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134D"/>
    <a:srgbClr val="FF2600"/>
    <a:srgbClr val="FF4136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4655"/>
  </p:normalViewPr>
  <p:slideViewPr>
    <p:cSldViewPr snapToGrid="0" snapToObjects="1">
      <p:cViewPr varScale="1">
        <p:scale>
          <a:sx n="67" d="100"/>
          <a:sy n="67" d="100"/>
        </p:scale>
        <p:origin x="19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D478-7163-E649-9E49-671617CA7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55B11-09C6-E04B-93F6-15031CA4C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04EFE-F1A8-D246-BD29-C53F8AF4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ABBB-F643-9840-9A9B-20A39C077D6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1D18-D157-594D-96F5-3A5022D5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542F2-188A-4148-AD66-604FE88E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090B-C7BE-F84D-AB22-711541C8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8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8446-80C4-7543-AC1D-888C2E89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C757F-521B-EA41-89F0-7AC404D3E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85EC-9BC8-3F40-9BD0-D3ECFD6E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ABBB-F643-9840-9A9B-20A39C077D6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EFB21-7679-314C-94AD-4C28AAC6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7360-275C-AA4E-9D2E-F0C645B9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090B-C7BE-F84D-AB22-711541C8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13739-DAF4-414D-A97C-FD16FE001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498A5-BF3F-8F4A-9C95-561EC1793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4982-81C8-1C40-8150-E496C28D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ABBB-F643-9840-9A9B-20A39C077D6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55F16-9EF3-9E48-ABB7-F9BE5A45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F85CA-A6A3-B747-881A-E78DDE21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090B-C7BE-F84D-AB22-711541C8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CCD1-1F2F-BE48-9B37-00900A49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010F-B011-4244-8A7D-35A81CEB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6CAC0-0B2E-3940-8781-3FADE2BB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ABBB-F643-9840-9A9B-20A39C077D6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2CAE0-7BA8-4D40-8583-B963B4FE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46C1-402E-D64C-A796-F7DD4DF0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090B-C7BE-F84D-AB22-711541C8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4B48-14DF-A043-A320-76C0310B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2A75D-C8C8-7742-9C39-48597E090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4288-EC5C-084E-ADAE-FA46BB29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ABBB-F643-9840-9A9B-20A39C077D6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0BAA-1F07-1C4D-94AF-7D7CBD63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3BADB-A505-3047-89A6-748B03B1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090B-C7BE-F84D-AB22-711541C8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2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4324-FC6F-F84A-84DF-9015825B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8F3A-AC31-9148-A552-9F6F75A98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6E6FF-0D64-DB41-8CCE-BA3CBFBDE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CA0FE-AA49-5A45-B8C6-DE7A5A28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ABBB-F643-9840-9A9B-20A39C077D6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59A71-0740-EE44-88F0-B33ACB7B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D2560-27DF-F74C-9B83-9DC83B6A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090B-C7BE-F84D-AB22-711541C8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9DFF-0481-614E-89E6-0C058E80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4AE62-0554-F043-92EE-F54C6D934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C7A3F-5AA4-0E46-95F2-60544405C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2162C-DA99-B840-B7E9-7C0DC4751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1CC9E-EE69-A64D-932F-48BA69B13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234B8-3D7C-EA47-8E9A-4063B2C8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ABBB-F643-9840-9A9B-20A39C077D6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312B6-5EC4-BD48-A96F-0A58EE6D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8070F-BC26-754B-B0D9-43EB8D4E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090B-C7BE-F84D-AB22-711541C8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6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1154-CED0-FB4F-8B60-34FC66F1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DAF65-9CF3-D149-A14C-53539352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ABBB-F643-9840-9A9B-20A39C077D6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7F184-62DF-784C-AA7C-6359E2EA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A2572-1D4D-9E4A-9B79-A7CC5F2E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090B-C7BE-F84D-AB22-711541C8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1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0936C-4522-C447-920F-C43A9AD7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ABBB-F643-9840-9A9B-20A39C077D6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67FF9-D3F9-8F41-9F8C-E2C66F71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98282-AA4C-C141-A97B-87838154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090B-C7BE-F84D-AB22-711541C8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9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1A51-7383-424B-9F71-EEFADA0F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74456-39D3-D447-B440-ED507EF39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F2440-C0D0-F64E-A41D-A9079C15E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D7D49-29D0-B44E-8DE7-649ED66E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ABBB-F643-9840-9A9B-20A39C077D6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0FC5D-6207-6746-A260-AF0F99B2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7AF80-181B-3641-8CFF-4E228E93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090B-C7BE-F84D-AB22-711541C8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9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DB72-791F-A24B-811B-56A25D50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7F26B-1FAF-3141-9C7E-8B96DD5FF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D2E68-1AEE-3F43-9E9F-00BEBFB91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47131-6BC2-B94C-80FB-795ED741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ABBB-F643-9840-9A9B-20A39C077D6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E4437-5B4B-2D48-BD40-5DF00BE9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17B4D-83C7-3B4F-A00B-BE86476E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090B-C7BE-F84D-AB22-711541C8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1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D80CA-FCC3-854E-837E-91DEEEA1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DE7D2-C17F-4A42-BEF1-B744E5DC2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FFF81-8E80-4740-AB2F-548EDAB4F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6ABBB-F643-9840-9A9B-20A39C077D6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C3C1-7EDF-454D-9EF6-D079DBFAD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6AB99-A945-5E4A-8AD9-0ABCED203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090B-C7BE-F84D-AB22-711541C80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1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44F78F-FB88-2041-BFE4-E500E6F6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88" y="1228708"/>
            <a:ext cx="6502039" cy="36428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C3D78B-2A7F-B94A-8DB9-40391F0B581F}"/>
              </a:ext>
            </a:extLst>
          </p:cNvPr>
          <p:cNvSpPr txBox="1"/>
          <p:nvPr/>
        </p:nvSpPr>
        <p:spPr>
          <a:xfrm>
            <a:off x="2015794" y="541464"/>
            <a:ext cx="2853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  <a:ea typeface="Bodoni Ornaments" pitchFamily="2" charset="0"/>
              </a:rPr>
              <a:t>PT PLUMBING &amp; HEATING</a:t>
            </a:r>
          </a:p>
          <a:p>
            <a:r>
              <a:rPr lang="en-US" sz="1200" dirty="0">
                <a:latin typeface="Gill Sans MT" panose="020B0502020104020203" pitchFamily="34" charset="77"/>
                <a:ea typeface="Bodoni Ornaments" pitchFamily="2" charset="0"/>
              </a:rPr>
              <a:t>SOUTH EAST LONDON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40285C-39AF-C047-BDDA-BFA0247B6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785"/>
          <a:stretch/>
        </p:blipFill>
        <p:spPr>
          <a:xfrm>
            <a:off x="8099426" y="1228708"/>
            <a:ext cx="2717065" cy="37109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7762AB-D2DB-1241-AFA4-C5FB3A7569E2}"/>
              </a:ext>
            </a:extLst>
          </p:cNvPr>
          <p:cNvSpPr txBox="1"/>
          <p:nvPr/>
        </p:nvSpPr>
        <p:spPr>
          <a:xfrm>
            <a:off x="1711445" y="2322289"/>
            <a:ext cx="6195094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ln w="0">
                  <a:noFill/>
                </a:ln>
                <a:solidFill>
                  <a:schemeClr val="bg1"/>
                </a:solidFill>
              </a:rPr>
              <a:t>5 STAR RATED ON FACEBOOK</a:t>
            </a:r>
          </a:p>
        </p:txBody>
      </p:sp>
      <p:pic>
        <p:nvPicPr>
          <p:cNvPr id="16" name="Graphic 15" descr="Star">
            <a:extLst>
              <a:ext uri="{FF2B5EF4-FFF2-40B4-BE49-F238E27FC236}">
                <a16:creationId xmlns:a16="http://schemas.microsoft.com/office/drawing/2014/main" id="{CD72425A-AEDC-CC4D-B016-2AFC5DC66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6324" y="3114017"/>
            <a:ext cx="707886" cy="707886"/>
          </a:xfrm>
          <a:prstGeom prst="rect">
            <a:avLst/>
          </a:prstGeom>
        </p:spPr>
      </p:pic>
      <p:pic>
        <p:nvPicPr>
          <p:cNvPr id="17" name="Graphic 16" descr="Star">
            <a:extLst>
              <a:ext uri="{FF2B5EF4-FFF2-40B4-BE49-F238E27FC236}">
                <a16:creationId xmlns:a16="http://schemas.microsoft.com/office/drawing/2014/main" id="{E99BA043-3487-2545-8938-200D78971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1192" y="3114017"/>
            <a:ext cx="707886" cy="707886"/>
          </a:xfrm>
          <a:prstGeom prst="rect">
            <a:avLst/>
          </a:prstGeom>
        </p:spPr>
      </p:pic>
      <p:pic>
        <p:nvPicPr>
          <p:cNvPr id="18" name="Graphic 17" descr="Star">
            <a:extLst>
              <a:ext uri="{FF2B5EF4-FFF2-40B4-BE49-F238E27FC236}">
                <a16:creationId xmlns:a16="http://schemas.microsoft.com/office/drawing/2014/main" id="{7B9FA9A0-23FA-004F-8462-38762CF28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5041" y="3114017"/>
            <a:ext cx="707886" cy="707886"/>
          </a:xfrm>
          <a:prstGeom prst="rect">
            <a:avLst/>
          </a:prstGeom>
        </p:spPr>
      </p:pic>
      <p:pic>
        <p:nvPicPr>
          <p:cNvPr id="19" name="Graphic 18" descr="Star">
            <a:extLst>
              <a:ext uri="{FF2B5EF4-FFF2-40B4-BE49-F238E27FC236}">
                <a16:creationId xmlns:a16="http://schemas.microsoft.com/office/drawing/2014/main" id="{090EE93D-D74C-6E42-9C64-6E10DC5DE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3758" y="3114017"/>
            <a:ext cx="707886" cy="707886"/>
          </a:xfrm>
          <a:prstGeom prst="rect">
            <a:avLst/>
          </a:prstGeom>
        </p:spPr>
      </p:pic>
      <p:pic>
        <p:nvPicPr>
          <p:cNvPr id="20" name="Graphic 19" descr="Star">
            <a:extLst>
              <a:ext uri="{FF2B5EF4-FFF2-40B4-BE49-F238E27FC236}">
                <a16:creationId xmlns:a16="http://schemas.microsoft.com/office/drawing/2014/main" id="{A50DEED0-ACED-9C48-B21E-124AD5891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2475" y="3114017"/>
            <a:ext cx="707886" cy="7078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5F40D3D-FCFC-664E-9C3E-D9840870E526}"/>
              </a:ext>
            </a:extLst>
          </p:cNvPr>
          <p:cNvSpPr txBox="1"/>
          <p:nvPr/>
        </p:nvSpPr>
        <p:spPr>
          <a:xfrm>
            <a:off x="2495322" y="5067924"/>
            <a:ext cx="7598683" cy="120032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79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n w="0">
                  <a:noFill/>
                </a:ln>
                <a:solidFill>
                  <a:schemeClr val="bg1"/>
                </a:solidFill>
              </a:rPr>
              <a:t>EXPERIENCED, HIGHLY RATED PLUMBER</a:t>
            </a:r>
          </a:p>
          <a:p>
            <a:pPr algn="ctr"/>
            <a:r>
              <a:rPr lang="en-US" sz="3600" dirty="0">
                <a:ln w="0">
                  <a:noFill/>
                </a:ln>
                <a:solidFill>
                  <a:schemeClr val="bg1"/>
                </a:solidFill>
              </a:rPr>
              <a:t>SOUTH EAST LONDON</a:t>
            </a:r>
          </a:p>
        </p:txBody>
      </p:sp>
      <p:pic>
        <p:nvPicPr>
          <p:cNvPr id="23" name="Graphic 22" descr="Receiver">
            <a:extLst>
              <a:ext uri="{FF2B5EF4-FFF2-40B4-BE49-F238E27FC236}">
                <a16:creationId xmlns:a16="http://schemas.microsoft.com/office/drawing/2014/main" id="{6CAE4DFF-9B61-A04F-B073-26A46A4959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3364" y="427222"/>
            <a:ext cx="228484" cy="228484"/>
          </a:xfrm>
          <a:prstGeom prst="rect">
            <a:avLst/>
          </a:prstGeom>
        </p:spPr>
      </p:pic>
      <p:pic>
        <p:nvPicPr>
          <p:cNvPr id="27" name="Graphic 26" descr="Envelope">
            <a:extLst>
              <a:ext uri="{FF2B5EF4-FFF2-40B4-BE49-F238E27FC236}">
                <a16:creationId xmlns:a16="http://schemas.microsoft.com/office/drawing/2014/main" id="{327771D9-0259-3742-87D0-36DB131690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48699" y="655706"/>
            <a:ext cx="341720" cy="3417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A6F4DA5-9286-D740-96CD-F00A6EEF89BA}"/>
              </a:ext>
            </a:extLst>
          </p:cNvPr>
          <p:cNvSpPr txBox="1"/>
          <p:nvPr/>
        </p:nvSpPr>
        <p:spPr>
          <a:xfrm>
            <a:off x="9127385" y="425089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07984 453 756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6C6A44-881F-A340-BB45-83EE0A9251C4}"/>
              </a:ext>
            </a:extLst>
          </p:cNvPr>
          <p:cNvSpPr txBox="1"/>
          <p:nvPr/>
        </p:nvSpPr>
        <p:spPr>
          <a:xfrm>
            <a:off x="9143178" y="697569"/>
            <a:ext cx="1687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ptplumbing@gmail.com</a:t>
            </a:r>
            <a:endParaRPr lang="en-US" sz="1200" dirty="0"/>
          </a:p>
        </p:txBody>
      </p:sp>
      <p:pic>
        <p:nvPicPr>
          <p:cNvPr id="3" name="Graphic 2" descr="Fire">
            <a:extLst>
              <a:ext uri="{FF2B5EF4-FFF2-40B4-BE49-F238E27FC236}">
                <a16:creationId xmlns:a16="http://schemas.microsoft.com/office/drawing/2014/main" id="{2F50A054-F04F-A141-9761-3DDFD33DA9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8557" y="510988"/>
            <a:ext cx="584474" cy="5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9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899BAA01-3E0B-5640-8AFE-7117D717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18557" y="1893346"/>
            <a:ext cx="9437618" cy="4431077"/>
          </a:xfrm>
          <a:prstGeom prst="rect">
            <a:avLst/>
          </a:prstGeom>
        </p:spPr>
      </p:pic>
      <p:sp>
        <p:nvSpPr>
          <p:cNvPr id="34" name="Lightning Bolt 33">
            <a:extLst>
              <a:ext uri="{FF2B5EF4-FFF2-40B4-BE49-F238E27FC236}">
                <a16:creationId xmlns:a16="http://schemas.microsoft.com/office/drawing/2014/main" id="{0163FB8B-D03D-A24D-93FF-CB4822A0CD09}"/>
              </a:ext>
            </a:extLst>
          </p:cNvPr>
          <p:cNvSpPr/>
          <p:nvPr/>
        </p:nvSpPr>
        <p:spPr>
          <a:xfrm>
            <a:off x="1615043" y="613299"/>
            <a:ext cx="305197" cy="4425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1FD44-8FA3-F244-9603-B9AF400B8260}"/>
              </a:ext>
            </a:extLst>
          </p:cNvPr>
          <p:cNvSpPr txBox="1"/>
          <p:nvPr/>
        </p:nvSpPr>
        <p:spPr>
          <a:xfrm>
            <a:off x="2037807" y="491362"/>
            <a:ext cx="2111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otum" panose="020B0600000101010101" pitchFamily="34" charset="-127"/>
                <a:ea typeface="Dotum" panose="020B0600000101010101" pitchFamily="34" charset="-127"/>
              </a:rPr>
              <a:t>London Electrical </a:t>
            </a:r>
          </a:p>
          <a:p>
            <a:r>
              <a:rPr lang="en-US" dirty="0">
                <a:latin typeface="Dotum" panose="020B0600000101010101" pitchFamily="34" charset="-127"/>
                <a:ea typeface="Dotum" panose="020B0600000101010101" pitchFamily="34" charset="-127"/>
              </a:rPr>
              <a:t>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051F-BB57-104D-ACBB-4F54C5615E96}"/>
              </a:ext>
            </a:extLst>
          </p:cNvPr>
          <p:cNvSpPr txBox="1"/>
          <p:nvPr/>
        </p:nvSpPr>
        <p:spPr>
          <a:xfrm>
            <a:off x="2963308" y="1445077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otum" panose="020B0600000101010101" pitchFamily="34" charset="-127"/>
                <a:ea typeface="Dotum" panose="020B0600000101010101" pitchFamily="34" charset="-127"/>
              </a:rPr>
              <a:t>ABOUT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E2B26-8CC8-7943-A644-D84BFC68A787}"/>
              </a:ext>
            </a:extLst>
          </p:cNvPr>
          <p:cNvSpPr txBox="1"/>
          <p:nvPr/>
        </p:nvSpPr>
        <p:spPr>
          <a:xfrm>
            <a:off x="4674476" y="144507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otum" panose="020B0600000101010101" pitchFamily="34" charset="-127"/>
                <a:ea typeface="Dotum" panose="020B0600000101010101" pitchFamily="34" charset="-127"/>
              </a:rPr>
              <a:t>SERVICES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39114-8059-644A-9801-90864BE8E396}"/>
              </a:ext>
            </a:extLst>
          </p:cNvPr>
          <p:cNvSpPr txBox="1"/>
          <p:nvPr/>
        </p:nvSpPr>
        <p:spPr>
          <a:xfrm>
            <a:off x="6634109" y="1445077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otum" panose="020B0600000101010101" pitchFamily="34" charset="-127"/>
                <a:ea typeface="Dotum" panose="020B0600000101010101" pitchFamily="34" charset="-127"/>
              </a:rPr>
              <a:t>OUR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D7888-2CCB-1148-9589-A9BFBAA4A043}"/>
              </a:ext>
            </a:extLst>
          </p:cNvPr>
          <p:cNvSpPr txBox="1"/>
          <p:nvPr/>
        </p:nvSpPr>
        <p:spPr>
          <a:xfrm>
            <a:off x="8712364" y="1445077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otum" panose="020B0600000101010101" pitchFamily="34" charset="-127"/>
                <a:ea typeface="Dotum" panose="020B0600000101010101" pitchFamily="34" charset="-127"/>
              </a:rPr>
              <a:t>CONTACT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CC8F9-971A-CE47-8C44-2DAB9546A3F2}"/>
              </a:ext>
            </a:extLst>
          </p:cNvPr>
          <p:cNvSpPr txBox="1"/>
          <p:nvPr/>
        </p:nvSpPr>
        <p:spPr>
          <a:xfrm>
            <a:off x="2037807" y="2505670"/>
            <a:ext cx="7978466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24/7 EMERGENCY CALL OUT IN LONDON</a:t>
            </a:r>
          </a:p>
          <a:p>
            <a:endParaRPr lang="en-US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QUALIFIED EMERGENCY ELECTRICIANS</a:t>
            </a:r>
          </a:p>
          <a:p>
            <a:endParaRPr lang="en-US" sz="32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START FROM £75 + VAT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B58327A-E5A0-3A47-85E7-BF8C8E7BFEA0}"/>
              </a:ext>
            </a:extLst>
          </p:cNvPr>
          <p:cNvSpPr/>
          <p:nvPr/>
        </p:nvSpPr>
        <p:spPr>
          <a:xfrm>
            <a:off x="7391399" y="5584373"/>
            <a:ext cx="3377293" cy="5088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Dotum" panose="020B0600000101010101" pitchFamily="34" charset="-127"/>
                <a:ea typeface="Dotum" panose="020B0600000101010101" pitchFamily="34" charset="-127"/>
              </a:rPr>
              <a:t>BOOK AN ELECTRICIAN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46E712-3C63-1141-86E9-EA3A2D513A78}"/>
              </a:ext>
            </a:extLst>
          </p:cNvPr>
          <p:cNvCxnSpPr/>
          <p:nvPr/>
        </p:nvCxnSpPr>
        <p:spPr>
          <a:xfrm>
            <a:off x="1518557" y="1276350"/>
            <a:ext cx="943761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7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54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Dotum</vt:lpstr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Hancock, Benjamin</dc:creator>
  <cp:lastModifiedBy>Hancock, Benjamin</cp:lastModifiedBy>
  <cp:revision>8</cp:revision>
  <dcterms:created xsi:type="dcterms:W3CDTF">2019-01-22T11:36:08Z</dcterms:created>
  <dcterms:modified xsi:type="dcterms:W3CDTF">2019-01-22T15:39:51Z</dcterms:modified>
</cp:coreProperties>
</file>