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15BA-F9AF-9DAF-07AA-03B695DC3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DAFCE-11AE-84ED-A512-58961379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8199-BEEA-ACC5-0A0E-DCF2DD9A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E46C-026F-B170-6D77-A9A81090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693-501E-98CF-ED10-0D01CC96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04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4763-8BE8-4595-E795-06166FB5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26185-7A21-7089-9579-8A0EB3DD5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BC17-C41D-4A8A-8130-0C58A5C3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B6D5-9DF8-8EB0-085A-19F6FC6A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30CF-6991-C9C6-5D83-4A390B52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6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F06D2-32F6-0FE6-6C7A-263AFE971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7ECDE-108A-509F-B34E-BAA8C24E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2603-F61D-2A3D-F4D6-57CDFFA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25D6-9A98-0CF5-9CBD-251B49B5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AB57-636F-2B33-CDF3-8E8BEBEB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73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82CA-FD05-E2B1-BA70-45B2753E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C655-E15C-EF48-B8B1-F11F9932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109A-F5B5-938C-F9E3-614B8DC7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DCCB-98DC-ECA4-FE26-AB228EA9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C28C-DCF3-7933-929E-466BF762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6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07C-5646-236C-946B-45066EB1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1395-4B4A-C846-499C-EC07DAD9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B13A-0673-954B-2CBB-34E6C743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45ED-B84D-5811-647F-F7D1FE9E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EB93-5CE8-CB65-4119-81FEBDED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14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8BED-2AF5-E215-D08B-D42D3EB5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0581-462C-EFDC-63E2-3EF969DED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D58F-CC51-37DF-56CE-728869D9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FB0A-749B-CA9C-0A23-985B8FA5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DDF3C-C7D6-FF8B-B6E8-7ABBFE60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987E-5911-D959-CA35-1BAEDAA5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4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C3F6-F5F5-180B-097B-B7745332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D4CE-06D6-140F-9988-FFD27CBD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A643-A961-7E83-0815-72ADA033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E39A8-9D55-6D82-B884-9BB28B70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A9FB-37E5-A7F5-125E-B0FE153FC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998DF-97DB-5103-07E7-757DAA7D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7A6A6-B28E-DDA1-3CE0-26BCD8C6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61F51-B0DC-8945-9BCF-6E5DF20C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65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243-721E-4483-0371-FDBD3049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A28D-572C-2189-19B6-B3758A82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E335F-DF9E-8121-C064-629BD7B7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1231-F3CA-50B8-71FC-910D7B86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8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192F0-2DB0-A0BF-FC66-4157679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9E2F6-F4E8-79D3-E2AC-D620F569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29A0-A9F9-E1E1-12F3-4C7670A7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2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921-1C68-C52E-6658-43657D5A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BAED-4C71-7C2E-79CC-ADB55023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9A3B2-E535-595F-E069-22450178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999E-85C0-BE55-AF94-03853881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1B696-9BC9-F63F-D71A-2596F084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6851-9CAB-8345-F1CC-2B437354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23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F09A-121F-2775-E644-910702F3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92011-EC48-E271-4CD8-F123F052D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3B16C-BB4E-A756-866F-CAE2D002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E60B-2F65-E657-94B9-410B55B5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A13A-E9E9-1701-ADF2-4371EEB6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B7FB7-E6BB-0936-84AD-86C8CBD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6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00963-68AF-518E-2C4E-3F687A56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C794-6294-1510-1B92-169DBFE9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4CEE-EAF6-531D-361A-DC96722B6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6ACF3-1FAD-4795-A89A-517558AA814C}" type="datetimeFigureOut">
              <a:rPr lang="en-AU" smtClean="0"/>
              <a:t>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EE1D-D95B-35F6-B664-4D922D9E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CB22-2A67-6DB4-1978-1B521D76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55270-AC19-41B5-98BB-547D93D51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72D9D-7D6F-23AC-4AAC-D998486E5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rgbClr val="FFFFFF"/>
                </a:solidFill>
              </a:rPr>
              <a:t>Demo PPTX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BB8FE-CB4A-A519-9EAF-F91CE906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96425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a of buildings at twilight">
            <a:extLst>
              <a:ext uri="{FF2B5EF4-FFF2-40B4-BE49-F238E27FC236}">
                <a16:creationId xmlns:a16="http://schemas.microsoft.com/office/drawing/2014/main" id="{4A119FB2-BAE8-8D53-AF36-9182B0739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2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8B5D5-3390-7B53-D9E6-CAC35F4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Page 2 with image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5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Demo PPTX</vt:lpstr>
      <vt:lpstr>Page 2 with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Harrison</dc:creator>
  <cp:lastModifiedBy>Ben Harrison</cp:lastModifiedBy>
  <cp:revision>1</cp:revision>
  <dcterms:created xsi:type="dcterms:W3CDTF">2024-09-09T02:16:06Z</dcterms:created>
  <dcterms:modified xsi:type="dcterms:W3CDTF">2024-09-09T02:17:19Z</dcterms:modified>
</cp:coreProperties>
</file>