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7" autoAdjust="0"/>
  </p:normalViewPr>
  <p:slideViewPr>
    <p:cSldViewPr snapToGrid="0">
      <p:cViewPr varScale="1">
        <p:scale>
          <a:sx n="74" d="100"/>
          <a:sy n="74" d="100"/>
        </p:scale>
        <p:origin x="1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56A2-3178-4782-B2EE-2EC55770787F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10C41-C78F-4783-B6C1-D57FD2F0A8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62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and welcome to the Beckhoff AU PowerPoint to video conversion tool. </a:t>
            </a:r>
            <a:r>
              <a:rPr lang="en-US"/>
              <a:t>I'll now guide you through some of the key features.</a:t>
            </a:r>
            <a:br>
              <a:rPr lang="en-AU" b="0" dirty="0"/>
            </a:b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C1B4E-7C20-5BEA-25F5-D7C596F2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EE3FF8-23D0-8AEF-E5AB-DD6528B5B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A561C-98E1-5493-10CA-A24A71D51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videos is as simple as designing a PowerPoint presentation and incorporating a script in the notes. Your slides will be transformed into video segments, timed precisely with the audio duration. Each slide includes an automatic start delay of 0.4 seconds and a 1-second pause at the end, ensuring a smooth transition between slides.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2CF94-BA2A-570E-D23B-602C97797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38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tool supports animations.  If the animations on your slides are longer than the accompanying audio, the duration of these animations will determine the length of the video.</a:t>
            </a:r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9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Pauses can be integrated into the video using the pause syntax shown on the slide. For instance, I will now pause for 3 seconds. {pause 3} Additionally, it is possible to eliminate the start and end delays by applying the no-pause syntax at the beginning or end of the notes.</a:t>
            </a:r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3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57605-4523-16F1-7376-AB2A814E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50419-1ED3-D19F-A3C6-7D79E109A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374D6-4D13-75E2-39B9-EBDEA5A2C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{speaker </a:t>
            </a:r>
            <a:r>
              <a:rPr lang="en-US" dirty="0" err="1"/>
              <a:t>‘automation</a:t>
            </a:r>
            <a:r>
              <a:rPr lang="en-US" dirty="0"/>
              <a:t>’} Hi, I'm the automation specialist. {speaker ‘</a:t>
            </a:r>
            <a:r>
              <a:rPr lang="en-US" dirty="0" err="1"/>
              <a:t>ipc</a:t>
            </a:r>
            <a:r>
              <a:rPr lang="en-US" dirty="0"/>
              <a:t>’} Hello, I'm the IPC specialist. {speaker ‘motion’} Hello, I'm the motion specialist; it’s good to meet you. {speaker ‘io’} Hi, I'm the IO specialist.</a:t>
            </a:r>
            <a:endParaRPr lang="en-AU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3AC0-D0C3-6130-8E71-48279B00C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16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138C3-6C69-D94E-095D-6C3384201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08BED-274B-EFBE-32E6-AF01FD9AA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B493D-5E39-7003-A211-BAA9A731E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a voice is selected, it will continue to be used unless it is changed.</a:t>
            </a:r>
            <a:endParaRPr lang="en-AU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9098D-3749-88A1-7FBC-5909CF05A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93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B532-4EC5-B2CC-C373-30FCBFB1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D70F-B884-0BDB-2DFE-490D24C0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30A4-F57C-745F-5D16-CF6A2391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1841-C4A5-DBA0-7EFA-017DAE58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C9C9-76AB-C8D6-029D-DE1F083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CE54-60C4-ADE0-95E3-27B90056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7E4A-E5F9-EBC5-01BC-7D5A55D4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AEB8-78C2-21F2-6F00-1C44F32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A84C-93FC-5D1D-6D1F-C54AF79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EE6D-5B4E-0462-3B49-566A026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3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CB662-2417-C3B4-91D5-CD33706D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340C-9B51-DD28-2B19-D93E0486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A49E-9DE7-22B4-45AD-A00B3592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0248-1E83-C36D-9559-B6DBC88F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19AF-F56B-501E-B304-C68F3941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2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3998-EFAD-BFE0-0B98-F3C0B6DC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2166-3434-EC62-20A7-8C8A67E3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5373-C219-59D0-E377-ACF217F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8207-6084-7B67-E890-CA4EA6FF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4B3-493D-F32B-ED3C-B4C7DF37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23BD-DEF9-8BCE-7C2E-4025822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0C93-69EE-8E51-62ED-833BF7D2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81A5-A1BD-3842-0777-36328A8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F3E7-CE6A-08F8-D5F6-9589AE8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92F3-56F2-791D-319D-16021B5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4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75FD-2ABB-A6B3-DDB1-7735177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C87F-D89B-97B3-51AA-A1EB4071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E8C8-4983-D7FC-F26E-733019A6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A659-8F1B-F108-33C0-2FCC987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0D9A-0094-B538-F231-45946E77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6C68-AD37-9E37-DE3E-6011E33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7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6866-1B72-A107-F17D-8AF20911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079F-841D-8EB3-4F2D-52FE14D5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63854-1F31-A8D7-322E-4AB30729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BAB81-F97E-506A-6D22-5C1E0B9D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49F1-5095-C10E-302D-730916D6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758F-E118-42B1-AEF2-6D131C11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4C848-7009-6785-35B8-84D4390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4ED27-FAB5-BEF9-FA46-B8F084C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5B17-4213-7BEF-BD8E-32B35E9D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AFD56-8DCD-3C5C-E09F-0DE6B187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E6CD-459E-0FB5-725E-13C285C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03F0-AC3C-69AB-DC26-5B4B616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8254-4553-3928-AE9E-40F6DCD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F8FA-0EE0-C459-381C-DD1D3F03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7D1A-DA12-43E6-93CC-B9B964E4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CCA9-C854-3C62-77F4-D00DD431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BE4-7106-02C0-7F87-BAE5E12B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DB1B-B5C6-8224-712E-2E595BE34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1624-43C4-1B49-A4A5-1F5AA70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C44A-1AFF-DEC7-A591-3EFA16B2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C5D7-B7AC-5A87-C295-CDDCB622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8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BDD-AAA4-D450-7C7D-1563498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950-BC73-ABCE-7E25-7FA3AA19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D59D-07A1-708C-DDBC-B9FD4500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F5D1-8D62-4039-1B65-DF8AC4D3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6114-CD56-6248-0CB1-1BAE80EF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A091-44F4-6D9C-453C-F27B5FA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6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E415-E257-5022-1253-E5CD6451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3BCC-2DE6-00BB-8BCD-0F21366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910-A289-D116-5B69-897ADEC3C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E9D8B-FE65-4D70-813C-B0C2953C31EE}" type="datetimeFigureOut">
              <a:rPr lang="en-AU" smtClean="0"/>
              <a:t>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A765-E644-4E47-CC1C-93CD8FDE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5527-FCD3-E219-F149-B9BCFF4A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3E344786-6275-60AA-0C10-9ED7D79C4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065"/>
            <a:ext cx="12192000" cy="8137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867E60-85E5-1A7C-D904-C37D7B383D32}"/>
              </a:ext>
            </a:extLst>
          </p:cNvPr>
          <p:cNvSpPr/>
          <p:nvPr/>
        </p:nvSpPr>
        <p:spPr>
          <a:xfrm>
            <a:off x="1792310" y="2246156"/>
            <a:ext cx="8607380" cy="2125014"/>
          </a:xfrm>
          <a:prstGeom prst="rect">
            <a:avLst/>
          </a:prstGeom>
          <a:solidFill>
            <a:srgbClr val="FFFFFF">
              <a:alpha val="8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This was a PowerPoint, now it’s a video!</a:t>
            </a:r>
          </a:p>
        </p:txBody>
      </p:sp>
    </p:spTree>
    <p:extLst>
      <p:ext uri="{BB962C8B-B14F-4D97-AF65-F5344CB8AC3E}">
        <p14:creationId xmlns:p14="http://schemas.microsoft.com/office/powerpoint/2010/main" val="24091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8ECE2-2988-42AC-018C-00D7B53C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A1C7-6C56-82DD-6AE2-D185B7F6C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It’s just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76E94-616D-4625-C05D-257603A6E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Just add your script to the notes section below a slide.</a:t>
            </a:r>
          </a:p>
        </p:txBody>
      </p:sp>
    </p:spTree>
    <p:extLst>
      <p:ext uri="{BB962C8B-B14F-4D97-AF65-F5344CB8AC3E}">
        <p14:creationId xmlns:p14="http://schemas.microsoft.com/office/powerpoint/2010/main" val="399844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Animations supported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Total Animation Time (9s)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629EA58-1756-7463-30BE-623BFC1B1F30}"/>
              </a:ext>
            </a:extLst>
          </p:cNvPr>
          <p:cNvSpPr/>
          <p:nvPr/>
        </p:nvSpPr>
        <p:spPr>
          <a:xfrm>
            <a:off x="875211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1s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A6861A7-8B99-EE82-DD37-83E9870A33AC}"/>
              </a:ext>
            </a:extLst>
          </p:cNvPr>
          <p:cNvSpPr/>
          <p:nvPr/>
        </p:nvSpPr>
        <p:spPr>
          <a:xfrm>
            <a:off x="5253445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7s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08C8BE1-863D-221A-39B6-8821801FAB92}"/>
              </a:ext>
            </a:extLst>
          </p:cNvPr>
          <p:cNvSpPr/>
          <p:nvPr/>
        </p:nvSpPr>
        <p:spPr>
          <a:xfrm>
            <a:off x="9631679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1s</a:t>
            </a:r>
          </a:p>
        </p:txBody>
      </p:sp>
    </p:spTree>
    <p:extLst>
      <p:ext uri="{BB962C8B-B14F-4D97-AF65-F5344CB8AC3E}">
        <p14:creationId xmlns:p14="http://schemas.microsoft.com/office/powerpoint/2010/main" val="16678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Timing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Pauses can be made using the {pause x} syntax.  X is in seconds.</a:t>
            </a:r>
            <a:br>
              <a:rPr lang="en-AU" dirty="0"/>
            </a:br>
            <a:br>
              <a:rPr lang="en-AU" dirty="0"/>
            </a:br>
            <a:r>
              <a:rPr lang="en-AU" dirty="0"/>
              <a:t>Adding {no pause} at the start or end of the notes will remove the default padding.  This is helpful if you want slides to fast transition mid sentence.</a:t>
            </a:r>
          </a:p>
        </p:txBody>
      </p:sp>
    </p:spTree>
    <p:extLst>
      <p:ext uri="{BB962C8B-B14F-4D97-AF65-F5344CB8AC3E}">
        <p14:creationId xmlns:p14="http://schemas.microsoft.com/office/powerpoint/2010/main" val="338763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AA433-87E2-097C-7DB9-31B57EC39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348D-1062-944F-22CB-4B666D192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Voice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A876-7740-A2DD-18D3-D1E78958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135" y="3602038"/>
            <a:ext cx="11504814" cy="2732260"/>
          </a:xfrm>
        </p:spPr>
        <p:txBody>
          <a:bodyPr>
            <a:normAutofit/>
          </a:bodyPr>
          <a:lstStyle/>
          <a:p>
            <a:r>
              <a:rPr lang="en-AU" dirty="0"/>
              <a:t>We support different voices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{speaker </a:t>
            </a:r>
            <a:r>
              <a:rPr lang="en-AU" dirty="0" err="1"/>
              <a:t>‘automation</a:t>
            </a:r>
            <a:r>
              <a:rPr lang="en-AU" dirty="0"/>
              <a:t>’} {speaker ‘</a:t>
            </a:r>
            <a:r>
              <a:rPr lang="en-AU" dirty="0" err="1"/>
              <a:t>ipc</a:t>
            </a:r>
            <a:r>
              <a:rPr lang="en-AU" dirty="0"/>
              <a:t>’} {speaker ‘motion’} {speaker ‘io’}</a:t>
            </a:r>
          </a:p>
        </p:txBody>
      </p:sp>
    </p:spTree>
    <p:extLst>
      <p:ext uri="{BB962C8B-B14F-4D97-AF65-F5344CB8AC3E}">
        <p14:creationId xmlns:p14="http://schemas.microsoft.com/office/powerpoint/2010/main" val="272927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FF7A7-E672-2E5C-89A5-B17F9365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0896-49ED-A040-A583-80631F5F5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Voice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469DA-8032-88D8-A0EA-B235E7530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135" y="3602038"/>
            <a:ext cx="11504814" cy="2732260"/>
          </a:xfrm>
        </p:spPr>
        <p:txBody>
          <a:bodyPr>
            <a:normAutofit/>
          </a:bodyPr>
          <a:lstStyle/>
          <a:p>
            <a:r>
              <a:rPr lang="en-AU" dirty="0"/>
              <a:t>Voice control automatically follows on with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26175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Welcome</vt:lpstr>
      <vt:lpstr>It’s just PowerPoint</vt:lpstr>
      <vt:lpstr>Animations supported</vt:lpstr>
      <vt:lpstr>Timing control</vt:lpstr>
      <vt:lpstr>Voice control</vt:lpstr>
      <vt:lpstr>Voice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Harrison</dc:creator>
  <cp:lastModifiedBy>Ben Harrison</cp:lastModifiedBy>
  <cp:revision>25</cp:revision>
  <dcterms:created xsi:type="dcterms:W3CDTF">2024-03-27T07:49:27Z</dcterms:created>
  <dcterms:modified xsi:type="dcterms:W3CDTF">2025-03-06T06:01:56Z</dcterms:modified>
</cp:coreProperties>
</file>