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707" autoAdjust="0"/>
  </p:normalViewPr>
  <p:slideViewPr>
    <p:cSldViewPr snapToGrid="0">
      <p:cViewPr varScale="1">
        <p:scale>
          <a:sx n="74" d="100"/>
          <a:sy n="74" d="100"/>
        </p:scale>
        <p:origin x="19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F56A2-3178-4782-B2EE-2EC55770787F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10C41-C78F-4783-B6C1-D57FD2F0A8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62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dirty="0"/>
              <a:t>This is the first slide.  There is no pause, so the slide will complete now.</a:t>
            </a:r>
          </a:p>
          <a:p>
            <a:r>
              <a:rPr lang="en-AU" b="0" dirty="0"/>
              <a:t>{no pause}</a:t>
            </a:r>
          </a:p>
          <a:p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10C41-C78F-4783-B6C1-D57FD2F0A8B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63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dirty="0"/>
              <a:t>{no pause}</a:t>
            </a:r>
            <a:br>
              <a:rPr lang="en-AU" b="0" dirty="0"/>
            </a:br>
            <a:r>
              <a:rPr lang="en-AU" b="0" dirty="0"/>
              <a:t>This is the second slide with a 1 second pause here. {pause 1}</a:t>
            </a:r>
          </a:p>
          <a:p>
            <a:r>
              <a:rPr lang="en-AU" b="0" dirty="0"/>
              <a:t>I will now pause for 3 seconds. </a:t>
            </a:r>
          </a:p>
          <a:p>
            <a:r>
              <a:rPr lang="en-AU" b="0" dirty="0"/>
              <a:t>{pause 3} </a:t>
            </a:r>
          </a:p>
          <a:p>
            <a:r>
              <a:rPr lang="en-AU" b="0" dirty="0"/>
              <a:t>This concludes the text on the second slide.</a:t>
            </a:r>
          </a:p>
          <a:p>
            <a:r>
              <a:rPr lang="en-AU" b="0" dirty="0"/>
              <a:t>See you in the next slide!</a:t>
            </a:r>
          </a:p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10C41-C78F-4783-B6C1-D57FD2F0A8B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19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dirty="0"/>
              <a:t>This is the third slide I will now pause for 10 seconds. </a:t>
            </a:r>
          </a:p>
          <a:p>
            <a:r>
              <a:rPr lang="en-AU" b="0" dirty="0"/>
              <a:t>{pause 10}</a:t>
            </a:r>
          </a:p>
          <a:p>
            <a:r>
              <a:rPr lang="en-AU" b="0" dirty="0"/>
              <a:t>This concludes the text on the third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10C41-C78F-4783-B6C1-D57FD2F0A8B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830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57605-4523-16F1-7376-AB2A814EC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550419-1ED3-D19F-A3C6-7D79E109AA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C374D6-4D13-75E2-39B9-EBDEA5A2C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dirty="0"/>
              <a:t>Hi, my name is Giles, and welcome to the TwinCAT 3 PLC Programming.  </a:t>
            </a:r>
          </a:p>
          <a:p>
            <a:r>
              <a:rPr lang="en-AU" b="0" dirty="0"/>
              <a:t>In this course we will look at how we can program PLC projects using TwinCAT.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3AC0-D0C3-6130-8E71-48279B00CE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10C41-C78F-4783-B6C1-D57FD2F0A8B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4165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B532-4EC5-B2CC-C373-30FCBFB1D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1D70F-B884-0BDB-2DFE-490D24C0D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230A4-F57C-745F-5D16-CF6A2391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31841-C4A5-DBA0-7EFA-017DAE58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AC9C9-76AB-C8D6-029D-DE1F083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452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CE54-60C4-ADE0-95E3-27B90056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47E4A-E5F9-EBC5-01BC-7D5A55D49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2AEB8-78C2-21F2-6F00-1C44F32F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8A84C-93FC-5D1D-6D1F-C54AF792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3EE6D-5B4E-0462-3B49-566A0263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33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CB662-2417-C3B4-91D5-CD33706DF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D340C-9B51-DD28-2B19-D93E04866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3A49E-9DE7-22B4-45AD-A00B3592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10248-1E83-C36D-9559-B6DBC88F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A19AF-F56B-501E-B304-C68F3941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223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3998-EFAD-BFE0-0B98-F3C0B6DC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2166-3434-EC62-20A7-8C8A67E36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A5373-C219-59D0-E377-ACF217FD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E8207-6084-7B67-E890-CA4EA6FF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D84B3-493D-F32B-ED3C-B4C7DF37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262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23BD-DEF9-8BCE-7C2E-40258220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40C93-69EE-8E51-62ED-833BF7D2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781A5-A1BD-3842-0777-36328A8A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6F3E7-CE6A-08F8-D5F6-9589AE8D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692F3-56F2-791D-319D-16021B52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446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75FD-2ABB-A6B3-DDB1-77351774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C87F-D89B-97B3-51AA-A1EB40710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0E8C8-4983-D7FC-F26E-733019A61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3A659-8F1B-F108-33C0-2FCC9877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E0D9A-0094-B538-F231-45946E77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F6C68-AD37-9E37-DE3E-6011E33B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977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6866-1B72-A107-F17D-8AF20911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5079F-841D-8EB3-4F2D-52FE14D5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63854-1F31-A8D7-322E-4AB307290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BAB81-F97E-506A-6D22-5C1E0B9DA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D49F1-5095-C10E-302D-730916D6C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8758F-E118-42B1-AEF2-6D131C11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4C848-7009-6785-35B8-84D4390B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4ED27-FAB5-BEF9-FA46-B8F084CC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734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5B17-4213-7BEF-BD8E-32B35E9D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AFD56-8DCD-3C5C-E09F-0DE6B187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FE6CD-459E-0FB5-725E-13C285C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703F0-AC3C-69AB-DC26-5B4B616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59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08254-4553-3928-AE9E-40F6DCDE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FF8FA-0EE0-C459-381C-DD1D3F03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A7D1A-DA12-43E6-93CC-B9B964E4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97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CCA9-C854-3C62-77F4-D00DD431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2BE4-7106-02C0-7F87-BAE5E12B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CDB1B-B5C6-8224-712E-2E595BE34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C1624-43C4-1B49-A4A5-1F5AA704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BC44A-1AFF-DEC7-A591-3EFA16B2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AC5D7-B7AC-5A87-C295-CDDCB622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089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5BDD-AAA4-D450-7C7D-1563498C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79950-BC73-ABCE-7E25-7FA3AA196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8D59D-07A1-708C-DDBC-B9FD4500E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7F5D1-8D62-4039-1B65-DF8AC4D3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D6114-CD56-6248-0CB1-1BAE80EF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9A091-44F4-6D9C-453C-F27B5FAD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363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6E415-E257-5022-1253-E5CD6451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03BCC-2DE6-00BB-8BCD-0F2136682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5910-A289-D116-5B69-897ADEC3C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FE9D8B-FE65-4D70-813C-B0C2953C31EE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6A765-E644-4E47-CC1C-93CD8FDEC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65527-FCD3-E219-F149-B9BCFF4A5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65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7F4E-E52C-F920-B0D5-A661B1172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Slide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BC262-9766-54F9-446B-CD68980CB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No animation, so will use default timing</a:t>
            </a:r>
          </a:p>
        </p:txBody>
      </p:sp>
    </p:spTree>
    <p:extLst>
      <p:ext uri="{BB962C8B-B14F-4D97-AF65-F5344CB8AC3E}">
        <p14:creationId xmlns:p14="http://schemas.microsoft.com/office/powerpoint/2010/main" val="240919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7F4E-E52C-F920-B0D5-A661B1172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Slide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BC262-9766-54F9-446B-CD68980CB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Total Animation Time (9s)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C629EA58-1756-7463-30BE-623BFC1B1F30}"/>
              </a:ext>
            </a:extLst>
          </p:cNvPr>
          <p:cNvSpPr/>
          <p:nvPr/>
        </p:nvSpPr>
        <p:spPr>
          <a:xfrm>
            <a:off x="875211" y="619443"/>
            <a:ext cx="1685109" cy="1005840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Takes 1s</a:t>
            </a: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2A6861A7-8B99-EE82-DD37-83E9870A33AC}"/>
              </a:ext>
            </a:extLst>
          </p:cNvPr>
          <p:cNvSpPr/>
          <p:nvPr/>
        </p:nvSpPr>
        <p:spPr>
          <a:xfrm>
            <a:off x="5253445" y="619443"/>
            <a:ext cx="1685109" cy="1005840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Takes 7s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108C8BE1-863D-221A-39B6-8821801FAB92}"/>
              </a:ext>
            </a:extLst>
          </p:cNvPr>
          <p:cNvSpPr/>
          <p:nvPr/>
        </p:nvSpPr>
        <p:spPr>
          <a:xfrm>
            <a:off x="9631679" y="619443"/>
            <a:ext cx="1685109" cy="1005840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Takes 1s</a:t>
            </a:r>
          </a:p>
        </p:txBody>
      </p:sp>
    </p:spTree>
    <p:extLst>
      <p:ext uri="{BB962C8B-B14F-4D97-AF65-F5344CB8AC3E}">
        <p14:creationId xmlns:p14="http://schemas.microsoft.com/office/powerpoint/2010/main" val="16678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7F4E-E52C-F920-B0D5-A661B1172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Slide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BC262-9766-54F9-446B-CD68980CB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No animation, so will use default timing</a:t>
            </a:r>
          </a:p>
        </p:txBody>
      </p:sp>
    </p:spTree>
    <p:extLst>
      <p:ext uri="{BB962C8B-B14F-4D97-AF65-F5344CB8AC3E}">
        <p14:creationId xmlns:p14="http://schemas.microsoft.com/office/powerpoint/2010/main" val="338763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AA433-87E2-097C-7DB9-31B57EC39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348D-1062-944F-22CB-4B666D192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Slide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8A876-7740-A2DD-18D3-D1E789580E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No animation, so will use default timing</a:t>
            </a:r>
          </a:p>
        </p:txBody>
      </p:sp>
    </p:spTree>
    <p:extLst>
      <p:ext uri="{BB962C8B-B14F-4D97-AF65-F5344CB8AC3E}">
        <p14:creationId xmlns:p14="http://schemas.microsoft.com/office/powerpoint/2010/main" val="272927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Widescreen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Harrison</dc:creator>
  <cp:lastModifiedBy>Ben Harrison</cp:lastModifiedBy>
  <cp:revision>15</cp:revision>
  <dcterms:created xsi:type="dcterms:W3CDTF">2024-03-27T07:49:27Z</dcterms:created>
  <dcterms:modified xsi:type="dcterms:W3CDTF">2025-03-05T10:10:28Z</dcterms:modified>
</cp:coreProperties>
</file>