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8" r:id="rId4"/>
    <p:sldId id="259"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707" autoAdjust="0"/>
  </p:normalViewPr>
  <p:slideViewPr>
    <p:cSldViewPr snapToGrid="0">
      <p:cViewPr varScale="1">
        <p:scale>
          <a:sx n="54" d="100"/>
          <a:sy n="54" d="100"/>
        </p:scale>
        <p:origin x="1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F56A2-3178-4782-B2EE-2EC55770787F}" type="datetimeFigureOut">
              <a:rPr lang="en-AU" smtClean="0"/>
              <a:t>14/03/2025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10C41-C78F-4783-B6C1-D57FD2F0A8BA}" type="slidenum">
              <a:rPr lang="en-AU" smtClean="0"/>
              <a:t>‹#›</a:t>
            </a:fld>
            <a:endParaRPr lang="en-AU"/>
          </a:p>
        </p:txBody>
      </p:sp>
    </p:spTree>
    <p:extLst>
      <p:ext uri="{BB962C8B-B14F-4D97-AF65-F5344CB8AC3E}">
        <p14:creationId xmlns:p14="http://schemas.microsoft.com/office/powerpoint/2010/main" val="82562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Ben, and welcome to the Beckhoff AU PowerPoint to video conversion tool. I'll now guide you through some of the key features.</a:t>
            </a:r>
            <a:br>
              <a:rPr lang="en-AU" b="0" dirty="0"/>
            </a:br>
            <a:endParaRPr lang="en-AU" b="1" dirty="0"/>
          </a:p>
        </p:txBody>
      </p:sp>
      <p:sp>
        <p:nvSpPr>
          <p:cNvPr id="4" name="Slide Number Placeholder 3"/>
          <p:cNvSpPr>
            <a:spLocks noGrp="1"/>
          </p:cNvSpPr>
          <p:nvPr>
            <p:ph type="sldNum" sz="quarter" idx="5"/>
          </p:nvPr>
        </p:nvSpPr>
        <p:spPr/>
        <p:txBody>
          <a:bodyPr/>
          <a:lstStyle/>
          <a:p>
            <a:fld id="{B4010C41-C78F-4783-B6C1-D57FD2F0A8BA}" type="slidenum">
              <a:rPr lang="en-AU" smtClean="0"/>
              <a:t>1</a:t>
            </a:fld>
            <a:endParaRPr lang="en-AU"/>
          </a:p>
        </p:txBody>
      </p:sp>
    </p:spTree>
    <p:extLst>
      <p:ext uri="{BB962C8B-B14F-4D97-AF65-F5344CB8AC3E}">
        <p14:creationId xmlns:p14="http://schemas.microsoft.com/office/powerpoint/2010/main" val="25956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1B4E-7C20-5BEA-25F5-D7C596F2F3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E3FF8-23D0-8AEF-E5AB-DD6528B5B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A561C-98E1-5493-10CA-A24A71D51D5F}"/>
              </a:ext>
            </a:extLst>
          </p:cNvPr>
          <p:cNvSpPr>
            <a:spLocks noGrp="1"/>
          </p:cNvSpPr>
          <p:nvPr>
            <p:ph type="body" idx="1"/>
          </p:nvPr>
        </p:nvSpPr>
        <p:spPr/>
        <p:txBody>
          <a:bodyPr/>
          <a:lstStyle/>
          <a:p>
            <a:r>
              <a:rPr lang="en-US" dirty="0"/>
              <a:t>Creating videos is as simple as designing a PowerPoint presentation and incorporating a script in the notes. Your slides will be transformed into video segments, timed precisely with the audio duration. Each slide includes an automatic start delay of 0.4 seconds and a 1-second pause at the end, ensuring a smooth transition between slides.</a:t>
            </a:r>
            <a:r>
              <a:rPr lang="en-AU" b="1" dirty="0"/>
              <a:t>  </a:t>
            </a:r>
            <a:r>
              <a:rPr lang="en-AU" b="0" dirty="0"/>
              <a:t>It also understands that a new line is a paragraph. </a:t>
            </a:r>
          </a:p>
          <a:p>
            <a:r>
              <a:rPr lang="en-AU" b="0" dirty="0"/>
              <a:t>For example, this is a paragraph. </a:t>
            </a:r>
          </a:p>
          <a:p>
            <a:r>
              <a:rPr lang="en-AU" b="0" dirty="0"/>
              <a:t>So is this. </a:t>
            </a:r>
            <a:endParaRPr lang="en-US" dirty="0"/>
          </a:p>
        </p:txBody>
      </p:sp>
      <p:sp>
        <p:nvSpPr>
          <p:cNvPr id="4" name="Slide Number Placeholder 3">
            <a:extLst>
              <a:ext uri="{FF2B5EF4-FFF2-40B4-BE49-F238E27FC236}">
                <a16:creationId xmlns:a16="http://schemas.microsoft.com/office/drawing/2014/main" id="{6542CF94-BA2A-570E-D23B-602C97797055}"/>
              </a:ext>
            </a:extLst>
          </p:cNvPr>
          <p:cNvSpPr>
            <a:spLocks noGrp="1"/>
          </p:cNvSpPr>
          <p:nvPr>
            <p:ph type="sldNum" sz="quarter" idx="5"/>
          </p:nvPr>
        </p:nvSpPr>
        <p:spPr/>
        <p:txBody>
          <a:bodyPr/>
          <a:lstStyle/>
          <a:p>
            <a:fld id="{B4010C41-C78F-4783-B6C1-D57FD2F0A8BA}" type="slidenum">
              <a:rPr lang="en-AU" smtClean="0"/>
              <a:t>2</a:t>
            </a:fld>
            <a:endParaRPr lang="en-AU"/>
          </a:p>
        </p:txBody>
      </p:sp>
    </p:spTree>
    <p:extLst>
      <p:ext uri="{BB962C8B-B14F-4D97-AF65-F5344CB8AC3E}">
        <p14:creationId xmlns:p14="http://schemas.microsoft.com/office/powerpoint/2010/main" val="1804389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tool supports animations.  If the animations on your slides are longer than the accompanying audio, the duration of these animations will determine the length of the video.</a:t>
            </a:r>
            <a:endParaRPr lang="en-AU" b="0" dirty="0"/>
          </a:p>
        </p:txBody>
      </p:sp>
      <p:sp>
        <p:nvSpPr>
          <p:cNvPr id="4" name="Slide Number Placeholder 3"/>
          <p:cNvSpPr>
            <a:spLocks noGrp="1"/>
          </p:cNvSpPr>
          <p:nvPr>
            <p:ph type="sldNum" sz="quarter" idx="5"/>
          </p:nvPr>
        </p:nvSpPr>
        <p:spPr/>
        <p:txBody>
          <a:bodyPr/>
          <a:lstStyle/>
          <a:p>
            <a:fld id="{B4010C41-C78F-4783-B6C1-D57FD2F0A8BA}" type="slidenum">
              <a:rPr lang="en-AU" smtClean="0"/>
              <a:t>3</a:t>
            </a:fld>
            <a:endParaRPr lang="en-AU"/>
          </a:p>
        </p:txBody>
      </p:sp>
    </p:spTree>
    <p:extLst>
      <p:ext uri="{BB962C8B-B14F-4D97-AF65-F5344CB8AC3E}">
        <p14:creationId xmlns:p14="http://schemas.microsoft.com/office/powerpoint/2010/main" val="305919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Pauses can be integrated into the video using the pause syntax shown on the slide. For instance, I will now pause for 3 seconds. {pause 3} Additionally, it is possible to eliminate the start and end delays by applying the no-pause syntax at the beginning or end of the notes.</a:t>
            </a:r>
            <a:endParaRPr lang="en-AU" b="0" dirty="0"/>
          </a:p>
        </p:txBody>
      </p:sp>
      <p:sp>
        <p:nvSpPr>
          <p:cNvPr id="4" name="Slide Number Placeholder 3"/>
          <p:cNvSpPr>
            <a:spLocks noGrp="1"/>
          </p:cNvSpPr>
          <p:nvPr>
            <p:ph type="sldNum" sz="quarter" idx="5"/>
          </p:nvPr>
        </p:nvSpPr>
        <p:spPr/>
        <p:txBody>
          <a:bodyPr/>
          <a:lstStyle/>
          <a:p>
            <a:fld id="{B4010C41-C78F-4783-B6C1-D57FD2F0A8BA}" type="slidenum">
              <a:rPr lang="en-AU" smtClean="0"/>
              <a:t>4</a:t>
            </a:fld>
            <a:endParaRPr lang="en-AU"/>
          </a:p>
        </p:txBody>
      </p:sp>
    </p:spTree>
    <p:extLst>
      <p:ext uri="{BB962C8B-B14F-4D97-AF65-F5344CB8AC3E}">
        <p14:creationId xmlns:p14="http://schemas.microsoft.com/office/powerpoint/2010/main" val="378183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8EE06-EA68-3D63-B879-B5D65B5AC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251CC-2B0D-E57B-33DF-3BBC6A716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BC218-8771-703D-5EFF-F21612EC4B77}"/>
              </a:ext>
            </a:extLst>
          </p:cNvPr>
          <p:cNvSpPr>
            <a:spLocks noGrp="1"/>
          </p:cNvSpPr>
          <p:nvPr>
            <p:ph type="body" idx="1"/>
          </p:nvPr>
        </p:nvSpPr>
        <p:spPr/>
        <p:txBody>
          <a:bodyPr/>
          <a:lstStyle/>
          <a:p>
            <a:r>
              <a:rPr lang="en-AU" dirty="0"/>
              <a:t>The converter features </a:t>
            </a:r>
            <a:r>
              <a:rPr lang="en-AU"/>
              <a:t>a dictionary </a:t>
            </a:r>
            <a:r>
              <a:rPr lang="en-AU" dirty="0"/>
              <a:t>which allows you to program custom conversions.  This allows you to control how key words are spoken.  For example, TwinCAT, EtherCAT, and 4024 will be converted to their preferred pronunciation.  This keeps your PowerPoint scripts decluttered.  </a:t>
            </a:r>
          </a:p>
        </p:txBody>
      </p:sp>
      <p:sp>
        <p:nvSpPr>
          <p:cNvPr id="4" name="Slide Number Placeholder 3">
            <a:extLst>
              <a:ext uri="{FF2B5EF4-FFF2-40B4-BE49-F238E27FC236}">
                <a16:creationId xmlns:a16="http://schemas.microsoft.com/office/drawing/2014/main" id="{1E677E37-9744-8D12-E3CC-F318B22C0223}"/>
              </a:ext>
            </a:extLst>
          </p:cNvPr>
          <p:cNvSpPr>
            <a:spLocks noGrp="1"/>
          </p:cNvSpPr>
          <p:nvPr>
            <p:ph type="sldNum" sz="quarter" idx="5"/>
          </p:nvPr>
        </p:nvSpPr>
        <p:spPr/>
        <p:txBody>
          <a:bodyPr/>
          <a:lstStyle/>
          <a:p>
            <a:fld id="{B4010C41-C78F-4783-B6C1-D57FD2F0A8BA}" type="slidenum">
              <a:rPr lang="en-AU" smtClean="0"/>
              <a:t>5</a:t>
            </a:fld>
            <a:endParaRPr lang="en-AU"/>
          </a:p>
        </p:txBody>
      </p:sp>
    </p:spTree>
    <p:extLst>
      <p:ext uri="{BB962C8B-B14F-4D97-AF65-F5344CB8AC3E}">
        <p14:creationId xmlns:p14="http://schemas.microsoft.com/office/powerpoint/2010/main" val="1803562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57605-4523-16F1-7376-AB2A814E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50419-1ED3-D19F-A3C6-7D79E109AA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C374D6-4D13-75E2-39B9-EBDEA5A2C44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a:t>
            </a:r>
            <a:r>
              <a:rPr lang="en-US" dirty="0" err="1"/>
              <a:t>‘automation</a:t>
            </a:r>
            <a:r>
              <a:rPr lang="en-US" dirty="0"/>
              <a:t>’} Hi, my name is Ben and I'm the automation specialist. {speaker ‘</a:t>
            </a:r>
            <a:r>
              <a:rPr lang="en-US" dirty="0" err="1"/>
              <a:t>ipc</a:t>
            </a:r>
            <a:r>
              <a:rPr lang="en-US" dirty="0"/>
              <a:t>’} Hello, I'm the IPC specialist. {speaker ‘io’} Hi, I'm the IO specialist. {speaker ‘motion’} Hello, I'm the motion specialist; it’s good to meet you</a:t>
            </a:r>
            <a:endParaRPr lang="en-AU" b="0" dirty="0"/>
          </a:p>
        </p:txBody>
      </p:sp>
      <p:sp>
        <p:nvSpPr>
          <p:cNvPr id="4" name="Slide Number Placeholder 3">
            <a:extLst>
              <a:ext uri="{FF2B5EF4-FFF2-40B4-BE49-F238E27FC236}">
                <a16:creationId xmlns:a16="http://schemas.microsoft.com/office/drawing/2014/main" id="{88C23AC0-D0C3-6130-8E71-48279B00CE43}"/>
              </a:ext>
            </a:extLst>
          </p:cNvPr>
          <p:cNvSpPr>
            <a:spLocks noGrp="1"/>
          </p:cNvSpPr>
          <p:nvPr>
            <p:ph type="sldNum" sz="quarter" idx="5"/>
          </p:nvPr>
        </p:nvSpPr>
        <p:spPr/>
        <p:txBody>
          <a:bodyPr/>
          <a:lstStyle/>
          <a:p>
            <a:fld id="{B4010C41-C78F-4783-B6C1-D57FD2F0A8BA}" type="slidenum">
              <a:rPr lang="en-AU" smtClean="0"/>
              <a:t>6</a:t>
            </a:fld>
            <a:endParaRPr lang="en-AU"/>
          </a:p>
        </p:txBody>
      </p:sp>
    </p:spTree>
    <p:extLst>
      <p:ext uri="{BB962C8B-B14F-4D97-AF65-F5344CB8AC3E}">
        <p14:creationId xmlns:p14="http://schemas.microsoft.com/office/powerpoint/2010/main" val="230416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138C3-6C69-D94E-095D-6C3384201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208BED-274B-EFBE-32E6-AF01FD9AA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DB493D-5E39-7003-A211-BAA9A731E28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tool remembers what voice you have selected. {speaker </a:t>
            </a:r>
            <a:r>
              <a:rPr lang="en-US" dirty="0" err="1"/>
              <a:t>‘automation</a:t>
            </a:r>
            <a:r>
              <a:rPr lang="en-US" dirty="0"/>
              <a:t>’}  If you have any questions or would like to know more</a:t>
            </a:r>
            <a:r>
              <a:rPr lang="en-US"/>
              <a:t>, please </a:t>
            </a:r>
            <a:r>
              <a:rPr lang="en-US" dirty="0"/>
              <a:t>reach out. </a:t>
            </a:r>
            <a:endParaRPr lang="en-AU" b="0" dirty="0"/>
          </a:p>
        </p:txBody>
      </p:sp>
      <p:sp>
        <p:nvSpPr>
          <p:cNvPr id="4" name="Slide Number Placeholder 3">
            <a:extLst>
              <a:ext uri="{FF2B5EF4-FFF2-40B4-BE49-F238E27FC236}">
                <a16:creationId xmlns:a16="http://schemas.microsoft.com/office/drawing/2014/main" id="{2D39098D-3749-88A1-7FBC-5909CF05AFF6}"/>
              </a:ext>
            </a:extLst>
          </p:cNvPr>
          <p:cNvSpPr>
            <a:spLocks noGrp="1"/>
          </p:cNvSpPr>
          <p:nvPr>
            <p:ph type="sldNum" sz="quarter" idx="5"/>
          </p:nvPr>
        </p:nvSpPr>
        <p:spPr/>
        <p:txBody>
          <a:bodyPr/>
          <a:lstStyle/>
          <a:p>
            <a:fld id="{B4010C41-C78F-4783-B6C1-D57FD2F0A8BA}" type="slidenum">
              <a:rPr lang="en-AU" smtClean="0"/>
              <a:t>7</a:t>
            </a:fld>
            <a:endParaRPr lang="en-AU"/>
          </a:p>
        </p:txBody>
      </p:sp>
    </p:spTree>
    <p:extLst>
      <p:ext uri="{BB962C8B-B14F-4D97-AF65-F5344CB8AC3E}">
        <p14:creationId xmlns:p14="http://schemas.microsoft.com/office/powerpoint/2010/main" val="319493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B532-4EC5-B2CC-C373-30FCBFB1D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BA1D70F-B884-0BDB-2DFE-490D24C0D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A6230A4-F57C-745F-5D16-CF6A2391821E}"/>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5" name="Footer Placeholder 4">
            <a:extLst>
              <a:ext uri="{FF2B5EF4-FFF2-40B4-BE49-F238E27FC236}">
                <a16:creationId xmlns:a16="http://schemas.microsoft.com/office/drawing/2014/main" id="{D9F31841-C4A5-DBA0-7EFA-017DAE585B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2AC9C9-76AB-C8D6-029D-DE1F083CD0B0}"/>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81452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CE54-60C4-ADE0-95E3-27B900565E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0A47E4A-E5F9-EBC5-01BC-7D5A55D49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F2AEB8-78C2-21F2-6F00-1C44F32FF111}"/>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5" name="Footer Placeholder 4">
            <a:extLst>
              <a:ext uri="{FF2B5EF4-FFF2-40B4-BE49-F238E27FC236}">
                <a16:creationId xmlns:a16="http://schemas.microsoft.com/office/drawing/2014/main" id="{6658A84C-93FC-5D1D-6D1F-C54AF79224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93EE6D-5B4E-0462-3B49-566A026321F3}"/>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404033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CB662-2417-C3B4-91D5-CD33706DF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CFD340C-9B51-DD28-2B19-D93E04866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03A49E-9DE7-22B4-45AD-A00B35924B89}"/>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5" name="Footer Placeholder 4">
            <a:extLst>
              <a:ext uri="{FF2B5EF4-FFF2-40B4-BE49-F238E27FC236}">
                <a16:creationId xmlns:a16="http://schemas.microsoft.com/office/drawing/2014/main" id="{B0E10248-1E83-C36D-9559-B6DBC88F6C5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8A19AF-F56B-501E-B304-C68F39415F54}"/>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403223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3998-EFAD-BFE0-0B98-F3C0B6DCEF7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5F22166-3434-EC62-20A7-8C8A67E36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8A5373-C219-59D0-E377-ACF217FD90A2}"/>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5" name="Footer Placeholder 4">
            <a:extLst>
              <a:ext uri="{FF2B5EF4-FFF2-40B4-BE49-F238E27FC236}">
                <a16:creationId xmlns:a16="http://schemas.microsoft.com/office/drawing/2014/main" id="{2CFE8207-6084-7B67-E890-CA4EA6FFDC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EBD84B3-493D-F32B-ED3C-B4C7DF37AFD3}"/>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01262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3BD-DEF9-8BCE-7C2E-402582202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540C93-69EE-8E51-62ED-833BF7D26C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781A5-A1BD-3842-0777-36328A8A0E46}"/>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5" name="Footer Placeholder 4">
            <a:extLst>
              <a:ext uri="{FF2B5EF4-FFF2-40B4-BE49-F238E27FC236}">
                <a16:creationId xmlns:a16="http://schemas.microsoft.com/office/drawing/2014/main" id="{D8F6F3E7-CE6A-08F8-D5F6-9589AE8DC3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1692F3-56F2-791D-319D-16021B5292BC}"/>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7944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75FD-2ABB-A6B3-DDB1-7735177459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6D9C87F-D89B-97B3-51AA-A1EB40710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640E8C8-4983-D7FC-F26E-733019A61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683A659-8F1B-F108-33C0-2FCC98778002}"/>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6" name="Footer Placeholder 5">
            <a:extLst>
              <a:ext uri="{FF2B5EF4-FFF2-40B4-BE49-F238E27FC236}">
                <a16:creationId xmlns:a16="http://schemas.microsoft.com/office/drawing/2014/main" id="{A01E0D9A-0094-B538-F231-45946E7781E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BF6C68-AD37-9E37-DE3E-6011E33B31C8}"/>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396977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6866-1B72-A107-F17D-8AF209111AC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D5079F-841D-8EB3-4F2D-52FE14D58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063854-1F31-A8D7-322E-4AB3072909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70BAB81-F97E-506A-6D22-5C1E0B9DA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9F1-5095-C10E-302D-730916D6C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328758F-E118-42B1-AEF2-6D131C11CAF7}"/>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8" name="Footer Placeholder 7">
            <a:extLst>
              <a:ext uri="{FF2B5EF4-FFF2-40B4-BE49-F238E27FC236}">
                <a16:creationId xmlns:a16="http://schemas.microsoft.com/office/drawing/2014/main" id="{F214C848-7009-6785-35B8-84D4390B16C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854ED27-FAB5-BEF9-FA46-B8F084CC793E}"/>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16273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5B17-4213-7BEF-BD8E-32B35E9D728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DFAFD56-8DCD-3C5C-E09F-0DE6B1874997}"/>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4" name="Footer Placeholder 3">
            <a:extLst>
              <a:ext uri="{FF2B5EF4-FFF2-40B4-BE49-F238E27FC236}">
                <a16:creationId xmlns:a16="http://schemas.microsoft.com/office/drawing/2014/main" id="{408FE6CD-459E-0FB5-725E-13C285C4072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04703F0-AC3C-69AB-DC26-5B4B61649C20}"/>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8359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08254-4553-3928-AE9E-40F6DCDEF7DD}"/>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3" name="Footer Placeholder 2">
            <a:extLst>
              <a:ext uri="{FF2B5EF4-FFF2-40B4-BE49-F238E27FC236}">
                <a16:creationId xmlns:a16="http://schemas.microsoft.com/office/drawing/2014/main" id="{B93FF8FA-0EE0-C459-381C-DD1D3F03A88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D7A7D1A-DA12-43E6-93CC-B9B964E4C337}"/>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55997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CCA9-C854-3C62-77F4-D00DD4314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2082BE4-7106-02C0-7F87-BAE5E12B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F4CDB1B-B5C6-8224-712E-2E595BE34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C1624-43C4-1B49-A4A5-1F5AA704EEAC}"/>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6" name="Footer Placeholder 5">
            <a:extLst>
              <a:ext uri="{FF2B5EF4-FFF2-40B4-BE49-F238E27FC236}">
                <a16:creationId xmlns:a16="http://schemas.microsoft.com/office/drawing/2014/main" id="{ABFBC44A-1AFF-DEC7-A591-3EFA16B2D70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1AC5D7-B7AC-5A87-C295-CDDCB622E5E9}"/>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15089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5BDD-AAA4-D450-7C7D-1563498CD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1879950-BC73-ABCE-7E25-7FA3AA196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B8D59D-07A1-708C-DDBC-B9FD4500E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7F5D1-8D62-4039-1B65-DF8AC4D3FD37}"/>
              </a:ext>
            </a:extLst>
          </p:cNvPr>
          <p:cNvSpPr>
            <a:spLocks noGrp="1"/>
          </p:cNvSpPr>
          <p:nvPr>
            <p:ph type="dt" sz="half" idx="10"/>
          </p:nvPr>
        </p:nvSpPr>
        <p:spPr/>
        <p:txBody>
          <a:bodyPr/>
          <a:lstStyle/>
          <a:p>
            <a:fld id="{66FE9D8B-FE65-4D70-813C-B0C2953C31EE}" type="datetimeFigureOut">
              <a:rPr lang="en-AU" smtClean="0"/>
              <a:t>14/03/2025</a:t>
            </a:fld>
            <a:endParaRPr lang="en-AU"/>
          </a:p>
        </p:txBody>
      </p:sp>
      <p:sp>
        <p:nvSpPr>
          <p:cNvPr id="6" name="Footer Placeholder 5">
            <a:extLst>
              <a:ext uri="{FF2B5EF4-FFF2-40B4-BE49-F238E27FC236}">
                <a16:creationId xmlns:a16="http://schemas.microsoft.com/office/drawing/2014/main" id="{DF5D6114-CD56-6248-0CB1-1BAE80EF7DC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39A091-44F4-6D9C-453C-F27B5FAD6623}"/>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3336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6E415-E257-5022-1253-E5CD6451D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2703BCC-2DE6-00BB-8BCD-0F2136682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475910-A289-D116-5B69-897ADEC3C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FE9D8B-FE65-4D70-813C-B0C2953C31EE}" type="datetimeFigureOut">
              <a:rPr lang="en-AU" smtClean="0"/>
              <a:t>14/03/2025</a:t>
            </a:fld>
            <a:endParaRPr lang="en-AU"/>
          </a:p>
        </p:txBody>
      </p:sp>
      <p:sp>
        <p:nvSpPr>
          <p:cNvPr id="5" name="Footer Placeholder 4">
            <a:extLst>
              <a:ext uri="{FF2B5EF4-FFF2-40B4-BE49-F238E27FC236}">
                <a16:creationId xmlns:a16="http://schemas.microsoft.com/office/drawing/2014/main" id="{3D96A765-E644-4E47-CC1C-93CD8FDEC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AB65527-FCD3-E219-F149-B9BCFF4A5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BB9E5D-70CE-465D-8294-D16EBF382F70}" type="slidenum">
              <a:rPr lang="en-AU" smtClean="0"/>
              <a:t>‹#›</a:t>
            </a:fld>
            <a:endParaRPr lang="en-AU"/>
          </a:p>
        </p:txBody>
      </p:sp>
    </p:spTree>
    <p:extLst>
      <p:ext uri="{BB962C8B-B14F-4D97-AF65-F5344CB8AC3E}">
        <p14:creationId xmlns:p14="http://schemas.microsoft.com/office/powerpoint/2010/main" val="385765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lm reel and slate">
            <a:extLst>
              <a:ext uri="{FF2B5EF4-FFF2-40B4-BE49-F238E27FC236}">
                <a16:creationId xmlns:a16="http://schemas.microsoft.com/office/drawing/2014/main" id="{3E344786-6275-60AA-0C10-9ED7D79C4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065"/>
            <a:ext cx="12192000" cy="8137922"/>
          </a:xfrm>
          <a:prstGeom prst="rect">
            <a:avLst/>
          </a:prstGeom>
        </p:spPr>
      </p:pic>
      <p:sp>
        <p:nvSpPr>
          <p:cNvPr id="6" name="Rectangle 5">
            <a:extLst>
              <a:ext uri="{FF2B5EF4-FFF2-40B4-BE49-F238E27FC236}">
                <a16:creationId xmlns:a16="http://schemas.microsoft.com/office/drawing/2014/main" id="{DE867E60-85E5-1A7C-D904-C37D7B383D32}"/>
              </a:ext>
            </a:extLst>
          </p:cNvPr>
          <p:cNvSpPr/>
          <p:nvPr/>
        </p:nvSpPr>
        <p:spPr>
          <a:xfrm>
            <a:off x="1792310" y="2246156"/>
            <a:ext cx="8607380" cy="2125014"/>
          </a:xfrm>
          <a:prstGeom prst="rect">
            <a:avLst/>
          </a:prstGeom>
          <a:solidFill>
            <a:srgbClr val="FFFFFF">
              <a:alpha val="8588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B697F4E-E52C-F920-B0D5-A661B1172876}"/>
              </a:ext>
            </a:extLst>
          </p:cNvPr>
          <p:cNvSpPr>
            <a:spLocks noGrp="1"/>
          </p:cNvSpPr>
          <p:nvPr>
            <p:ph type="ctrTitle"/>
          </p:nvPr>
        </p:nvSpPr>
        <p:spPr/>
        <p:txBody>
          <a:bodyPr/>
          <a:lstStyle/>
          <a:p>
            <a:r>
              <a:rPr lang="en-AU" dirty="0"/>
              <a:t>Welcome</a:t>
            </a:r>
          </a:p>
        </p:txBody>
      </p:sp>
      <p:sp>
        <p:nvSpPr>
          <p:cNvPr id="3" name="Subtitle 2">
            <a:extLst>
              <a:ext uri="{FF2B5EF4-FFF2-40B4-BE49-F238E27FC236}">
                <a16:creationId xmlns:a16="http://schemas.microsoft.com/office/drawing/2014/main" id="{AC3BC262-9766-54F9-446B-CD68980CB1EB}"/>
              </a:ext>
            </a:extLst>
          </p:cNvPr>
          <p:cNvSpPr>
            <a:spLocks noGrp="1"/>
          </p:cNvSpPr>
          <p:nvPr>
            <p:ph type="subTitle" idx="1"/>
          </p:nvPr>
        </p:nvSpPr>
        <p:spPr/>
        <p:txBody>
          <a:bodyPr/>
          <a:lstStyle/>
          <a:p>
            <a:r>
              <a:rPr lang="en-AU" dirty="0"/>
              <a:t>This was a PowerPoint, now it’s a video!</a:t>
            </a:r>
          </a:p>
        </p:txBody>
      </p:sp>
    </p:spTree>
    <p:extLst>
      <p:ext uri="{BB962C8B-B14F-4D97-AF65-F5344CB8AC3E}">
        <p14:creationId xmlns:p14="http://schemas.microsoft.com/office/powerpoint/2010/main" val="240919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8ECE2-2988-42AC-018C-00D7B53CB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0A1C7-6C56-82DD-6AE2-D185B7F6C643}"/>
              </a:ext>
            </a:extLst>
          </p:cNvPr>
          <p:cNvSpPr>
            <a:spLocks noGrp="1"/>
          </p:cNvSpPr>
          <p:nvPr>
            <p:ph type="title"/>
          </p:nvPr>
        </p:nvSpPr>
        <p:spPr>
          <a:xfrm>
            <a:off x="838200" y="365125"/>
            <a:ext cx="3518647" cy="1325563"/>
          </a:xfrm>
        </p:spPr>
        <p:txBody>
          <a:bodyPr/>
          <a:lstStyle/>
          <a:p>
            <a:r>
              <a:rPr lang="en-AU" dirty="0"/>
              <a:t>It’s just PowerPoint!</a:t>
            </a:r>
          </a:p>
        </p:txBody>
      </p:sp>
      <p:sp>
        <p:nvSpPr>
          <p:cNvPr id="3" name="Subtitle 2">
            <a:extLst>
              <a:ext uri="{FF2B5EF4-FFF2-40B4-BE49-F238E27FC236}">
                <a16:creationId xmlns:a16="http://schemas.microsoft.com/office/drawing/2014/main" id="{CE176E94-616D-4625-C05D-257603A6E839}"/>
              </a:ext>
            </a:extLst>
          </p:cNvPr>
          <p:cNvSpPr>
            <a:spLocks noGrp="1"/>
          </p:cNvSpPr>
          <p:nvPr>
            <p:ph sz="half" idx="1"/>
          </p:nvPr>
        </p:nvSpPr>
        <p:spPr>
          <a:xfrm>
            <a:off x="838200" y="1825625"/>
            <a:ext cx="3088341" cy="4351338"/>
          </a:xfrm>
        </p:spPr>
        <p:txBody>
          <a:bodyPr/>
          <a:lstStyle/>
          <a:p>
            <a:pPr marL="0" indent="0">
              <a:buNone/>
            </a:pPr>
            <a:r>
              <a:rPr lang="en-AU" dirty="0"/>
              <a:t>Just add your script to the notes section below a slide.</a:t>
            </a:r>
          </a:p>
        </p:txBody>
      </p:sp>
      <p:sp>
        <p:nvSpPr>
          <p:cNvPr id="16" name="Content Placeholder 15">
            <a:extLst>
              <a:ext uri="{FF2B5EF4-FFF2-40B4-BE49-F238E27FC236}">
                <a16:creationId xmlns:a16="http://schemas.microsoft.com/office/drawing/2014/main" id="{32992222-8B7E-8CC4-2368-63A6A902CEE9}"/>
              </a:ext>
            </a:extLst>
          </p:cNvPr>
          <p:cNvSpPr>
            <a:spLocks noGrp="1"/>
          </p:cNvSpPr>
          <p:nvPr>
            <p:ph sz="half" idx="2"/>
          </p:nvPr>
        </p:nvSpPr>
        <p:spPr/>
        <p:txBody>
          <a:bodyPr/>
          <a:lstStyle/>
          <a:p>
            <a:endParaRPr lang="en-AU"/>
          </a:p>
        </p:txBody>
      </p:sp>
      <p:pic>
        <p:nvPicPr>
          <p:cNvPr id="24" name="Picture 23">
            <a:extLst>
              <a:ext uri="{FF2B5EF4-FFF2-40B4-BE49-F238E27FC236}">
                <a16:creationId xmlns:a16="http://schemas.microsoft.com/office/drawing/2014/main" id="{560503BC-8B1C-C6E3-1E1C-C09795038B94}"/>
              </a:ext>
            </a:extLst>
          </p:cNvPr>
          <p:cNvPicPr>
            <a:picLocks noChangeAspect="1"/>
          </p:cNvPicPr>
          <p:nvPr/>
        </p:nvPicPr>
        <p:blipFill>
          <a:blip r:embed="rId3"/>
          <a:stretch>
            <a:fillRect/>
          </a:stretch>
        </p:blipFill>
        <p:spPr>
          <a:xfrm>
            <a:off x="4738746" y="0"/>
            <a:ext cx="7453254" cy="6858000"/>
          </a:xfrm>
          <a:prstGeom prst="rect">
            <a:avLst/>
          </a:prstGeom>
        </p:spPr>
      </p:pic>
      <p:sp>
        <p:nvSpPr>
          <p:cNvPr id="8" name="Arrow: Right 7">
            <a:extLst>
              <a:ext uri="{FF2B5EF4-FFF2-40B4-BE49-F238E27FC236}">
                <a16:creationId xmlns:a16="http://schemas.microsoft.com/office/drawing/2014/main" id="{90AA8142-A78B-085E-EDF4-DACE33EA1EAE}"/>
              </a:ext>
            </a:extLst>
          </p:cNvPr>
          <p:cNvSpPr/>
          <p:nvPr/>
        </p:nvSpPr>
        <p:spPr>
          <a:xfrm>
            <a:off x="1801906" y="5385547"/>
            <a:ext cx="3926541" cy="1325563"/>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9844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7F4E-E52C-F920-B0D5-A661B1172876}"/>
              </a:ext>
            </a:extLst>
          </p:cNvPr>
          <p:cNvSpPr>
            <a:spLocks noGrp="1"/>
          </p:cNvSpPr>
          <p:nvPr>
            <p:ph type="ctrTitle"/>
          </p:nvPr>
        </p:nvSpPr>
        <p:spPr/>
        <p:txBody>
          <a:bodyPr/>
          <a:lstStyle/>
          <a:p>
            <a:r>
              <a:rPr lang="en-AU" dirty="0"/>
              <a:t>Animations supported</a:t>
            </a:r>
          </a:p>
        </p:txBody>
      </p:sp>
      <p:sp>
        <p:nvSpPr>
          <p:cNvPr id="3" name="Subtitle 2">
            <a:extLst>
              <a:ext uri="{FF2B5EF4-FFF2-40B4-BE49-F238E27FC236}">
                <a16:creationId xmlns:a16="http://schemas.microsoft.com/office/drawing/2014/main" id="{AC3BC262-9766-54F9-446B-CD68980CB1EB}"/>
              </a:ext>
            </a:extLst>
          </p:cNvPr>
          <p:cNvSpPr>
            <a:spLocks noGrp="1"/>
          </p:cNvSpPr>
          <p:nvPr>
            <p:ph type="subTitle" idx="1"/>
          </p:nvPr>
        </p:nvSpPr>
        <p:spPr/>
        <p:txBody>
          <a:bodyPr/>
          <a:lstStyle/>
          <a:p>
            <a:r>
              <a:rPr lang="en-AU" dirty="0"/>
              <a:t>Total Animation Time (9s)</a:t>
            </a:r>
          </a:p>
        </p:txBody>
      </p:sp>
      <p:sp>
        <p:nvSpPr>
          <p:cNvPr id="4" name="Rectangle: Top Corners Rounded 3">
            <a:extLst>
              <a:ext uri="{FF2B5EF4-FFF2-40B4-BE49-F238E27FC236}">
                <a16:creationId xmlns:a16="http://schemas.microsoft.com/office/drawing/2014/main" id="{C629EA58-1756-7463-30BE-623BFC1B1F30}"/>
              </a:ext>
            </a:extLst>
          </p:cNvPr>
          <p:cNvSpPr/>
          <p:nvPr/>
        </p:nvSpPr>
        <p:spPr>
          <a:xfrm>
            <a:off x="875211" y="619443"/>
            <a:ext cx="1685109" cy="100584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Takes 1s</a:t>
            </a:r>
          </a:p>
        </p:txBody>
      </p:sp>
      <p:sp>
        <p:nvSpPr>
          <p:cNvPr id="5" name="Rectangle: Top Corners Rounded 4">
            <a:extLst>
              <a:ext uri="{FF2B5EF4-FFF2-40B4-BE49-F238E27FC236}">
                <a16:creationId xmlns:a16="http://schemas.microsoft.com/office/drawing/2014/main" id="{2A6861A7-8B99-EE82-DD37-83E9870A33AC}"/>
              </a:ext>
            </a:extLst>
          </p:cNvPr>
          <p:cNvSpPr/>
          <p:nvPr/>
        </p:nvSpPr>
        <p:spPr>
          <a:xfrm>
            <a:off x="5253445" y="619443"/>
            <a:ext cx="1685109" cy="100584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Takes 7s</a:t>
            </a:r>
          </a:p>
        </p:txBody>
      </p:sp>
      <p:sp>
        <p:nvSpPr>
          <p:cNvPr id="6" name="Rectangle: Top Corners Rounded 5">
            <a:extLst>
              <a:ext uri="{FF2B5EF4-FFF2-40B4-BE49-F238E27FC236}">
                <a16:creationId xmlns:a16="http://schemas.microsoft.com/office/drawing/2014/main" id="{108C8BE1-863D-221A-39B6-8821801FAB92}"/>
              </a:ext>
            </a:extLst>
          </p:cNvPr>
          <p:cNvSpPr/>
          <p:nvPr/>
        </p:nvSpPr>
        <p:spPr>
          <a:xfrm>
            <a:off x="9631679" y="619443"/>
            <a:ext cx="1685109" cy="100584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Takes 1s</a:t>
            </a:r>
          </a:p>
        </p:txBody>
      </p:sp>
    </p:spTree>
    <p:extLst>
      <p:ext uri="{BB962C8B-B14F-4D97-AF65-F5344CB8AC3E}">
        <p14:creationId xmlns:p14="http://schemas.microsoft.com/office/powerpoint/2010/main" val="16678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000"/>
                                        <p:tgtEl>
                                          <p:spTgt spid="5"/>
                                        </p:tgtEl>
                                      </p:cBhvr>
                                    </p:animEffect>
                                    <p:anim calcmode="lin" valueType="num">
                                      <p:cBhvr>
                                        <p:cTn id="15" dur="7000" fill="hold"/>
                                        <p:tgtEl>
                                          <p:spTgt spid="5"/>
                                        </p:tgtEl>
                                        <p:attrNameLst>
                                          <p:attrName>ppt_x</p:attrName>
                                        </p:attrNameLst>
                                      </p:cBhvr>
                                      <p:tavLst>
                                        <p:tav tm="0">
                                          <p:val>
                                            <p:strVal val="#ppt_x"/>
                                          </p:val>
                                        </p:tav>
                                        <p:tav tm="100000">
                                          <p:val>
                                            <p:strVal val="#ppt_x"/>
                                          </p:val>
                                        </p:tav>
                                      </p:tavLst>
                                    </p:anim>
                                    <p:anim calcmode="lin" valueType="num">
                                      <p:cBhvr>
                                        <p:cTn id="16" dur="7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7F4E-E52C-F920-B0D5-A661B1172876}"/>
              </a:ext>
            </a:extLst>
          </p:cNvPr>
          <p:cNvSpPr>
            <a:spLocks noGrp="1"/>
          </p:cNvSpPr>
          <p:nvPr>
            <p:ph type="ctrTitle"/>
          </p:nvPr>
        </p:nvSpPr>
        <p:spPr/>
        <p:txBody>
          <a:bodyPr/>
          <a:lstStyle/>
          <a:p>
            <a:r>
              <a:rPr lang="en-AU" dirty="0"/>
              <a:t>Timing control</a:t>
            </a:r>
          </a:p>
        </p:txBody>
      </p:sp>
      <p:sp>
        <p:nvSpPr>
          <p:cNvPr id="3" name="Subtitle 2">
            <a:extLst>
              <a:ext uri="{FF2B5EF4-FFF2-40B4-BE49-F238E27FC236}">
                <a16:creationId xmlns:a16="http://schemas.microsoft.com/office/drawing/2014/main" id="{AC3BC262-9766-54F9-446B-CD68980CB1EB}"/>
              </a:ext>
            </a:extLst>
          </p:cNvPr>
          <p:cNvSpPr>
            <a:spLocks noGrp="1"/>
          </p:cNvSpPr>
          <p:nvPr>
            <p:ph type="subTitle" idx="1"/>
          </p:nvPr>
        </p:nvSpPr>
        <p:spPr/>
        <p:txBody>
          <a:bodyPr>
            <a:normAutofit lnSpcReduction="10000"/>
          </a:bodyPr>
          <a:lstStyle/>
          <a:p>
            <a:r>
              <a:rPr lang="en-AU" dirty="0"/>
              <a:t>Pauses can be made using the {pause x} syntax.  X is in seconds.</a:t>
            </a:r>
            <a:br>
              <a:rPr lang="en-AU" dirty="0"/>
            </a:br>
            <a:br>
              <a:rPr lang="en-AU" dirty="0"/>
            </a:br>
            <a:r>
              <a:rPr lang="en-AU" dirty="0"/>
              <a:t>Adding {no pause} at the start or end of the notes will remove the default padding.  This is helpful if you want slides to fast transition mid sentence.</a:t>
            </a:r>
          </a:p>
        </p:txBody>
      </p:sp>
    </p:spTree>
    <p:extLst>
      <p:ext uri="{BB962C8B-B14F-4D97-AF65-F5344CB8AC3E}">
        <p14:creationId xmlns:p14="http://schemas.microsoft.com/office/powerpoint/2010/main" val="33876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9246D-C1CD-9289-D7F3-00207688F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672-E7D8-691A-DC65-46464A9A2D0A}"/>
              </a:ext>
            </a:extLst>
          </p:cNvPr>
          <p:cNvSpPr>
            <a:spLocks noGrp="1"/>
          </p:cNvSpPr>
          <p:nvPr>
            <p:ph type="ctrTitle"/>
          </p:nvPr>
        </p:nvSpPr>
        <p:spPr/>
        <p:txBody>
          <a:bodyPr/>
          <a:lstStyle/>
          <a:p>
            <a:r>
              <a:rPr lang="en-AU" dirty="0"/>
              <a:t>Custom Library Support</a:t>
            </a:r>
          </a:p>
        </p:txBody>
      </p:sp>
      <p:sp>
        <p:nvSpPr>
          <p:cNvPr id="3" name="Subtitle 2">
            <a:extLst>
              <a:ext uri="{FF2B5EF4-FFF2-40B4-BE49-F238E27FC236}">
                <a16:creationId xmlns:a16="http://schemas.microsoft.com/office/drawing/2014/main" id="{79BA4F91-2E9B-9EE9-F03C-80A26D532A9B}"/>
              </a:ext>
            </a:extLst>
          </p:cNvPr>
          <p:cNvSpPr>
            <a:spLocks noGrp="1"/>
          </p:cNvSpPr>
          <p:nvPr>
            <p:ph type="subTitle" idx="1"/>
          </p:nvPr>
        </p:nvSpPr>
        <p:spPr/>
        <p:txBody>
          <a:bodyPr>
            <a:normAutofit lnSpcReduction="10000"/>
          </a:bodyPr>
          <a:lstStyle/>
          <a:p>
            <a:r>
              <a:rPr lang="en-AU" dirty="0"/>
              <a:t>The converter features a </a:t>
            </a:r>
            <a:r>
              <a:rPr lang="en-AU" dirty="0" err="1"/>
              <a:t>dictionary.json</a:t>
            </a:r>
            <a:r>
              <a:rPr lang="en-AU" dirty="0"/>
              <a:t> which allows you to program custom conversions. </a:t>
            </a:r>
            <a:br>
              <a:rPr lang="en-AU" dirty="0"/>
            </a:br>
            <a:br>
              <a:rPr lang="en-AU" dirty="0"/>
            </a:br>
            <a:r>
              <a:rPr lang="en-AU" dirty="0"/>
              <a:t>TwinCAT = “twin-cat”</a:t>
            </a:r>
            <a:br>
              <a:rPr lang="en-AU" dirty="0"/>
            </a:br>
            <a:r>
              <a:rPr lang="en-AU" dirty="0"/>
              <a:t>4024 = “40 24”</a:t>
            </a:r>
          </a:p>
        </p:txBody>
      </p:sp>
    </p:spTree>
    <p:extLst>
      <p:ext uri="{BB962C8B-B14F-4D97-AF65-F5344CB8AC3E}">
        <p14:creationId xmlns:p14="http://schemas.microsoft.com/office/powerpoint/2010/main" val="38499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A433-87E2-097C-7DB9-31B57EC39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8348D-1062-944F-22CB-4B666D192A30}"/>
              </a:ext>
            </a:extLst>
          </p:cNvPr>
          <p:cNvSpPr>
            <a:spLocks noGrp="1"/>
          </p:cNvSpPr>
          <p:nvPr>
            <p:ph type="ctrTitle"/>
          </p:nvPr>
        </p:nvSpPr>
        <p:spPr/>
        <p:txBody>
          <a:bodyPr/>
          <a:lstStyle/>
          <a:p>
            <a:r>
              <a:rPr lang="en-AU" dirty="0"/>
              <a:t>Voice control</a:t>
            </a:r>
          </a:p>
        </p:txBody>
      </p:sp>
      <p:sp>
        <p:nvSpPr>
          <p:cNvPr id="3" name="Subtitle 2">
            <a:extLst>
              <a:ext uri="{FF2B5EF4-FFF2-40B4-BE49-F238E27FC236}">
                <a16:creationId xmlns:a16="http://schemas.microsoft.com/office/drawing/2014/main" id="{7798A876-7740-A2DD-18D3-D1E789580ED2}"/>
              </a:ext>
            </a:extLst>
          </p:cNvPr>
          <p:cNvSpPr>
            <a:spLocks noGrp="1"/>
          </p:cNvSpPr>
          <p:nvPr>
            <p:ph type="subTitle" idx="1"/>
          </p:nvPr>
        </p:nvSpPr>
        <p:spPr>
          <a:xfrm>
            <a:off x="349135" y="3602038"/>
            <a:ext cx="11504814" cy="2732260"/>
          </a:xfrm>
        </p:spPr>
        <p:txBody>
          <a:bodyPr>
            <a:normAutofit/>
          </a:bodyPr>
          <a:lstStyle/>
          <a:p>
            <a:r>
              <a:rPr lang="en-AU" dirty="0"/>
              <a:t>We support different voices</a:t>
            </a:r>
            <a:br>
              <a:rPr lang="en-AU" dirty="0"/>
            </a:br>
            <a:br>
              <a:rPr lang="en-AU" dirty="0"/>
            </a:br>
            <a:r>
              <a:rPr lang="en-AU" dirty="0"/>
              <a:t>{speaker </a:t>
            </a:r>
            <a:r>
              <a:rPr lang="en-AU" dirty="0" err="1"/>
              <a:t>‘automation</a:t>
            </a:r>
            <a:r>
              <a:rPr lang="en-AU" dirty="0"/>
              <a:t>’} {speaker ‘</a:t>
            </a:r>
            <a:r>
              <a:rPr lang="en-AU" dirty="0" err="1"/>
              <a:t>ipc</a:t>
            </a:r>
            <a:r>
              <a:rPr lang="en-AU" dirty="0"/>
              <a:t>’} {speaker ‘io’}{speaker ‘motion’}</a:t>
            </a:r>
          </a:p>
        </p:txBody>
      </p:sp>
    </p:spTree>
    <p:extLst>
      <p:ext uri="{BB962C8B-B14F-4D97-AF65-F5344CB8AC3E}">
        <p14:creationId xmlns:p14="http://schemas.microsoft.com/office/powerpoint/2010/main" val="272927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FF7A7-E672-2E5C-89A5-B17F93655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30896-49ED-A040-A583-80631F5F5F7F}"/>
              </a:ext>
            </a:extLst>
          </p:cNvPr>
          <p:cNvSpPr>
            <a:spLocks noGrp="1"/>
          </p:cNvSpPr>
          <p:nvPr>
            <p:ph type="ctrTitle"/>
          </p:nvPr>
        </p:nvSpPr>
        <p:spPr/>
        <p:txBody>
          <a:bodyPr/>
          <a:lstStyle/>
          <a:p>
            <a:r>
              <a:rPr lang="en-AU" dirty="0"/>
              <a:t>Voice control</a:t>
            </a:r>
          </a:p>
        </p:txBody>
      </p:sp>
      <p:sp>
        <p:nvSpPr>
          <p:cNvPr id="3" name="Subtitle 2">
            <a:extLst>
              <a:ext uri="{FF2B5EF4-FFF2-40B4-BE49-F238E27FC236}">
                <a16:creationId xmlns:a16="http://schemas.microsoft.com/office/drawing/2014/main" id="{89C469DA-8032-88D8-A0EA-B235E7530D94}"/>
              </a:ext>
            </a:extLst>
          </p:cNvPr>
          <p:cNvSpPr>
            <a:spLocks noGrp="1"/>
          </p:cNvSpPr>
          <p:nvPr>
            <p:ph type="subTitle" idx="1"/>
          </p:nvPr>
        </p:nvSpPr>
        <p:spPr>
          <a:xfrm>
            <a:off x="349135" y="3602038"/>
            <a:ext cx="11504814" cy="2732260"/>
          </a:xfrm>
        </p:spPr>
        <p:txBody>
          <a:bodyPr>
            <a:normAutofit/>
          </a:bodyPr>
          <a:lstStyle/>
          <a:p>
            <a:r>
              <a:rPr lang="en-AU" dirty="0"/>
              <a:t>Voice control automatically follows on with the next slide</a:t>
            </a:r>
          </a:p>
        </p:txBody>
      </p:sp>
    </p:spTree>
    <p:extLst>
      <p:ext uri="{BB962C8B-B14F-4D97-AF65-F5344CB8AC3E}">
        <p14:creationId xmlns:p14="http://schemas.microsoft.com/office/powerpoint/2010/main" val="126175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508</Words>
  <Application>Microsoft Office PowerPoint</Application>
  <PresentationFormat>Widescreen</PresentationFormat>
  <Paragraphs>33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Welcome</vt:lpstr>
      <vt:lpstr>It’s just PowerPoint!</vt:lpstr>
      <vt:lpstr>Animations supported</vt:lpstr>
      <vt:lpstr>Timing control</vt:lpstr>
      <vt:lpstr>Custom Library Support</vt:lpstr>
      <vt:lpstr>Voice control</vt:lpstr>
      <vt:lpstr>Voice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Harrison</dc:creator>
  <cp:lastModifiedBy>Ben Harrison</cp:lastModifiedBy>
  <cp:revision>34</cp:revision>
  <dcterms:created xsi:type="dcterms:W3CDTF">2024-03-27T07:49:27Z</dcterms:created>
  <dcterms:modified xsi:type="dcterms:W3CDTF">2025-03-14T03:09:20Z</dcterms:modified>
</cp:coreProperties>
</file>