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6707" autoAdjust="0"/>
  </p:normalViewPr>
  <p:slideViewPr>
    <p:cSldViewPr snapToGrid="0">
      <p:cViewPr varScale="1">
        <p:scale>
          <a:sx n="74" d="100"/>
          <a:sy n="74" d="100"/>
        </p:scale>
        <p:origin x="19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F56A2-3178-4782-B2EE-2EC55770787F}" type="datetimeFigureOut">
              <a:rPr lang="en-AU" smtClean="0"/>
              <a:t>27/03/2024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10C41-C78F-4783-B6C1-D57FD2F0A8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5626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dirty="0"/>
              <a:t>This is the first note</a:t>
            </a:r>
          </a:p>
          <a:p>
            <a:r>
              <a:rPr lang="en-AU" b="1"/>
              <a:t>{pause 5}</a:t>
            </a:r>
            <a:endParaRPr lang="en-AU" b="1" dirty="0"/>
          </a:p>
          <a:p>
            <a:r>
              <a:rPr lang="en-AU" b="1" dirty="0"/>
              <a:t>Is</a:t>
            </a:r>
          </a:p>
          <a:p>
            <a:r>
              <a:rPr lang="en-AU" b="1" dirty="0"/>
              <a:t>Page </a:t>
            </a:r>
          </a:p>
          <a:p>
            <a:r>
              <a:rPr lang="en-AU" b="1" dirty="0"/>
              <a:t>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="1" dirty="0"/>
              <a:t>What?</a:t>
            </a:r>
          </a:p>
          <a:p>
            <a:endParaRPr lang="en-A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10C41-C78F-4783-B6C1-D57FD2F0A8BA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563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This</a:t>
            </a:r>
          </a:p>
          <a:p>
            <a:r>
              <a:rPr lang="en-AU" dirty="0"/>
              <a:t>Is</a:t>
            </a:r>
          </a:p>
          <a:p>
            <a:r>
              <a:rPr lang="en-AU" dirty="0"/>
              <a:t>Page </a:t>
            </a:r>
          </a:p>
          <a:p>
            <a:r>
              <a:rPr lang="en-AU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10C41-C78F-4783-B6C1-D57FD2F0A8BA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4744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B532-4EC5-B2CC-C373-30FCBFB1D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1D70F-B884-0BDB-2DFE-490D24C0D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230A4-F57C-745F-5D16-CF6A23918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27/03/2024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31841-C4A5-DBA0-7EFA-017DAE585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AC9C9-76AB-C8D6-029D-DE1F083C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4525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9CE54-60C4-ADE0-95E3-27B900565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47E4A-E5F9-EBC5-01BC-7D5A55D49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2AEB8-78C2-21F2-6F00-1C44F32F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27/03/2024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8A84C-93FC-5D1D-6D1F-C54AF792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3EE6D-5B4E-0462-3B49-566A02632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033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3CB662-2417-C3B4-91D5-CD33706DF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D340C-9B51-DD28-2B19-D93E04866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3A49E-9DE7-22B4-45AD-A00B3592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27/03/2024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10248-1E83-C36D-9559-B6DBC88F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A19AF-F56B-501E-B304-C68F39415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223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23998-EFAD-BFE0-0B98-F3C0B6DCE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22166-3434-EC62-20A7-8C8A67E36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A5373-C219-59D0-E377-ACF217FD9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27/03/2024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E8207-6084-7B67-E890-CA4EA6FF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D84B3-493D-F32B-ED3C-B4C7DF37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262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23BD-DEF9-8BCE-7C2E-402582202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40C93-69EE-8E51-62ED-833BF7D2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781A5-A1BD-3842-0777-36328A8A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27/03/2024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6F3E7-CE6A-08F8-D5F6-9589AE8D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692F3-56F2-791D-319D-16021B529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446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975FD-2ABB-A6B3-DDB1-773517745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9C87F-D89B-97B3-51AA-A1EB40710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0E8C8-4983-D7FC-F26E-733019A61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3A659-8F1B-F108-33C0-2FCC98778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27/03/2024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E0D9A-0094-B538-F231-45946E778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F6C68-AD37-9E37-DE3E-6011E33B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977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B6866-1B72-A107-F17D-8AF20911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5079F-841D-8EB3-4F2D-52FE14D5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63854-1F31-A8D7-322E-4AB307290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0BAB81-F97E-506A-6D22-5C1E0B9DA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D49F1-5095-C10E-302D-730916D6C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28758F-E118-42B1-AEF2-6D131C11C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27/03/2024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14C848-7009-6785-35B8-84D4390B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54ED27-FAB5-BEF9-FA46-B8F084CC7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734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5B17-4213-7BEF-BD8E-32B35E9D7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FAFD56-8DCD-3C5C-E09F-0DE6B1874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27/03/2024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FE6CD-459E-0FB5-725E-13C285C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703F0-AC3C-69AB-DC26-5B4B616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59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808254-4553-3928-AE9E-40F6DCDE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27/03/2024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FF8FA-0EE0-C459-381C-DD1D3F03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A7D1A-DA12-43E6-93CC-B9B964E4C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997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CCA9-C854-3C62-77F4-D00DD4314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82BE4-7106-02C0-7F87-BAE5E12B3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CDB1B-B5C6-8224-712E-2E595BE34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C1624-43C4-1B49-A4A5-1F5AA704E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27/03/2024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BC44A-1AFF-DEC7-A591-3EFA16B2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AC5D7-B7AC-5A87-C295-CDDCB622E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089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C5BDD-AAA4-D450-7C7D-1563498C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879950-BC73-ABCE-7E25-7FA3AA196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8D59D-07A1-708C-DDBC-B9FD4500E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7F5D1-8D62-4039-1B65-DF8AC4D3F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27/03/2024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D6114-CD56-6248-0CB1-1BAE80EF7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9A091-44F4-6D9C-453C-F27B5FAD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363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6E415-E257-5022-1253-E5CD6451D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03BCC-2DE6-00BB-8BCD-0F2136682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75910-A289-D116-5B69-897ADEC3C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FE9D8B-FE65-4D70-813C-B0C2953C31EE}" type="datetimeFigureOut">
              <a:rPr lang="en-AU" smtClean="0"/>
              <a:t>27/03/2024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6A765-E644-4E47-CC1C-93CD8FDEC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65527-FCD3-E219-F149-B9BCFF4A5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765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97F4E-E52C-F920-B0D5-A661B11728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BC262-9766-54F9-446B-CD68980CB1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919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97F4E-E52C-F920-B0D5-A661B11728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BC262-9766-54F9-446B-CD68980CB1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1455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Harrison</dc:creator>
  <cp:lastModifiedBy>Ben Harrison</cp:lastModifiedBy>
  <cp:revision>3</cp:revision>
  <dcterms:created xsi:type="dcterms:W3CDTF">2024-03-27T07:49:27Z</dcterms:created>
  <dcterms:modified xsi:type="dcterms:W3CDTF">2024-03-27T10:46:18Z</dcterms:modified>
</cp:coreProperties>
</file>