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1" r:id="rId6"/>
    <p:sldId id="263" r:id="rId7"/>
    <p:sldId id="264" r:id="rId8"/>
    <p:sldId id="272" r:id="rId9"/>
    <p:sldId id="267" r:id="rId10"/>
    <p:sldId id="268" r:id="rId11"/>
    <p:sldId id="265" r:id="rId12"/>
    <p:sldId id="274" r:id="rId13"/>
    <p:sldId id="270" r:id="rId14"/>
    <p:sldId id="271" r:id="rId15"/>
    <p:sldId id="269" r:id="rId16"/>
    <p:sldId id="262" r:id="rId17"/>
  </p:sldIdLst>
  <p:sldSz cx="9144000" cy="5143500" type="screen16x9"/>
  <p:notesSz cx="6858000" cy="9144000"/>
  <p:embeddedFontLst>
    <p:embeddedFont>
      <p:font typeface="Bahnschrift Light Condensed" panose="020B0502040204020203" pitchFamily="34" charset="0"/>
      <p:regular r:id="rId19"/>
    </p:embeddedFont>
    <p:embeddedFont>
      <p:font typeface="Brush Script MT" panose="03060802040406070304" pitchFamily="66" charset="0"/>
      <p:italic r:id="rId20"/>
    </p:embeddedFont>
    <p:embeddedFont>
      <p:font typeface="Centaur" panose="02030504050205020304" pitchFamily="18" charset="0"/>
      <p:regular r:id="rId21"/>
    </p:embeddedFont>
    <p:embeddedFont>
      <p:font typeface="Dosis ExtraLight" panose="020B0604020202020204" charset="0"/>
      <p:regular r:id="rId22"/>
      <p:bold r:id="rId23"/>
    </p:embeddedFont>
    <p:embeddedFont>
      <p:font typeface="Titillium Web Light"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A28EFD-C747-4B63-B342-DE6663AAD031}">
  <a:tblStyle styleId="{F5A28EFD-C747-4B63-B342-DE6663AAD03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46" y="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6"/>
        <p:cNvGrpSpPr/>
        <p:nvPr/>
      </p:nvGrpSpPr>
      <p:grpSpPr>
        <a:xfrm>
          <a:off x="0" y="0"/>
          <a:ext cx="0" cy="0"/>
          <a:chOff x="0" y="0"/>
          <a:chExt cx="0" cy="0"/>
        </a:xfrm>
      </p:grpSpPr>
      <p:sp>
        <p:nvSpPr>
          <p:cNvPr id="3847" name="Google Shape;384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8" name="Google Shape;384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1"/>
        <p:cNvGrpSpPr/>
        <p:nvPr/>
      </p:nvGrpSpPr>
      <p:grpSpPr>
        <a:xfrm>
          <a:off x="0" y="0"/>
          <a:ext cx="0" cy="0"/>
          <a:chOff x="0" y="0"/>
          <a:chExt cx="0" cy="0"/>
        </a:xfrm>
      </p:grpSpPr>
      <p:sp>
        <p:nvSpPr>
          <p:cNvPr id="3902" name="Google Shape;390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3" name="Google Shape;390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4"/>
        <p:cNvGrpSpPr/>
        <p:nvPr/>
      </p:nvGrpSpPr>
      <p:grpSpPr>
        <a:xfrm>
          <a:off x="0" y="0"/>
          <a:ext cx="0" cy="0"/>
          <a:chOff x="0" y="0"/>
          <a:chExt cx="0" cy="0"/>
        </a:xfrm>
      </p:grpSpPr>
      <p:sp>
        <p:nvSpPr>
          <p:cNvPr id="3925" name="Google Shape;3925;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6" name="Google Shape;3926;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0"/>
        <p:cNvGrpSpPr/>
        <p:nvPr/>
      </p:nvGrpSpPr>
      <p:grpSpPr>
        <a:xfrm>
          <a:off x="0" y="0"/>
          <a:ext cx="0" cy="0"/>
          <a:chOff x="0" y="0"/>
          <a:chExt cx="0" cy="0"/>
        </a:xfrm>
      </p:grpSpPr>
      <p:sp>
        <p:nvSpPr>
          <p:cNvPr id="3911" name="Google Shape;391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2" name="Google Shape;391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6000"/>
              <a:buNone/>
              <a:defRPr sz="6000">
                <a:solidFill>
                  <a:schemeClr val="accent2"/>
                </a:solidFill>
              </a:defRPr>
            </a:lvl1pPr>
            <a:lvl2pPr lvl="1">
              <a:spcBef>
                <a:spcPts val="0"/>
              </a:spcBef>
              <a:spcAft>
                <a:spcPts val="0"/>
              </a:spcAft>
              <a:buClr>
                <a:schemeClr val="accent2"/>
              </a:buClr>
              <a:buSzPts val="6000"/>
              <a:buNone/>
              <a:defRPr sz="6000">
                <a:solidFill>
                  <a:schemeClr val="accent2"/>
                </a:solidFill>
              </a:defRPr>
            </a:lvl2pPr>
            <a:lvl3pPr lvl="2">
              <a:spcBef>
                <a:spcPts val="0"/>
              </a:spcBef>
              <a:spcAft>
                <a:spcPts val="0"/>
              </a:spcAft>
              <a:buClr>
                <a:schemeClr val="accent2"/>
              </a:buClr>
              <a:buSzPts val="6000"/>
              <a:buNone/>
              <a:defRPr sz="6000">
                <a:solidFill>
                  <a:schemeClr val="accent2"/>
                </a:solidFill>
              </a:defRPr>
            </a:lvl3pPr>
            <a:lvl4pPr lvl="3">
              <a:spcBef>
                <a:spcPts val="0"/>
              </a:spcBef>
              <a:spcAft>
                <a:spcPts val="0"/>
              </a:spcAft>
              <a:buClr>
                <a:schemeClr val="accent2"/>
              </a:buClr>
              <a:buSzPts val="6000"/>
              <a:buNone/>
              <a:defRPr sz="6000">
                <a:solidFill>
                  <a:schemeClr val="accent2"/>
                </a:solidFill>
              </a:defRPr>
            </a:lvl4pPr>
            <a:lvl5pPr lvl="4">
              <a:spcBef>
                <a:spcPts val="0"/>
              </a:spcBef>
              <a:spcAft>
                <a:spcPts val="0"/>
              </a:spcAft>
              <a:buClr>
                <a:schemeClr val="accent2"/>
              </a:buClr>
              <a:buSzPts val="6000"/>
              <a:buNone/>
              <a:defRPr sz="6000">
                <a:solidFill>
                  <a:schemeClr val="accent2"/>
                </a:solidFill>
              </a:defRPr>
            </a:lvl5pPr>
            <a:lvl6pPr lvl="5">
              <a:spcBef>
                <a:spcPts val="0"/>
              </a:spcBef>
              <a:spcAft>
                <a:spcPts val="0"/>
              </a:spcAft>
              <a:buClr>
                <a:schemeClr val="accent2"/>
              </a:buClr>
              <a:buSzPts val="6000"/>
              <a:buNone/>
              <a:defRPr sz="6000">
                <a:solidFill>
                  <a:schemeClr val="accent2"/>
                </a:solidFill>
              </a:defRPr>
            </a:lvl6pPr>
            <a:lvl7pPr lvl="6">
              <a:spcBef>
                <a:spcPts val="0"/>
              </a:spcBef>
              <a:spcAft>
                <a:spcPts val="0"/>
              </a:spcAft>
              <a:buClr>
                <a:schemeClr val="accent2"/>
              </a:buClr>
              <a:buSzPts val="6000"/>
              <a:buNone/>
              <a:defRPr sz="6000">
                <a:solidFill>
                  <a:schemeClr val="accent2"/>
                </a:solidFill>
              </a:defRPr>
            </a:lvl7pPr>
            <a:lvl8pPr lvl="7">
              <a:spcBef>
                <a:spcPts val="0"/>
              </a:spcBef>
              <a:spcAft>
                <a:spcPts val="0"/>
              </a:spcAft>
              <a:buClr>
                <a:schemeClr val="accent2"/>
              </a:buClr>
              <a:buSzPts val="6000"/>
              <a:buNone/>
              <a:defRPr sz="6000">
                <a:solidFill>
                  <a:schemeClr val="accent2"/>
                </a:solidFill>
              </a:defRPr>
            </a:lvl8pPr>
            <a:lvl9pPr lvl="8">
              <a:spcBef>
                <a:spcPts val="0"/>
              </a:spcBef>
              <a:spcAft>
                <a:spcPts val="0"/>
              </a:spcAft>
              <a:buClr>
                <a:schemeClr val="accent2"/>
              </a:buClr>
              <a:buSzPts val="6000"/>
              <a:buNone/>
              <a:defRPr sz="6000">
                <a:solidFill>
                  <a:schemeClr val="accent2"/>
                </a:solidFill>
              </a:defRPr>
            </a:lvl9pPr>
          </a:lstStyle>
          <a:p>
            <a:endParaRPr/>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526"/>
        <p:cNvGrpSpPr/>
        <p:nvPr/>
      </p:nvGrpSpPr>
      <p:grpSpPr>
        <a:xfrm>
          <a:off x="0" y="0"/>
          <a:ext cx="0" cy="0"/>
          <a:chOff x="0" y="0"/>
          <a:chExt cx="0" cy="0"/>
        </a:xfrm>
      </p:grpSpPr>
      <p:sp>
        <p:nvSpPr>
          <p:cNvPr id="527" name="Google Shape;527;p3"/>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28" name="Google Shape;528;p3"/>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None/>
              <a:defRPr>
                <a:solidFill>
                  <a:schemeClr val="accent2"/>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endParaRPr/>
          </a:p>
        </p:txBody>
      </p:sp>
      <p:grpSp>
        <p:nvGrpSpPr>
          <p:cNvPr id="529" name="Google Shape;529;p3"/>
          <p:cNvGrpSpPr/>
          <p:nvPr/>
        </p:nvGrpSpPr>
        <p:grpSpPr>
          <a:xfrm rot="10800000">
            <a:off x="8705367" y="28698"/>
            <a:ext cx="410132" cy="5086302"/>
            <a:chOff x="836200" y="238125"/>
            <a:chExt cx="422425" cy="5238750"/>
          </a:xfrm>
        </p:grpSpPr>
        <p:sp>
          <p:nvSpPr>
            <p:cNvPr id="530" name="Google Shape;530;p3"/>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3"/>
          <p:cNvGrpSpPr/>
          <p:nvPr/>
        </p:nvGrpSpPr>
        <p:grpSpPr>
          <a:xfrm rot="10800000">
            <a:off x="6659535" y="28698"/>
            <a:ext cx="2309844" cy="5086302"/>
            <a:chOff x="986700" y="238125"/>
            <a:chExt cx="2379075" cy="5238750"/>
          </a:xfrm>
        </p:grpSpPr>
        <p:sp>
          <p:nvSpPr>
            <p:cNvPr id="611" name="Google Shape;611;p3"/>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
          <p:cNvGrpSpPr/>
          <p:nvPr/>
        </p:nvGrpSpPr>
        <p:grpSpPr>
          <a:xfrm rot="10800000">
            <a:off x="6367294" y="28698"/>
            <a:ext cx="2017554" cy="5086302"/>
            <a:chOff x="1588750" y="238125"/>
            <a:chExt cx="2078025" cy="5238750"/>
          </a:xfrm>
        </p:grpSpPr>
        <p:sp>
          <p:nvSpPr>
            <p:cNvPr id="731" name="Google Shape;731;p3"/>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3"/>
          <p:cNvGrpSpPr/>
          <p:nvPr/>
        </p:nvGrpSpPr>
        <p:grpSpPr>
          <a:xfrm rot="10800000">
            <a:off x="6367294" y="28698"/>
            <a:ext cx="2309820" cy="5086302"/>
            <a:chOff x="1287725" y="238125"/>
            <a:chExt cx="2379050" cy="5238750"/>
          </a:xfrm>
        </p:grpSpPr>
        <p:sp>
          <p:nvSpPr>
            <p:cNvPr id="941" name="Google Shape;941;p3"/>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563"/>
        <p:cNvGrpSpPr/>
        <p:nvPr/>
      </p:nvGrpSpPr>
      <p:grpSpPr>
        <a:xfrm>
          <a:off x="0" y="0"/>
          <a:ext cx="0" cy="0"/>
          <a:chOff x="0" y="0"/>
          <a:chExt cx="0" cy="0"/>
        </a:xfrm>
      </p:grpSpPr>
      <p:sp>
        <p:nvSpPr>
          <p:cNvPr id="1564" name="Google Shape;1564;p5"/>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65" name="Google Shape;1565;p5"/>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1566" name="Google Shape;1566;p5"/>
          <p:cNvGrpSpPr/>
          <p:nvPr/>
        </p:nvGrpSpPr>
        <p:grpSpPr>
          <a:xfrm rot="10800000">
            <a:off x="8851487" y="28707"/>
            <a:ext cx="264012" cy="5086302"/>
            <a:chOff x="5307800" y="238125"/>
            <a:chExt cx="271925" cy="5238750"/>
          </a:xfrm>
        </p:grpSpPr>
        <p:sp>
          <p:nvSpPr>
            <p:cNvPr id="1567" name="Google Shape;1567;p5"/>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4" name="Google Shape;1624;p5"/>
          <p:cNvGrpSpPr/>
          <p:nvPr/>
        </p:nvGrpSpPr>
        <p:grpSpPr>
          <a:xfrm rot="10800000">
            <a:off x="7828571" y="28707"/>
            <a:ext cx="1140783" cy="5086302"/>
            <a:chOff x="5458325" y="238125"/>
            <a:chExt cx="1174975" cy="5238750"/>
          </a:xfrm>
        </p:grpSpPr>
        <p:sp>
          <p:nvSpPr>
            <p:cNvPr id="1625" name="Google Shape;1625;p5"/>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7" name="Google Shape;1687;p5"/>
          <p:cNvGrpSpPr/>
          <p:nvPr/>
        </p:nvGrpSpPr>
        <p:grpSpPr>
          <a:xfrm rot="10800000">
            <a:off x="7682451" y="28707"/>
            <a:ext cx="994639" cy="4940182"/>
            <a:chOff x="5759350" y="388625"/>
            <a:chExt cx="1024450" cy="5088250"/>
          </a:xfrm>
        </p:grpSpPr>
        <p:sp>
          <p:nvSpPr>
            <p:cNvPr id="1688" name="Google Shape;1688;p5"/>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5"/>
          <p:cNvGrpSpPr/>
          <p:nvPr/>
        </p:nvGrpSpPr>
        <p:grpSpPr>
          <a:xfrm rot="10800000">
            <a:off x="7682451" y="28707"/>
            <a:ext cx="1140783" cy="5086302"/>
            <a:chOff x="5608825" y="238125"/>
            <a:chExt cx="1174975" cy="5238750"/>
          </a:xfrm>
        </p:grpSpPr>
        <p:sp>
          <p:nvSpPr>
            <p:cNvPr id="1790" name="Google Shape;1790;p5"/>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0" name="Google Shape;1840;p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841"/>
        <p:cNvGrpSpPr/>
        <p:nvPr/>
      </p:nvGrpSpPr>
      <p:grpSpPr>
        <a:xfrm>
          <a:off x="0" y="0"/>
          <a:ext cx="0" cy="0"/>
          <a:chOff x="0" y="0"/>
          <a:chExt cx="0" cy="0"/>
        </a:xfrm>
      </p:grpSpPr>
      <p:sp>
        <p:nvSpPr>
          <p:cNvPr id="1842" name="Google Shape;1842;p6"/>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43" name="Google Shape;1843;p6"/>
          <p:cNvSpPr txBox="1">
            <a:spLocks noGrp="1"/>
          </p:cNvSpPr>
          <p:nvPr>
            <p:ph type="body" idx="1"/>
          </p:nvPr>
        </p:nvSpPr>
        <p:spPr>
          <a:xfrm>
            <a:off x="718300"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4" name="Google Shape;1844;p6"/>
          <p:cNvSpPr txBox="1">
            <a:spLocks noGrp="1"/>
          </p:cNvSpPr>
          <p:nvPr>
            <p:ph type="body" idx="2"/>
          </p:nvPr>
        </p:nvSpPr>
        <p:spPr>
          <a:xfrm>
            <a:off x="4156071"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5" name="Google Shape;1845;p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1846" name="Google Shape;1846;p6"/>
          <p:cNvGrpSpPr/>
          <p:nvPr/>
        </p:nvGrpSpPr>
        <p:grpSpPr>
          <a:xfrm rot="10800000">
            <a:off x="8851487" y="28707"/>
            <a:ext cx="264012" cy="5086302"/>
            <a:chOff x="5307800" y="238125"/>
            <a:chExt cx="271925" cy="5238750"/>
          </a:xfrm>
        </p:grpSpPr>
        <p:sp>
          <p:nvSpPr>
            <p:cNvPr id="1847" name="Google Shape;1847;p6"/>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4" name="Google Shape;1904;p6"/>
          <p:cNvGrpSpPr/>
          <p:nvPr/>
        </p:nvGrpSpPr>
        <p:grpSpPr>
          <a:xfrm rot="10800000">
            <a:off x="7828571" y="28707"/>
            <a:ext cx="1140783" cy="5086302"/>
            <a:chOff x="5458325" y="238125"/>
            <a:chExt cx="1174975" cy="5238750"/>
          </a:xfrm>
        </p:grpSpPr>
        <p:sp>
          <p:nvSpPr>
            <p:cNvPr id="1905" name="Google Shape;1905;p6"/>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7" name="Google Shape;1967;p6"/>
          <p:cNvGrpSpPr/>
          <p:nvPr/>
        </p:nvGrpSpPr>
        <p:grpSpPr>
          <a:xfrm rot="10800000">
            <a:off x="7682451" y="28707"/>
            <a:ext cx="994639" cy="4940182"/>
            <a:chOff x="5759350" y="388625"/>
            <a:chExt cx="1024450" cy="5088250"/>
          </a:xfrm>
        </p:grpSpPr>
        <p:sp>
          <p:nvSpPr>
            <p:cNvPr id="1968" name="Google Shape;1968;p6"/>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9" name="Google Shape;2069;p6"/>
          <p:cNvGrpSpPr/>
          <p:nvPr/>
        </p:nvGrpSpPr>
        <p:grpSpPr>
          <a:xfrm rot="10800000">
            <a:off x="7682451" y="28707"/>
            <a:ext cx="1140783" cy="5086302"/>
            <a:chOff x="5608825" y="238125"/>
            <a:chExt cx="1174975" cy="5238750"/>
          </a:xfrm>
        </p:grpSpPr>
        <p:sp>
          <p:nvSpPr>
            <p:cNvPr id="2070" name="Google Shape;2070;p6"/>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6"/>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6"/>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6"/>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6"/>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6"/>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6"/>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6"/>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6"/>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6"/>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6"/>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6"/>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6"/>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6"/>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6"/>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6"/>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6"/>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6"/>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6"/>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6"/>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6"/>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6"/>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6"/>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0"/>
        <p:cNvGrpSpPr/>
        <p:nvPr/>
      </p:nvGrpSpPr>
      <p:grpSpPr>
        <a:xfrm>
          <a:off x="0" y="0"/>
          <a:ext cx="0" cy="0"/>
          <a:chOff x="0" y="0"/>
          <a:chExt cx="0" cy="0"/>
        </a:xfrm>
      </p:grpSpPr>
      <p:sp>
        <p:nvSpPr>
          <p:cNvPr id="2121" name="Google Shape;2121;p7"/>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122" name="Google Shape;2122;p7"/>
          <p:cNvSpPr txBox="1">
            <a:spLocks noGrp="1"/>
          </p:cNvSpPr>
          <p:nvPr>
            <p:ph type="body" idx="1"/>
          </p:nvPr>
        </p:nvSpPr>
        <p:spPr>
          <a:xfrm>
            <a:off x="718300" y="1755475"/>
            <a:ext cx="2179200" cy="3094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3" name="Google Shape;2123;p7"/>
          <p:cNvSpPr txBox="1">
            <a:spLocks noGrp="1"/>
          </p:cNvSpPr>
          <p:nvPr>
            <p:ph type="body" idx="2"/>
          </p:nvPr>
        </p:nvSpPr>
        <p:spPr>
          <a:xfrm>
            <a:off x="3009263" y="1755475"/>
            <a:ext cx="2179200" cy="3094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4" name="Google Shape;2124;p7"/>
          <p:cNvSpPr txBox="1">
            <a:spLocks noGrp="1"/>
          </p:cNvSpPr>
          <p:nvPr>
            <p:ph type="body" idx="3"/>
          </p:nvPr>
        </p:nvSpPr>
        <p:spPr>
          <a:xfrm>
            <a:off x="5300226" y="1755475"/>
            <a:ext cx="2179200" cy="3094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5" name="Google Shape;2125;p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126" name="Google Shape;2126;p7"/>
          <p:cNvGrpSpPr/>
          <p:nvPr/>
        </p:nvGrpSpPr>
        <p:grpSpPr>
          <a:xfrm rot="10800000">
            <a:off x="8851487" y="28707"/>
            <a:ext cx="264012" cy="5086302"/>
            <a:chOff x="5307800" y="238125"/>
            <a:chExt cx="271925" cy="5238750"/>
          </a:xfrm>
        </p:grpSpPr>
        <p:sp>
          <p:nvSpPr>
            <p:cNvPr id="2127" name="Google Shape;2127;p7"/>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7"/>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7"/>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7"/>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7"/>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7"/>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7"/>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7"/>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7"/>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7"/>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7"/>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7"/>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7"/>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7"/>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7"/>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7"/>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7"/>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7"/>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7"/>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7"/>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7"/>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7"/>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7"/>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7"/>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7"/>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7"/>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7"/>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7"/>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7"/>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7"/>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7"/>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7"/>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7"/>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7"/>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7"/>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7"/>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7"/>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7"/>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7"/>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7"/>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7"/>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7"/>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7"/>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7"/>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7"/>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7"/>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7"/>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7"/>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7"/>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7"/>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7"/>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7"/>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7"/>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7"/>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7"/>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7"/>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7"/>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4" name="Google Shape;2184;p7"/>
          <p:cNvGrpSpPr/>
          <p:nvPr/>
        </p:nvGrpSpPr>
        <p:grpSpPr>
          <a:xfrm rot="10800000">
            <a:off x="7828571" y="28707"/>
            <a:ext cx="1140783" cy="5086302"/>
            <a:chOff x="5458325" y="238125"/>
            <a:chExt cx="1174975" cy="5238750"/>
          </a:xfrm>
        </p:grpSpPr>
        <p:sp>
          <p:nvSpPr>
            <p:cNvPr id="2185" name="Google Shape;2185;p7"/>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7"/>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7"/>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7"/>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7"/>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7"/>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7"/>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7"/>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7"/>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7"/>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7"/>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7"/>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7"/>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7"/>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7"/>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7"/>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7"/>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7"/>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7"/>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7"/>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7"/>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7"/>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7"/>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7"/>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7"/>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7"/>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7"/>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7"/>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7"/>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7"/>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7"/>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7"/>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7"/>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7"/>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7"/>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7"/>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7"/>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7"/>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7"/>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7"/>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7"/>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7"/>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7"/>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7"/>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7"/>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7"/>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7"/>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7"/>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7"/>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7"/>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7"/>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7"/>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7"/>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7"/>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7"/>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7"/>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7"/>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7"/>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7"/>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7"/>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7"/>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7"/>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7" name="Google Shape;2247;p7"/>
          <p:cNvGrpSpPr/>
          <p:nvPr/>
        </p:nvGrpSpPr>
        <p:grpSpPr>
          <a:xfrm rot="10800000">
            <a:off x="7682451" y="28707"/>
            <a:ext cx="994639" cy="4940182"/>
            <a:chOff x="5759350" y="388625"/>
            <a:chExt cx="1024450" cy="5088250"/>
          </a:xfrm>
        </p:grpSpPr>
        <p:sp>
          <p:nvSpPr>
            <p:cNvPr id="2248" name="Google Shape;2248;p7"/>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7"/>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7"/>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7"/>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7"/>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7"/>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7"/>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7"/>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7"/>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7"/>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7"/>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7"/>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7"/>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7"/>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7"/>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7"/>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7"/>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7"/>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7"/>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7"/>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7"/>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7"/>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7"/>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7"/>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7"/>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7"/>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7"/>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7"/>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7"/>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7"/>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7"/>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7"/>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7"/>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7"/>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7"/>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7"/>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7"/>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7"/>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7"/>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7"/>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7"/>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7"/>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7"/>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7"/>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7"/>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7"/>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7"/>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7"/>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7"/>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7"/>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7"/>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7"/>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7"/>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7"/>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7"/>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7"/>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7"/>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7"/>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7"/>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7"/>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7"/>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7"/>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7"/>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7"/>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7"/>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7"/>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7"/>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7"/>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7"/>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7"/>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7"/>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7"/>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7"/>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7"/>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7"/>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7"/>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7"/>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7"/>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7"/>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7"/>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7"/>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7"/>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7"/>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7"/>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7"/>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7"/>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7"/>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7"/>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7"/>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7"/>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7"/>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7"/>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7"/>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7"/>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7"/>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7"/>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7"/>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7"/>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7"/>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7"/>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7"/>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9" name="Google Shape;2349;p7"/>
          <p:cNvGrpSpPr/>
          <p:nvPr/>
        </p:nvGrpSpPr>
        <p:grpSpPr>
          <a:xfrm rot="10800000">
            <a:off x="7682451" y="28707"/>
            <a:ext cx="1140783" cy="5086302"/>
            <a:chOff x="5608825" y="238125"/>
            <a:chExt cx="1174975" cy="5238750"/>
          </a:xfrm>
        </p:grpSpPr>
        <p:sp>
          <p:nvSpPr>
            <p:cNvPr id="2350" name="Google Shape;2350;p7"/>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7"/>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7"/>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7"/>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7"/>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7"/>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7"/>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7"/>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7"/>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7"/>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7"/>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7"/>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7"/>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7"/>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7"/>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7"/>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7"/>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7"/>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7"/>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7"/>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7"/>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7"/>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7"/>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7"/>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7"/>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7"/>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7"/>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7"/>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7"/>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7"/>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7"/>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7"/>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7"/>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7"/>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7"/>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7"/>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7"/>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7"/>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7"/>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7"/>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7"/>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7"/>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7"/>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7"/>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7"/>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7"/>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7"/>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7"/>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7"/>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7"/>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00"/>
        <p:cNvGrpSpPr/>
        <p:nvPr/>
      </p:nvGrpSpPr>
      <p:grpSpPr>
        <a:xfrm>
          <a:off x="0" y="0"/>
          <a:ext cx="0" cy="0"/>
          <a:chOff x="0" y="0"/>
          <a:chExt cx="0" cy="0"/>
        </a:xfrm>
      </p:grpSpPr>
      <p:sp>
        <p:nvSpPr>
          <p:cNvPr id="2401" name="Google Shape;2401;p8"/>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02" name="Google Shape;2402;p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403" name="Google Shape;2403;p8"/>
          <p:cNvGrpSpPr/>
          <p:nvPr/>
        </p:nvGrpSpPr>
        <p:grpSpPr>
          <a:xfrm rot="10800000">
            <a:off x="8851487" y="28707"/>
            <a:ext cx="264012" cy="5086302"/>
            <a:chOff x="5307800" y="238125"/>
            <a:chExt cx="271925" cy="5238750"/>
          </a:xfrm>
        </p:grpSpPr>
        <p:sp>
          <p:nvSpPr>
            <p:cNvPr id="2404" name="Google Shape;2404;p8"/>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8"/>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8"/>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8"/>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8"/>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8"/>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8"/>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8"/>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8"/>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8"/>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8"/>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8"/>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8"/>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8"/>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8"/>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8"/>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8"/>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8"/>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8"/>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8"/>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8"/>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8"/>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8"/>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8"/>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8"/>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8"/>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8"/>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8"/>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8"/>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8"/>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8"/>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8"/>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8"/>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8"/>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8"/>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8"/>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8"/>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8"/>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8"/>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8"/>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8"/>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8"/>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8"/>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8"/>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8"/>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8"/>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8"/>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8"/>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8"/>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8"/>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8"/>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8"/>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8"/>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8"/>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8"/>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8"/>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8"/>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1" name="Google Shape;2461;p8"/>
          <p:cNvGrpSpPr/>
          <p:nvPr/>
        </p:nvGrpSpPr>
        <p:grpSpPr>
          <a:xfrm rot="10800000">
            <a:off x="7828571" y="28707"/>
            <a:ext cx="1140783" cy="5086302"/>
            <a:chOff x="5458325" y="238125"/>
            <a:chExt cx="1174975" cy="5238750"/>
          </a:xfrm>
        </p:grpSpPr>
        <p:sp>
          <p:nvSpPr>
            <p:cNvPr id="2462" name="Google Shape;2462;p8"/>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8"/>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8"/>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8"/>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8"/>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8"/>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8"/>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8"/>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8"/>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8"/>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8"/>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8"/>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8"/>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8"/>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8"/>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8"/>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8"/>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8"/>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8"/>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8"/>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8"/>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8"/>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8"/>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8"/>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8"/>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8"/>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8"/>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8"/>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8"/>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8"/>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8"/>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8"/>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8"/>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8"/>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8"/>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8"/>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8"/>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8"/>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8"/>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8"/>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8"/>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8"/>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8"/>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8"/>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8"/>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8"/>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8"/>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8"/>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8"/>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8"/>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8"/>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8"/>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8"/>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8"/>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8"/>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8"/>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8"/>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8"/>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8"/>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8"/>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8"/>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8"/>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4" name="Google Shape;2524;p8"/>
          <p:cNvGrpSpPr/>
          <p:nvPr/>
        </p:nvGrpSpPr>
        <p:grpSpPr>
          <a:xfrm rot="10800000">
            <a:off x="7682451" y="28707"/>
            <a:ext cx="994639" cy="4940182"/>
            <a:chOff x="5759350" y="388625"/>
            <a:chExt cx="1024450" cy="5088250"/>
          </a:xfrm>
        </p:grpSpPr>
        <p:sp>
          <p:nvSpPr>
            <p:cNvPr id="2525" name="Google Shape;2525;p8"/>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8"/>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8"/>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8"/>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8"/>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8"/>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8"/>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8"/>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8"/>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8"/>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8"/>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8"/>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8"/>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8"/>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8"/>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8"/>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8"/>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8"/>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8"/>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8"/>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8"/>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8"/>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8"/>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8"/>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8"/>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8"/>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8"/>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8"/>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8"/>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8"/>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8"/>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8"/>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8"/>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8"/>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8"/>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8"/>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8"/>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8"/>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8"/>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8"/>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8"/>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8"/>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8"/>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8"/>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8"/>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8"/>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8"/>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8"/>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8"/>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8"/>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8"/>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8"/>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8"/>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8"/>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8"/>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8"/>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8"/>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8"/>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8"/>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8"/>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8"/>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8"/>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8"/>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8"/>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8"/>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8"/>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8"/>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8"/>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8"/>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8"/>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8"/>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8"/>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8"/>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8"/>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8"/>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8"/>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8"/>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8"/>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8"/>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8"/>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8"/>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8"/>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8"/>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8"/>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8"/>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8"/>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8"/>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8"/>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8"/>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8"/>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8"/>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8"/>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8"/>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8"/>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8"/>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8"/>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8"/>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8"/>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8"/>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8"/>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8"/>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6" name="Google Shape;2626;p8"/>
          <p:cNvGrpSpPr/>
          <p:nvPr/>
        </p:nvGrpSpPr>
        <p:grpSpPr>
          <a:xfrm rot="10800000">
            <a:off x="7682451" y="28707"/>
            <a:ext cx="1140783" cy="5086302"/>
            <a:chOff x="5608825" y="238125"/>
            <a:chExt cx="1174975" cy="5238750"/>
          </a:xfrm>
        </p:grpSpPr>
        <p:sp>
          <p:nvSpPr>
            <p:cNvPr id="2627" name="Google Shape;2627;p8"/>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8"/>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8"/>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8"/>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8"/>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8"/>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8"/>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8"/>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8"/>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8"/>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8"/>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8"/>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8"/>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8"/>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8"/>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8"/>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8"/>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8"/>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8"/>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8"/>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8"/>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8"/>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8"/>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8"/>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8"/>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8"/>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8"/>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8"/>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8"/>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8"/>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8"/>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8"/>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8"/>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8"/>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8"/>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8"/>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8"/>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8"/>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8"/>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8"/>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8"/>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8"/>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8"/>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8"/>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8"/>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8"/>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8"/>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8"/>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8"/>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8"/>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54"/>
        <p:cNvGrpSpPr/>
        <p:nvPr/>
      </p:nvGrpSpPr>
      <p:grpSpPr>
        <a:xfrm>
          <a:off x="0" y="0"/>
          <a:ext cx="0" cy="0"/>
          <a:chOff x="0" y="0"/>
          <a:chExt cx="0" cy="0"/>
        </a:xfrm>
      </p:grpSpPr>
      <p:sp>
        <p:nvSpPr>
          <p:cNvPr id="2955" name="Google Shape;2955;p1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956" name="Google Shape;2956;p10"/>
          <p:cNvGrpSpPr/>
          <p:nvPr/>
        </p:nvGrpSpPr>
        <p:grpSpPr>
          <a:xfrm rot="10800000">
            <a:off x="8851487" y="28707"/>
            <a:ext cx="264012" cy="5086302"/>
            <a:chOff x="5307800" y="238125"/>
            <a:chExt cx="271925" cy="5238750"/>
          </a:xfrm>
        </p:grpSpPr>
        <p:sp>
          <p:nvSpPr>
            <p:cNvPr id="2957" name="Google Shape;2957;p10"/>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10"/>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10"/>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10"/>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10"/>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10"/>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10"/>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10"/>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10"/>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10"/>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10"/>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10"/>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10"/>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10"/>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10"/>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10"/>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10"/>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10"/>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10"/>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10"/>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10"/>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10"/>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10"/>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10"/>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10"/>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10"/>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10"/>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10"/>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10"/>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10"/>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10"/>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10"/>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0"/>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10"/>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10"/>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10"/>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10"/>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10"/>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0"/>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10"/>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10"/>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0"/>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10"/>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0"/>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0"/>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0"/>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10"/>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10"/>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10"/>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10"/>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10"/>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10"/>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10"/>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10"/>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10"/>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10"/>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10"/>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4" name="Google Shape;3014;p10"/>
          <p:cNvGrpSpPr/>
          <p:nvPr/>
        </p:nvGrpSpPr>
        <p:grpSpPr>
          <a:xfrm rot="10800000">
            <a:off x="7828571" y="28707"/>
            <a:ext cx="1140783" cy="5086302"/>
            <a:chOff x="5458325" y="238125"/>
            <a:chExt cx="1174975" cy="5238750"/>
          </a:xfrm>
        </p:grpSpPr>
        <p:sp>
          <p:nvSpPr>
            <p:cNvPr id="3015" name="Google Shape;3015;p10"/>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10"/>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10"/>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10"/>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10"/>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10"/>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10"/>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10"/>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10"/>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0"/>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0"/>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0"/>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0"/>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0"/>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0"/>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0"/>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0"/>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0"/>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0"/>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0"/>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0"/>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0"/>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0"/>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0"/>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0"/>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0"/>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0"/>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0"/>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0"/>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0"/>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0"/>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0"/>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0"/>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0"/>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0"/>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0"/>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0"/>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0"/>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10"/>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10"/>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10"/>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10"/>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10"/>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10"/>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10"/>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10"/>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10"/>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10"/>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10"/>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10"/>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10"/>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10"/>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10"/>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10"/>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10"/>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10"/>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10"/>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10"/>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10"/>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10"/>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10"/>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10"/>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7" name="Google Shape;3077;p10"/>
          <p:cNvGrpSpPr/>
          <p:nvPr/>
        </p:nvGrpSpPr>
        <p:grpSpPr>
          <a:xfrm rot="10800000">
            <a:off x="7682451" y="28707"/>
            <a:ext cx="994639" cy="4940182"/>
            <a:chOff x="5759350" y="388625"/>
            <a:chExt cx="1024450" cy="5088250"/>
          </a:xfrm>
        </p:grpSpPr>
        <p:sp>
          <p:nvSpPr>
            <p:cNvPr id="3078" name="Google Shape;3078;p10"/>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10"/>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10"/>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10"/>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10"/>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10"/>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10"/>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10"/>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10"/>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10"/>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10"/>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10"/>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10"/>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10"/>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10"/>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10"/>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10"/>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10"/>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10"/>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10"/>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10"/>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10"/>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10"/>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10"/>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10"/>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10"/>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10"/>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10"/>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10"/>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10"/>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10"/>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10"/>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10"/>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10"/>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10"/>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10"/>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10"/>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10"/>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10"/>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10"/>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10"/>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10"/>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10"/>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10"/>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10"/>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10"/>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10"/>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10"/>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10"/>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10"/>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10"/>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10"/>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10"/>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10"/>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10"/>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10"/>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10"/>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10"/>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10"/>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10"/>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10"/>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10"/>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10"/>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10"/>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10"/>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10"/>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10"/>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10"/>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10"/>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10"/>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10"/>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10"/>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10"/>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10"/>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10"/>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10"/>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10"/>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10"/>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10"/>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10"/>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10"/>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10"/>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10"/>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10"/>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10"/>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10"/>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10"/>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0"/>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0"/>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0"/>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10"/>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10"/>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10"/>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10"/>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10"/>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10"/>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10"/>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10"/>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10"/>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10"/>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10"/>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9" name="Google Shape;3179;p10"/>
          <p:cNvGrpSpPr/>
          <p:nvPr/>
        </p:nvGrpSpPr>
        <p:grpSpPr>
          <a:xfrm rot="10800000">
            <a:off x="7682451" y="28707"/>
            <a:ext cx="1140783" cy="5086302"/>
            <a:chOff x="5608825" y="238125"/>
            <a:chExt cx="1174975" cy="5238750"/>
          </a:xfrm>
        </p:grpSpPr>
        <p:sp>
          <p:nvSpPr>
            <p:cNvPr id="3180" name="Google Shape;3180;p10"/>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10"/>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10"/>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10"/>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10"/>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10"/>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10"/>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10"/>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10"/>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10"/>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10"/>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10"/>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10"/>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10"/>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10"/>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10"/>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10"/>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10"/>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10"/>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10"/>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10"/>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10"/>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10"/>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10"/>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10"/>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10"/>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10"/>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10"/>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10"/>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10"/>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10"/>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10"/>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10"/>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10"/>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10"/>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10"/>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10"/>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10"/>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10"/>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10"/>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10"/>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10"/>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10"/>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10"/>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10"/>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10"/>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10"/>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10"/>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10"/>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10"/>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chemeClr val="accent5"/>
        </a:solidFill>
        <a:effectLst/>
      </p:bgPr>
    </p:bg>
    <p:spTree>
      <p:nvGrpSpPr>
        <p:cNvPr id="1" name="Shape 3230"/>
        <p:cNvGrpSpPr/>
        <p:nvPr/>
      </p:nvGrpSpPr>
      <p:grpSpPr>
        <a:xfrm>
          <a:off x="0" y="0"/>
          <a:ext cx="0" cy="0"/>
          <a:chOff x="0" y="0"/>
          <a:chExt cx="0" cy="0"/>
        </a:xfrm>
      </p:grpSpPr>
      <p:grpSp>
        <p:nvGrpSpPr>
          <p:cNvPr id="3231" name="Google Shape;3231;p11"/>
          <p:cNvGrpSpPr/>
          <p:nvPr/>
        </p:nvGrpSpPr>
        <p:grpSpPr>
          <a:xfrm rot="10800000">
            <a:off x="8851487" y="28707"/>
            <a:ext cx="264012" cy="5086302"/>
            <a:chOff x="5307800" y="238125"/>
            <a:chExt cx="271925" cy="5238750"/>
          </a:xfrm>
        </p:grpSpPr>
        <p:sp>
          <p:nvSpPr>
            <p:cNvPr id="3232" name="Google Shape;3232;p11"/>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11"/>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11"/>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11"/>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11"/>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11"/>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11"/>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11"/>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11"/>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11"/>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11"/>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11"/>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11"/>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1"/>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1"/>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11"/>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11"/>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11"/>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11"/>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11"/>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1"/>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1"/>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1"/>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1"/>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11"/>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11"/>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11"/>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11"/>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11"/>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11"/>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11"/>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11"/>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11"/>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11"/>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11"/>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11"/>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11"/>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11"/>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11"/>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11"/>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11"/>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11"/>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11"/>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11"/>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11"/>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11"/>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11"/>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11"/>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11"/>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11"/>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11"/>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11"/>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11"/>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11"/>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11"/>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11"/>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11"/>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9" name="Google Shape;3289;p11"/>
          <p:cNvGrpSpPr/>
          <p:nvPr/>
        </p:nvGrpSpPr>
        <p:grpSpPr>
          <a:xfrm rot="10800000">
            <a:off x="7828571" y="28707"/>
            <a:ext cx="1140783" cy="5086302"/>
            <a:chOff x="5458325" y="238125"/>
            <a:chExt cx="1174975" cy="5238750"/>
          </a:xfrm>
        </p:grpSpPr>
        <p:sp>
          <p:nvSpPr>
            <p:cNvPr id="3290" name="Google Shape;3290;p11"/>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11"/>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11"/>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11"/>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11"/>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11"/>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11"/>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11"/>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11"/>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11"/>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11"/>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11"/>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11"/>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11"/>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11"/>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11"/>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11"/>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11"/>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11"/>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11"/>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11"/>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11"/>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11"/>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11"/>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11"/>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11"/>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11"/>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11"/>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11"/>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11"/>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11"/>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11"/>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11"/>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11"/>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11"/>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11"/>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11"/>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11"/>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11"/>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11"/>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11"/>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11"/>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11"/>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11"/>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11"/>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11"/>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11"/>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11"/>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11"/>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11"/>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11"/>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11"/>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11"/>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11"/>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11"/>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11"/>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11"/>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11"/>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11"/>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11"/>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11"/>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11"/>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2" name="Google Shape;3352;p11"/>
          <p:cNvGrpSpPr/>
          <p:nvPr/>
        </p:nvGrpSpPr>
        <p:grpSpPr>
          <a:xfrm rot="10800000">
            <a:off x="7682451" y="28707"/>
            <a:ext cx="994639" cy="4940182"/>
            <a:chOff x="5759350" y="388625"/>
            <a:chExt cx="1024450" cy="5088250"/>
          </a:xfrm>
        </p:grpSpPr>
        <p:sp>
          <p:nvSpPr>
            <p:cNvPr id="3353" name="Google Shape;3353;p11"/>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11"/>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11"/>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11"/>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11"/>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11"/>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11"/>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11"/>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11"/>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11"/>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11"/>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11"/>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11"/>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11"/>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11"/>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11"/>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11"/>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11"/>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11"/>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11"/>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11"/>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11"/>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11"/>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11"/>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11"/>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11"/>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11"/>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11"/>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11"/>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11"/>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11"/>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11"/>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11"/>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11"/>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11"/>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11"/>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11"/>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11"/>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11"/>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11"/>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11"/>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11"/>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11"/>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11"/>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11"/>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11"/>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11"/>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11"/>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11"/>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11"/>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11"/>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11"/>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11"/>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11"/>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11"/>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11"/>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11"/>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11"/>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11"/>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11"/>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11"/>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11"/>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11"/>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11"/>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11"/>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11"/>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11"/>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11"/>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11"/>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11"/>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11"/>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11"/>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11"/>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11"/>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11"/>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11"/>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11"/>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11"/>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11"/>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11"/>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11"/>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11"/>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11"/>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11"/>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11"/>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11"/>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11"/>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11"/>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11"/>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11"/>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11"/>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11"/>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11"/>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11"/>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11"/>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11"/>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11"/>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11"/>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11"/>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11"/>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11"/>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4" name="Google Shape;3454;p11"/>
          <p:cNvGrpSpPr/>
          <p:nvPr/>
        </p:nvGrpSpPr>
        <p:grpSpPr>
          <a:xfrm rot="10800000">
            <a:off x="7682451" y="28707"/>
            <a:ext cx="1140783" cy="5086302"/>
            <a:chOff x="5608825" y="238125"/>
            <a:chExt cx="1174975" cy="5238750"/>
          </a:xfrm>
        </p:grpSpPr>
        <p:sp>
          <p:nvSpPr>
            <p:cNvPr id="3455" name="Google Shape;3455;p11"/>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11"/>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11"/>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11"/>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11"/>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11"/>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11"/>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11"/>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11"/>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11"/>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11"/>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11"/>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11"/>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11"/>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11"/>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11"/>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11"/>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11"/>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11"/>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11"/>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11"/>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11"/>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11"/>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11"/>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11"/>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11"/>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11"/>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11"/>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11"/>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11"/>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11"/>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11"/>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11"/>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11"/>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11"/>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11"/>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11"/>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11"/>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11"/>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11"/>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11"/>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11"/>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11"/>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11"/>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11"/>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11"/>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11"/>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11"/>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11"/>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11"/>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5" name="Google Shape;3505;p1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1pPr>
            <a:lvl2pPr lvl="1">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2pPr>
            <a:lvl3pPr lvl="2">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3pPr>
            <a:lvl4pPr lvl="3">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4pPr>
            <a:lvl5pPr lvl="4">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5pPr>
            <a:lvl6pPr lvl="5">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6pPr>
            <a:lvl7pPr lvl="6">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7pPr>
            <a:lvl8pPr lvl="7">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8pPr>
            <a:lvl9pPr lvl="8">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9pPr>
          </a:lstStyle>
          <a:p>
            <a:endParaRPr/>
          </a:p>
        </p:txBody>
      </p:sp>
      <p:sp>
        <p:nvSpPr>
          <p:cNvPr id="7" name="Google Shape;7;p1"/>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1pPr>
            <a:lvl2pPr marL="914400" lvl="1"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chemeClr val="dk2"/>
                </a:solidFill>
                <a:latin typeface="Dosis ExtraLight"/>
                <a:ea typeface="Dosis ExtraLight"/>
                <a:cs typeface="Dosis ExtraLight"/>
                <a:sym typeface="Dosis ExtraLight"/>
              </a:defRPr>
            </a:lvl1pPr>
            <a:lvl2pPr lvl="1">
              <a:buNone/>
              <a:defRPr sz="1200">
                <a:solidFill>
                  <a:schemeClr val="dk2"/>
                </a:solidFill>
                <a:latin typeface="Dosis ExtraLight"/>
                <a:ea typeface="Dosis ExtraLight"/>
                <a:cs typeface="Dosis ExtraLight"/>
                <a:sym typeface="Dosis ExtraLight"/>
              </a:defRPr>
            </a:lvl2pPr>
            <a:lvl3pPr lvl="2">
              <a:buNone/>
              <a:defRPr sz="1200">
                <a:solidFill>
                  <a:schemeClr val="dk2"/>
                </a:solidFill>
                <a:latin typeface="Dosis ExtraLight"/>
                <a:ea typeface="Dosis ExtraLight"/>
                <a:cs typeface="Dosis ExtraLight"/>
                <a:sym typeface="Dosis ExtraLight"/>
              </a:defRPr>
            </a:lvl3pPr>
            <a:lvl4pPr lvl="3">
              <a:buNone/>
              <a:defRPr sz="1200">
                <a:solidFill>
                  <a:schemeClr val="dk2"/>
                </a:solidFill>
                <a:latin typeface="Dosis ExtraLight"/>
                <a:ea typeface="Dosis ExtraLight"/>
                <a:cs typeface="Dosis ExtraLight"/>
                <a:sym typeface="Dosis ExtraLight"/>
              </a:defRPr>
            </a:lvl4pPr>
            <a:lvl5pPr lvl="4">
              <a:buNone/>
              <a:defRPr sz="1200">
                <a:solidFill>
                  <a:schemeClr val="dk2"/>
                </a:solidFill>
                <a:latin typeface="Dosis ExtraLight"/>
                <a:ea typeface="Dosis ExtraLight"/>
                <a:cs typeface="Dosis ExtraLight"/>
                <a:sym typeface="Dosis ExtraLight"/>
              </a:defRPr>
            </a:lvl5pPr>
            <a:lvl6pPr lvl="5">
              <a:buNone/>
              <a:defRPr sz="1200">
                <a:solidFill>
                  <a:schemeClr val="dk2"/>
                </a:solidFill>
                <a:latin typeface="Dosis ExtraLight"/>
                <a:ea typeface="Dosis ExtraLight"/>
                <a:cs typeface="Dosis ExtraLight"/>
                <a:sym typeface="Dosis ExtraLight"/>
              </a:defRPr>
            </a:lvl6pPr>
            <a:lvl7pPr lvl="6">
              <a:buNone/>
              <a:defRPr sz="1200">
                <a:solidFill>
                  <a:schemeClr val="dk2"/>
                </a:solidFill>
                <a:latin typeface="Dosis ExtraLight"/>
                <a:ea typeface="Dosis ExtraLight"/>
                <a:cs typeface="Dosis ExtraLight"/>
                <a:sym typeface="Dosis ExtraLight"/>
              </a:defRPr>
            </a:lvl7pPr>
            <a:lvl8pPr lvl="7">
              <a:buNone/>
              <a:defRPr sz="1200">
                <a:solidFill>
                  <a:schemeClr val="dk2"/>
                </a:solidFill>
                <a:latin typeface="Dosis ExtraLight"/>
                <a:ea typeface="Dosis ExtraLight"/>
                <a:cs typeface="Dosis ExtraLight"/>
                <a:sym typeface="Dosis ExtraLight"/>
              </a:defRPr>
            </a:lvl8pPr>
            <a:lvl9pPr lvl="8">
              <a:buNone/>
              <a:defRPr sz="1200">
                <a:solidFill>
                  <a:schemeClr val="dk2"/>
                </a:solidFill>
                <a:latin typeface="Dosis ExtraLight"/>
                <a:ea typeface="Dosis ExtraLight"/>
                <a:cs typeface="Dosis ExtraLight"/>
                <a:sym typeface="Dosis ExtraLigh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 id="2147483657"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sci-hub.se/https:/doi.org/10.1007/978-3-319-16178-5_40"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5" name="Google Shape;3836;p13">
            <a:extLst>
              <a:ext uri="{FF2B5EF4-FFF2-40B4-BE49-F238E27FC236}">
                <a16:creationId xmlns:a16="http://schemas.microsoft.com/office/drawing/2014/main" id="{7BC41902-670E-4B14-ACB5-B6D85336CC42}"/>
              </a:ext>
            </a:extLst>
          </p:cNvPr>
          <p:cNvSpPr txBox="1">
            <a:spLocks noGrp="1"/>
          </p:cNvSpPr>
          <p:nvPr>
            <p:ph type="ctrTitle"/>
          </p:nvPr>
        </p:nvSpPr>
        <p:spPr>
          <a:xfrm>
            <a:off x="684027" y="498439"/>
            <a:ext cx="5395913" cy="20108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INDIAN SIGN LANGUAGE DETECTION USING MACHINE LEARNING</a:t>
            </a:r>
            <a:endParaRPr sz="4000" dirty="0"/>
          </a:p>
        </p:txBody>
      </p:sp>
      <p:sp>
        <p:nvSpPr>
          <p:cNvPr id="6" name="TextBox 5">
            <a:extLst>
              <a:ext uri="{FF2B5EF4-FFF2-40B4-BE49-F238E27FC236}">
                <a16:creationId xmlns:a16="http://schemas.microsoft.com/office/drawing/2014/main" id="{A26D532B-FF87-41AD-A6A4-B58ED2644CB4}"/>
              </a:ext>
            </a:extLst>
          </p:cNvPr>
          <p:cNvSpPr txBox="1"/>
          <p:nvPr/>
        </p:nvSpPr>
        <p:spPr>
          <a:xfrm>
            <a:off x="496186" y="2741782"/>
            <a:ext cx="5980885" cy="1631216"/>
          </a:xfrm>
          <a:prstGeom prst="rect">
            <a:avLst/>
          </a:prstGeom>
          <a:noFill/>
        </p:spPr>
        <p:txBody>
          <a:bodyPr wrap="square" rtlCol="0">
            <a:spAutoFit/>
          </a:bodyPr>
          <a:lstStyle/>
          <a:p>
            <a:r>
              <a:rPr lang="en-US" sz="3200" i="1" dirty="0">
                <a:solidFill>
                  <a:schemeClr val="bg1"/>
                </a:solidFill>
                <a:latin typeface="Bahnschrift Light Condensed" panose="020B0502040204020203" pitchFamily="34" charset="0"/>
              </a:rPr>
              <a:t>“Sign Language is the noblest gift God has given to deaf people.”</a:t>
            </a:r>
          </a:p>
          <a:p>
            <a:r>
              <a:rPr lang="en-US" sz="3600" i="1" dirty="0">
                <a:solidFill>
                  <a:schemeClr val="bg2"/>
                </a:solidFill>
              </a:rPr>
              <a:t>                       </a:t>
            </a:r>
            <a:r>
              <a:rPr lang="en-US" sz="3600" i="1" dirty="0">
                <a:solidFill>
                  <a:schemeClr val="accent2"/>
                </a:solidFill>
              </a:rPr>
              <a:t>-</a:t>
            </a:r>
            <a:r>
              <a:rPr lang="en-US" sz="2400" i="1" dirty="0">
                <a:solidFill>
                  <a:schemeClr val="accent2"/>
                </a:solidFill>
                <a:latin typeface="Brush Script MT" panose="03060802040406070304" pitchFamily="66" charset="0"/>
              </a:rPr>
              <a:t>George Veditz</a:t>
            </a:r>
            <a:endParaRPr lang="en-IN" sz="3600" i="1" dirty="0">
              <a:solidFill>
                <a:schemeClr val="accent2"/>
              </a:solidFill>
              <a:latin typeface="Brush Script MT" panose="03060802040406070304" pitchFamily="66"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9DCFC-D0E8-4EFF-8A45-8401F8DD851E}"/>
              </a:ext>
            </a:extLst>
          </p:cNvPr>
          <p:cNvSpPr>
            <a:spLocks noGrp="1"/>
          </p:cNvSpPr>
          <p:nvPr>
            <p:ph type="title"/>
          </p:nvPr>
        </p:nvSpPr>
        <p:spPr>
          <a:xfrm>
            <a:off x="640231" y="114299"/>
            <a:ext cx="6761100" cy="621415"/>
          </a:xfrm>
        </p:spPr>
        <p:txBody>
          <a:bodyPr/>
          <a:lstStyle/>
          <a:p>
            <a:pPr algn="ctr"/>
            <a:r>
              <a:rPr lang="en-US" sz="3200" b="1" dirty="0"/>
              <a:t>Graph for Loss</a:t>
            </a:r>
            <a:endParaRPr lang="en-IN" sz="3200" b="1" dirty="0"/>
          </a:p>
        </p:txBody>
      </p:sp>
      <p:sp>
        <p:nvSpPr>
          <p:cNvPr id="4" name="Slide Number Placeholder 3">
            <a:extLst>
              <a:ext uri="{FF2B5EF4-FFF2-40B4-BE49-F238E27FC236}">
                <a16:creationId xmlns:a16="http://schemas.microsoft.com/office/drawing/2014/main" id="{759FA540-1DEC-47F6-A7AF-ABB9A2EA7F7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10</a:t>
            </a:fld>
            <a:endParaRPr lang="en"/>
          </a:p>
        </p:txBody>
      </p:sp>
      <p:pic>
        <p:nvPicPr>
          <p:cNvPr id="5" name="Picture 4">
            <a:extLst>
              <a:ext uri="{FF2B5EF4-FFF2-40B4-BE49-F238E27FC236}">
                <a16:creationId xmlns:a16="http://schemas.microsoft.com/office/drawing/2014/main" id="{80D41ED6-141B-4042-A9EE-33FC92B8AAE3}"/>
              </a:ext>
            </a:extLst>
          </p:cNvPr>
          <p:cNvPicPr>
            <a:picLocks noChangeAspect="1"/>
          </p:cNvPicPr>
          <p:nvPr/>
        </p:nvPicPr>
        <p:blipFill>
          <a:blip r:embed="rId2"/>
          <a:stretch>
            <a:fillRect/>
          </a:stretch>
        </p:blipFill>
        <p:spPr>
          <a:xfrm>
            <a:off x="419251" y="1230401"/>
            <a:ext cx="4077652" cy="2807964"/>
          </a:xfrm>
          <a:prstGeom prst="rect">
            <a:avLst/>
          </a:prstGeom>
        </p:spPr>
      </p:pic>
      <p:sp>
        <p:nvSpPr>
          <p:cNvPr id="8" name="TextBox 7">
            <a:extLst>
              <a:ext uri="{FF2B5EF4-FFF2-40B4-BE49-F238E27FC236}">
                <a16:creationId xmlns:a16="http://schemas.microsoft.com/office/drawing/2014/main" id="{107F0E29-22EC-4898-B28A-B5F76334DEA9}"/>
              </a:ext>
            </a:extLst>
          </p:cNvPr>
          <p:cNvSpPr txBox="1"/>
          <p:nvPr/>
        </p:nvSpPr>
        <p:spPr>
          <a:xfrm>
            <a:off x="4442460" y="1694587"/>
            <a:ext cx="3368040" cy="1754326"/>
          </a:xfrm>
          <a:prstGeom prst="rect">
            <a:avLst/>
          </a:prstGeom>
          <a:noFill/>
        </p:spPr>
        <p:txBody>
          <a:bodyPr wrap="square">
            <a:spAutoFit/>
          </a:bodyPr>
          <a:lstStyle/>
          <a:p>
            <a:pPr marL="285750" indent="-285750">
              <a:buFont typeface="Arial" panose="020B0604020202020204" pitchFamily="34" charset="0"/>
              <a:buChar char="•"/>
            </a:pPr>
            <a:r>
              <a:rPr lang="en-US" sz="1800" dirty="0">
                <a:latin typeface="Titillium Web Light" panose="020B0604020202020204" charset="0"/>
              </a:rPr>
              <a:t>The value of both training loss and validation loss decreases exponentially with the number of epochs.</a:t>
            </a:r>
          </a:p>
          <a:p>
            <a:pPr marL="285750" indent="-285750">
              <a:buFont typeface="Arial" panose="020B0604020202020204" pitchFamily="34" charset="0"/>
              <a:buChar char="•"/>
            </a:pPr>
            <a:r>
              <a:rPr lang="en-US" sz="1800" dirty="0">
                <a:latin typeface="Titillium Web Light" panose="020B0604020202020204" charset="0"/>
              </a:rPr>
              <a:t>We observe the least value of loss at epoch = 14.</a:t>
            </a:r>
          </a:p>
        </p:txBody>
      </p:sp>
    </p:spTree>
    <p:extLst>
      <p:ext uri="{BB962C8B-B14F-4D97-AF65-F5344CB8AC3E}">
        <p14:creationId xmlns:p14="http://schemas.microsoft.com/office/powerpoint/2010/main" val="954351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13"/>
        <p:cNvGrpSpPr/>
        <p:nvPr/>
      </p:nvGrpSpPr>
      <p:grpSpPr>
        <a:xfrm>
          <a:off x="0" y="0"/>
          <a:ext cx="0" cy="0"/>
          <a:chOff x="0" y="0"/>
          <a:chExt cx="0" cy="0"/>
        </a:xfrm>
      </p:grpSpPr>
      <p:sp>
        <p:nvSpPr>
          <p:cNvPr id="3914" name="Google Shape;3914;p22"/>
          <p:cNvSpPr txBox="1">
            <a:spLocks noGrp="1"/>
          </p:cNvSpPr>
          <p:nvPr>
            <p:ph type="title"/>
          </p:nvPr>
        </p:nvSpPr>
        <p:spPr>
          <a:xfrm>
            <a:off x="2324665" y="145015"/>
            <a:ext cx="3906600" cy="6474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b="1" dirty="0"/>
              <a:t>Confusion Matrix</a:t>
            </a:r>
            <a:endParaRPr sz="3200" b="1" dirty="0"/>
          </a:p>
        </p:txBody>
      </p:sp>
      <p:sp>
        <p:nvSpPr>
          <p:cNvPr id="3917" name="Google Shape;3917;p2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11</a:t>
            </a:fld>
            <a:endParaRPr/>
          </a:p>
        </p:txBody>
      </p:sp>
      <p:pic>
        <p:nvPicPr>
          <p:cNvPr id="7" name="Picture 6">
            <a:extLst>
              <a:ext uri="{FF2B5EF4-FFF2-40B4-BE49-F238E27FC236}">
                <a16:creationId xmlns:a16="http://schemas.microsoft.com/office/drawing/2014/main" id="{2A83C3C8-A36B-4288-A8EF-093BD2600815}"/>
              </a:ext>
            </a:extLst>
          </p:cNvPr>
          <p:cNvPicPr>
            <a:picLocks noChangeAspect="1"/>
          </p:cNvPicPr>
          <p:nvPr/>
        </p:nvPicPr>
        <p:blipFill>
          <a:blip r:embed="rId3"/>
          <a:stretch>
            <a:fillRect/>
          </a:stretch>
        </p:blipFill>
        <p:spPr>
          <a:xfrm>
            <a:off x="365881" y="792480"/>
            <a:ext cx="4237855" cy="4226614"/>
          </a:xfrm>
          <a:prstGeom prst="rect">
            <a:avLst/>
          </a:prstGeom>
        </p:spPr>
      </p:pic>
      <p:sp>
        <p:nvSpPr>
          <p:cNvPr id="8" name="TextBox 7">
            <a:extLst>
              <a:ext uri="{FF2B5EF4-FFF2-40B4-BE49-F238E27FC236}">
                <a16:creationId xmlns:a16="http://schemas.microsoft.com/office/drawing/2014/main" id="{334BFD7A-8456-4E10-930D-70883E632F57}"/>
              </a:ext>
            </a:extLst>
          </p:cNvPr>
          <p:cNvSpPr txBox="1"/>
          <p:nvPr/>
        </p:nvSpPr>
        <p:spPr>
          <a:xfrm>
            <a:off x="4878086" y="2167123"/>
            <a:ext cx="2918460" cy="738664"/>
          </a:xfrm>
          <a:prstGeom prst="rect">
            <a:avLst/>
          </a:prstGeom>
          <a:noFill/>
        </p:spPr>
        <p:txBody>
          <a:bodyPr wrap="square" rtlCol="0">
            <a:spAutoFit/>
          </a:bodyPr>
          <a:lstStyle/>
          <a:p>
            <a:pPr marL="285750" indent="-285750">
              <a:buFont typeface="Arial" panose="020B0604020202020204" pitchFamily="34" charset="0"/>
              <a:buChar char="•"/>
            </a:pPr>
            <a:r>
              <a:rPr lang="en-US" dirty="0"/>
              <a:t>Y-axis: True Label</a:t>
            </a:r>
          </a:p>
          <a:p>
            <a:pPr marL="285750" indent="-285750">
              <a:buFont typeface="Arial" panose="020B0604020202020204" pitchFamily="34" charset="0"/>
              <a:buChar char="•"/>
            </a:pPr>
            <a:r>
              <a:rPr lang="en-US" dirty="0"/>
              <a:t>X-axis: Predicted Label</a:t>
            </a:r>
          </a:p>
          <a:p>
            <a:pPr marL="285750" indent="-285750">
              <a:buFont typeface="Arial" panose="020B0604020202020204" pitchFamily="34" charset="0"/>
              <a:buChar char="•"/>
            </a:pPr>
            <a:r>
              <a:rPr lang="en-US" dirty="0"/>
              <a:t>Confusion Matrix size: (35,35)</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B991-8EBD-4567-8F41-E52F872467A8}"/>
              </a:ext>
            </a:extLst>
          </p:cNvPr>
          <p:cNvSpPr>
            <a:spLocks noGrp="1"/>
          </p:cNvSpPr>
          <p:nvPr>
            <p:ph type="title"/>
          </p:nvPr>
        </p:nvSpPr>
        <p:spPr>
          <a:xfrm>
            <a:off x="640231" y="29699"/>
            <a:ext cx="6761100" cy="633241"/>
          </a:xfrm>
        </p:spPr>
        <p:txBody>
          <a:bodyPr/>
          <a:lstStyle/>
          <a:p>
            <a:pPr algn="ctr"/>
            <a:r>
              <a:rPr lang="en-US" sz="3200" b="1" dirty="0"/>
              <a:t>Classification Report</a:t>
            </a:r>
            <a:endParaRPr lang="en-IN" sz="3200" b="1" dirty="0"/>
          </a:p>
        </p:txBody>
      </p:sp>
      <p:sp>
        <p:nvSpPr>
          <p:cNvPr id="4" name="Slide Number Placeholder 3">
            <a:extLst>
              <a:ext uri="{FF2B5EF4-FFF2-40B4-BE49-F238E27FC236}">
                <a16:creationId xmlns:a16="http://schemas.microsoft.com/office/drawing/2014/main" id="{721D0948-C6D0-478C-96BA-A4B9B9FBDE5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12</a:t>
            </a:fld>
            <a:endParaRPr lang="en"/>
          </a:p>
        </p:txBody>
      </p:sp>
      <p:pic>
        <p:nvPicPr>
          <p:cNvPr id="6" name="Picture 5">
            <a:extLst>
              <a:ext uri="{FF2B5EF4-FFF2-40B4-BE49-F238E27FC236}">
                <a16:creationId xmlns:a16="http://schemas.microsoft.com/office/drawing/2014/main" id="{237D3EB4-D4D8-4558-B1FB-C38F8A0B25C0}"/>
              </a:ext>
            </a:extLst>
          </p:cNvPr>
          <p:cNvPicPr>
            <a:picLocks noChangeAspect="1"/>
          </p:cNvPicPr>
          <p:nvPr/>
        </p:nvPicPr>
        <p:blipFill>
          <a:blip r:embed="rId2"/>
          <a:stretch>
            <a:fillRect/>
          </a:stretch>
        </p:blipFill>
        <p:spPr>
          <a:xfrm>
            <a:off x="365881" y="746760"/>
            <a:ext cx="3556460" cy="4256401"/>
          </a:xfrm>
          <a:prstGeom prst="rect">
            <a:avLst/>
          </a:prstGeom>
        </p:spPr>
      </p:pic>
      <p:pic>
        <p:nvPicPr>
          <p:cNvPr id="8" name="Picture 7">
            <a:extLst>
              <a:ext uri="{FF2B5EF4-FFF2-40B4-BE49-F238E27FC236}">
                <a16:creationId xmlns:a16="http://schemas.microsoft.com/office/drawing/2014/main" id="{6F3581C6-D742-430C-BE2C-1CD31CF5CE37}"/>
              </a:ext>
            </a:extLst>
          </p:cNvPr>
          <p:cNvPicPr>
            <a:picLocks noChangeAspect="1"/>
          </p:cNvPicPr>
          <p:nvPr/>
        </p:nvPicPr>
        <p:blipFill>
          <a:blip r:embed="rId3"/>
          <a:stretch>
            <a:fillRect/>
          </a:stretch>
        </p:blipFill>
        <p:spPr>
          <a:xfrm>
            <a:off x="4371022" y="1196656"/>
            <a:ext cx="2200275" cy="533400"/>
          </a:xfrm>
          <a:prstGeom prst="rect">
            <a:avLst/>
          </a:prstGeom>
        </p:spPr>
      </p:pic>
      <p:pic>
        <p:nvPicPr>
          <p:cNvPr id="10" name="Picture 9">
            <a:extLst>
              <a:ext uri="{FF2B5EF4-FFF2-40B4-BE49-F238E27FC236}">
                <a16:creationId xmlns:a16="http://schemas.microsoft.com/office/drawing/2014/main" id="{F40E0CF0-2269-411F-95DD-BC29DA0F7ADE}"/>
              </a:ext>
            </a:extLst>
          </p:cNvPr>
          <p:cNvPicPr>
            <a:picLocks noChangeAspect="1"/>
          </p:cNvPicPr>
          <p:nvPr/>
        </p:nvPicPr>
        <p:blipFill>
          <a:blip r:embed="rId4"/>
          <a:stretch>
            <a:fillRect/>
          </a:stretch>
        </p:blipFill>
        <p:spPr>
          <a:xfrm>
            <a:off x="4371022" y="2461260"/>
            <a:ext cx="1924050" cy="533400"/>
          </a:xfrm>
          <a:prstGeom prst="rect">
            <a:avLst/>
          </a:prstGeom>
        </p:spPr>
      </p:pic>
      <p:pic>
        <p:nvPicPr>
          <p:cNvPr id="12" name="Picture 11">
            <a:extLst>
              <a:ext uri="{FF2B5EF4-FFF2-40B4-BE49-F238E27FC236}">
                <a16:creationId xmlns:a16="http://schemas.microsoft.com/office/drawing/2014/main" id="{51786554-59E4-4FE0-8B74-1015CC7DB9C4}"/>
              </a:ext>
            </a:extLst>
          </p:cNvPr>
          <p:cNvPicPr>
            <a:picLocks noChangeAspect="1"/>
          </p:cNvPicPr>
          <p:nvPr/>
        </p:nvPicPr>
        <p:blipFill>
          <a:blip r:embed="rId5"/>
          <a:stretch>
            <a:fillRect/>
          </a:stretch>
        </p:blipFill>
        <p:spPr>
          <a:xfrm>
            <a:off x="4210456" y="3767932"/>
            <a:ext cx="3190875" cy="571500"/>
          </a:xfrm>
          <a:prstGeom prst="rect">
            <a:avLst/>
          </a:prstGeom>
        </p:spPr>
      </p:pic>
    </p:spTree>
    <p:extLst>
      <p:ext uri="{BB962C8B-B14F-4D97-AF65-F5344CB8AC3E}">
        <p14:creationId xmlns:p14="http://schemas.microsoft.com/office/powerpoint/2010/main" val="2603962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57E26-8B65-4993-9906-FDD5DEC4C597}"/>
              </a:ext>
            </a:extLst>
          </p:cNvPr>
          <p:cNvSpPr>
            <a:spLocks noGrp="1"/>
          </p:cNvSpPr>
          <p:nvPr>
            <p:ph type="title"/>
          </p:nvPr>
        </p:nvSpPr>
        <p:spPr>
          <a:xfrm>
            <a:off x="573520" y="198355"/>
            <a:ext cx="6761100" cy="857400"/>
          </a:xfrm>
        </p:spPr>
        <p:txBody>
          <a:bodyPr/>
          <a:lstStyle/>
          <a:p>
            <a:pPr algn="ctr"/>
            <a:r>
              <a:rPr lang="en-US" sz="3200" b="1" dirty="0"/>
              <a:t>Base Paper</a:t>
            </a:r>
            <a:endParaRPr lang="en-IN" sz="3200" b="1" dirty="0"/>
          </a:p>
        </p:txBody>
      </p:sp>
      <p:sp>
        <p:nvSpPr>
          <p:cNvPr id="3" name="Text Placeholder 2">
            <a:extLst>
              <a:ext uri="{FF2B5EF4-FFF2-40B4-BE49-F238E27FC236}">
                <a16:creationId xmlns:a16="http://schemas.microsoft.com/office/drawing/2014/main" id="{BD5F09CA-D8A9-4FF4-8E5F-CD72674C855C}"/>
              </a:ext>
            </a:extLst>
          </p:cNvPr>
          <p:cNvSpPr>
            <a:spLocks noGrp="1"/>
          </p:cNvSpPr>
          <p:nvPr>
            <p:ph type="body" idx="1"/>
          </p:nvPr>
        </p:nvSpPr>
        <p:spPr>
          <a:xfrm>
            <a:off x="718300" y="1143000"/>
            <a:ext cx="6761100" cy="3571050"/>
          </a:xfrm>
        </p:spPr>
        <p:txBody>
          <a:bodyPr/>
          <a:lstStyle/>
          <a:p>
            <a:r>
              <a:rPr lang="en-US" sz="1600" dirty="0"/>
              <a:t>Link to base paper -&gt; </a:t>
            </a:r>
            <a:r>
              <a:rPr lang="en-US" sz="1600" dirty="0">
                <a:hlinkClick r:id="rId2"/>
              </a:rPr>
              <a:t>https://sci-hub.se/https://doi.org/10.1007/978-3-319-16178-5_40</a:t>
            </a:r>
            <a:endParaRPr lang="en-US" sz="1600" dirty="0"/>
          </a:p>
          <a:p>
            <a:endParaRPr lang="en-IN" sz="1600" dirty="0"/>
          </a:p>
        </p:txBody>
      </p:sp>
      <p:sp>
        <p:nvSpPr>
          <p:cNvPr id="4" name="Slide Number Placeholder 3">
            <a:extLst>
              <a:ext uri="{FF2B5EF4-FFF2-40B4-BE49-F238E27FC236}">
                <a16:creationId xmlns:a16="http://schemas.microsoft.com/office/drawing/2014/main" id="{E01B7B24-FCC0-48DA-AE17-76E8903AAD7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13</a:t>
            </a:fld>
            <a:endParaRPr lang="en"/>
          </a:p>
        </p:txBody>
      </p:sp>
      <p:pic>
        <p:nvPicPr>
          <p:cNvPr id="7" name="Picture 6">
            <a:extLst>
              <a:ext uri="{FF2B5EF4-FFF2-40B4-BE49-F238E27FC236}">
                <a16:creationId xmlns:a16="http://schemas.microsoft.com/office/drawing/2014/main" id="{7B204C97-1FCB-4A03-9B2E-ED7C875F516F}"/>
              </a:ext>
            </a:extLst>
          </p:cNvPr>
          <p:cNvPicPr>
            <a:picLocks noChangeAspect="1"/>
          </p:cNvPicPr>
          <p:nvPr/>
        </p:nvPicPr>
        <p:blipFill>
          <a:blip r:embed="rId3"/>
          <a:stretch>
            <a:fillRect/>
          </a:stretch>
        </p:blipFill>
        <p:spPr>
          <a:xfrm>
            <a:off x="1155837" y="2175509"/>
            <a:ext cx="5624323" cy="2091691"/>
          </a:xfrm>
          <a:prstGeom prst="rect">
            <a:avLst/>
          </a:prstGeom>
        </p:spPr>
      </p:pic>
    </p:spTree>
    <p:extLst>
      <p:ext uri="{BB962C8B-B14F-4D97-AF65-F5344CB8AC3E}">
        <p14:creationId xmlns:p14="http://schemas.microsoft.com/office/powerpoint/2010/main" val="4123401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81298-9C2D-41D2-B73C-48304496265A}"/>
              </a:ext>
            </a:extLst>
          </p:cNvPr>
          <p:cNvSpPr>
            <a:spLocks noGrp="1"/>
          </p:cNvSpPr>
          <p:nvPr>
            <p:ph type="title"/>
          </p:nvPr>
        </p:nvSpPr>
        <p:spPr>
          <a:xfrm>
            <a:off x="640231" y="172225"/>
            <a:ext cx="6761100" cy="857400"/>
          </a:xfrm>
        </p:spPr>
        <p:txBody>
          <a:bodyPr/>
          <a:lstStyle/>
          <a:p>
            <a:pPr algn="ctr"/>
            <a:r>
              <a:rPr lang="en-US" sz="3200" b="1" dirty="0"/>
              <a:t>Base Approach vs Our Approach</a:t>
            </a:r>
            <a:endParaRPr lang="en-IN" sz="3200" b="1" dirty="0"/>
          </a:p>
        </p:txBody>
      </p:sp>
      <p:sp>
        <p:nvSpPr>
          <p:cNvPr id="4" name="Slide Number Placeholder 3">
            <a:extLst>
              <a:ext uri="{FF2B5EF4-FFF2-40B4-BE49-F238E27FC236}">
                <a16:creationId xmlns:a16="http://schemas.microsoft.com/office/drawing/2014/main" id="{9F71D474-C367-4BB6-9518-06F5DF4EBB35}"/>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14</a:t>
            </a:fld>
            <a:endParaRPr lang="en"/>
          </a:p>
        </p:txBody>
      </p:sp>
      <p:graphicFrame>
        <p:nvGraphicFramePr>
          <p:cNvPr id="8" name="Table 5">
            <a:extLst>
              <a:ext uri="{FF2B5EF4-FFF2-40B4-BE49-F238E27FC236}">
                <a16:creationId xmlns:a16="http://schemas.microsoft.com/office/drawing/2014/main" id="{DDD615DE-EED8-4A81-838C-5881AB579904}"/>
              </a:ext>
            </a:extLst>
          </p:cNvPr>
          <p:cNvGraphicFramePr>
            <a:graphicFrameLocks noGrp="1"/>
          </p:cNvGraphicFramePr>
          <p:nvPr>
            <p:extLst>
              <p:ext uri="{D42A27DB-BD31-4B8C-83A1-F6EECF244321}">
                <p14:modId xmlns:p14="http://schemas.microsoft.com/office/powerpoint/2010/main" val="1027338765"/>
              </p:ext>
            </p:extLst>
          </p:nvPr>
        </p:nvGraphicFramePr>
        <p:xfrm>
          <a:off x="1050850" y="1401713"/>
          <a:ext cx="6096000" cy="2946400"/>
        </p:xfrm>
        <a:graphic>
          <a:graphicData uri="http://schemas.openxmlformats.org/drawingml/2006/table">
            <a:tbl>
              <a:tblPr firstRow="1" bandRow="1">
                <a:tableStyleId>{284E427A-3D55-4303-BF80-6455036E1DE7}</a:tableStyleId>
              </a:tblPr>
              <a:tblGrid>
                <a:gridCol w="2032000">
                  <a:extLst>
                    <a:ext uri="{9D8B030D-6E8A-4147-A177-3AD203B41FA5}">
                      <a16:colId xmlns:a16="http://schemas.microsoft.com/office/drawing/2014/main" val="1271159791"/>
                    </a:ext>
                  </a:extLst>
                </a:gridCol>
                <a:gridCol w="2032000">
                  <a:extLst>
                    <a:ext uri="{9D8B030D-6E8A-4147-A177-3AD203B41FA5}">
                      <a16:colId xmlns:a16="http://schemas.microsoft.com/office/drawing/2014/main" val="861055314"/>
                    </a:ext>
                  </a:extLst>
                </a:gridCol>
                <a:gridCol w="2032000">
                  <a:extLst>
                    <a:ext uri="{9D8B030D-6E8A-4147-A177-3AD203B41FA5}">
                      <a16:colId xmlns:a16="http://schemas.microsoft.com/office/drawing/2014/main" val="4135345998"/>
                    </a:ext>
                  </a:extLst>
                </a:gridCol>
              </a:tblGrid>
              <a:tr h="370840">
                <a:tc>
                  <a:txBody>
                    <a:bodyPr/>
                    <a:lstStyle/>
                    <a:p>
                      <a:pPr algn="ctr"/>
                      <a:endParaRPr lang="en-IN" dirty="0"/>
                    </a:p>
                  </a:txBody>
                  <a:tcPr/>
                </a:tc>
                <a:tc>
                  <a:txBody>
                    <a:bodyPr/>
                    <a:lstStyle/>
                    <a:p>
                      <a:pPr algn="ctr"/>
                      <a:r>
                        <a:rPr lang="en-US" dirty="0"/>
                        <a:t>Base Approach</a:t>
                      </a:r>
                      <a:endParaRPr lang="en-IN" dirty="0"/>
                    </a:p>
                  </a:txBody>
                  <a:tcPr/>
                </a:tc>
                <a:tc>
                  <a:txBody>
                    <a:bodyPr/>
                    <a:lstStyle/>
                    <a:p>
                      <a:pPr algn="ctr"/>
                      <a:r>
                        <a:rPr lang="en-US" dirty="0"/>
                        <a:t>Our Approach</a:t>
                      </a:r>
                      <a:endParaRPr lang="en-IN" dirty="0"/>
                    </a:p>
                  </a:txBody>
                  <a:tcPr/>
                </a:tc>
                <a:extLst>
                  <a:ext uri="{0D108BD9-81ED-4DB2-BD59-A6C34878D82A}">
                    <a16:rowId xmlns:a16="http://schemas.microsoft.com/office/drawing/2014/main" val="396138439"/>
                  </a:ext>
                </a:extLst>
              </a:tr>
              <a:tr h="370840">
                <a:tc>
                  <a:txBody>
                    <a:bodyPr/>
                    <a:lstStyle/>
                    <a:p>
                      <a:pPr algn="ctr"/>
                      <a:r>
                        <a:rPr lang="en-US" dirty="0"/>
                        <a:t>Training Accuracy</a:t>
                      </a:r>
                      <a:endParaRPr lang="en-IN" dirty="0"/>
                    </a:p>
                  </a:txBody>
                  <a:tcPr/>
                </a:tc>
                <a:tc>
                  <a:txBody>
                    <a:bodyPr/>
                    <a:lstStyle/>
                    <a:p>
                      <a:pPr algn="ctr"/>
                      <a:r>
                        <a:rPr lang="en-US" dirty="0"/>
                        <a:t>-</a:t>
                      </a:r>
                      <a:endParaRPr lang="en-IN" dirty="0"/>
                    </a:p>
                  </a:txBody>
                  <a:tcPr/>
                </a:tc>
                <a:tc>
                  <a:txBody>
                    <a:bodyPr/>
                    <a:lstStyle/>
                    <a:p>
                      <a:pPr algn="ctr"/>
                      <a:r>
                        <a:rPr lang="en-US" dirty="0"/>
                        <a:t>94.30%</a:t>
                      </a:r>
                      <a:endParaRPr lang="en-IN" dirty="0"/>
                    </a:p>
                  </a:txBody>
                  <a:tcPr/>
                </a:tc>
                <a:extLst>
                  <a:ext uri="{0D108BD9-81ED-4DB2-BD59-A6C34878D82A}">
                    <a16:rowId xmlns:a16="http://schemas.microsoft.com/office/drawing/2014/main" val="3972255709"/>
                  </a:ext>
                </a:extLst>
              </a:tr>
              <a:tr h="370840">
                <a:tc>
                  <a:txBody>
                    <a:bodyPr/>
                    <a:lstStyle/>
                    <a:p>
                      <a:pPr algn="ctr"/>
                      <a:r>
                        <a:rPr lang="en-US" dirty="0"/>
                        <a:t>Testing Accuracy</a:t>
                      </a:r>
                      <a:endParaRPr lang="en-IN" dirty="0"/>
                    </a:p>
                  </a:txBody>
                  <a:tcPr/>
                </a:tc>
                <a:tc>
                  <a:txBody>
                    <a:bodyPr/>
                    <a:lstStyle/>
                    <a:p>
                      <a:pPr algn="ctr"/>
                      <a:r>
                        <a:rPr lang="en-US" dirty="0"/>
                        <a:t> 91.7%</a:t>
                      </a:r>
                      <a:endParaRPr lang="en-IN" dirty="0"/>
                    </a:p>
                  </a:txBody>
                  <a:tcPr/>
                </a:tc>
                <a:tc>
                  <a:txBody>
                    <a:bodyPr/>
                    <a:lstStyle/>
                    <a:p>
                      <a:pPr algn="ctr"/>
                      <a:r>
                        <a:rPr lang="en-US" dirty="0"/>
                        <a:t>92.16%</a:t>
                      </a:r>
                      <a:endParaRPr lang="en-IN" dirty="0"/>
                    </a:p>
                  </a:txBody>
                  <a:tcPr/>
                </a:tc>
                <a:extLst>
                  <a:ext uri="{0D108BD9-81ED-4DB2-BD59-A6C34878D82A}">
                    <a16:rowId xmlns:a16="http://schemas.microsoft.com/office/drawing/2014/main" val="1643497062"/>
                  </a:ext>
                </a:extLst>
              </a:tr>
              <a:tr h="370840">
                <a:tc>
                  <a:txBody>
                    <a:bodyPr/>
                    <a:lstStyle/>
                    <a:p>
                      <a:pPr algn="ctr"/>
                      <a:r>
                        <a:rPr lang="en-US" dirty="0"/>
                        <a:t>No.of signs recognized</a:t>
                      </a:r>
                      <a:endParaRPr lang="en-IN" dirty="0"/>
                    </a:p>
                  </a:txBody>
                  <a:tcPr/>
                </a:tc>
                <a:tc>
                  <a:txBody>
                    <a:bodyPr/>
                    <a:lstStyle/>
                    <a:p>
                      <a:pPr algn="ctr"/>
                      <a:r>
                        <a:rPr lang="en-US" dirty="0"/>
                        <a:t>20</a:t>
                      </a:r>
                      <a:endParaRPr lang="en-IN" dirty="0"/>
                    </a:p>
                  </a:txBody>
                  <a:tcPr/>
                </a:tc>
                <a:tc>
                  <a:txBody>
                    <a:bodyPr/>
                    <a:lstStyle/>
                    <a:p>
                      <a:pPr algn="ctr"/>
                      <a:r>
                        <a:rPr lang="en-US" dirty="0"/>
                        <a:t>35</a:t>
                      </a:r>
                      <a:endParaRPr lang="en-IN" dirty="0"/>
                    </a:p>
                  </a:txBody>
                  <a:tcPr/>
                </a:tc>
                <a:extLst>
                  <a:ext uri="{0D108BD9-81ED-4DB2-BD59-A6C34878D82A}">
                    <a16:rowId xmlns:a16="http://schemas.microsoft.com/office/drawing/2014/main" val="2547818621"/>
                  </a:ext>
                </a:extLst>
              </a:tr>
              <a:tr h="370840">
                <a:tc>
                  <a:txBody>
                    <a:bodyPr/>
                    <a:lstStyle/>
                    <a:p>
                      <a:pPr algn="ctr"/>
                      <a:r>
                        <a:rPr lang="en-US" dirty="0"/>
                        <a:t>Additional functionalities</a:t>
                      </a:r>
                      <a:endParaRPr lang="en-IN" dirty="0"/>
                    </a:p>
                  </a:txBody>
                  <a:tcPr/>
                </a:tc>
                <a:tc>
                  <a:txBody>
                    <a:bodyPr/>
                    <a:lstStyle/>
                    <a:p>
                      <a:pPr algn="ctr"/>
                      <a:r>
                        <a:rPr lang="en-US" dirty="0"/>
                        <a:t>-</a:t>
                      </a:r>
                      <a:endParaRPr lang="en-IN" dirty="0"/>
                    </a:p>
                  </a:txBody>
                  <a:tcPr/>
                </a:tc>
                <a:tc>
                  <a:txBody>
                    <a:bodyPr/>
                    <a:lstStyle/>
                    <a:p>
                      <a:pPr algn="ctr"/>
                      <a:r>
                        <a:rPr lang="en-US" dirty="0"/>
                        <a:t>Hun spell and Speech Recognition Systems</a:t>
                      </a:r>
                      <a:endParaRPr lang="en-IN" dirty="0"/>
                    </a:p>
                  </a:txBody>
                  <a:tcPr/>
                </a:tc>
                <a:extLst>
                  <a:ext uri="{0D108BD9-81ED-4DB2-BD59-A6C34878D82A}">
                    <a16:rowId xmlns:a16="http://schemas.microsoft.com/office/drawing/2014/main" val="3338154411"/>
                  </a:ext>
                </a:extLst>
              </a:tr>
              <a:tr h="370840">
                <a:tc>
                  <a:txBody>
                    <a:bodyPr/>
                    <a:lstStyle/>
                    <a:p>
                      <a:pPr algn="ctr"/>
                      <a:r>
                        <a:rPr lang="en-US" dirty="0"/>
                        <a:t>Preprocessing</a:t>
                      </a:r>
                      <a:endParaRPr lang="en-IN" dirty="0"/>
                    </a:p>
                  </a:txBody>
                  <a:tcPr/>
                </a:tc>
                <a:tc>
                  <a:txBody>
                    <a:bodyPr/>
                    <a:lstStyle/>
                    <a:p>
                      <a:pPr algn="ctr"/>
                      <a:r>
                        <a:rPr lang="en-US" dirty="0"/>
                        <a:t>thresholding, background removal using the user index, and median filtering</a:t>
                      </a:r>
                      <a:endParaRPr lang="en-IN" dirty="0"/>
                    </a:p>
                  </a:txBody>
                  <a:tcPr/>
                </a:tc>
                <a:tc>
                  <a:txBody>
                    <a:bodyPr/>
                    <a:lstStyle/>
                    <a:p>
                      <a:pPr algn="ctr"/>
                      <a:r>
                        <a:rPr lang="en-US" dirty="0"/>
                        <a:t>Canny edge Detector and Image bit inversion.</a:t>
                      </a:r>
                      <a:endParaRPr lang="en-IN" dirty="0"/>
                    </a:p>
                  </a:txBody>
                  <a:tcPr/>
                </a:tc>
                <a:extLst>
                  <a:ext uri="{0D108BD9-81ED-4DB2-BD59-A6C34878D82A}">
                    <a16:rowId xmlns:a16="http://schemas.microsoft.com/office/drawing/2014/main" val="2154615650"/>
                  </a:ext>
                </a:extLst>
              </a:tr>
            </a:tbl>
          </a:graphicData>
        </a:graphic>
      </p:graphicFrame>
    </p:spTree>
    <p:extLst>
      <p:ext uri="{BB962C8B-B14F-4D97-AF65-F5344CB8AC3E}">
        <p14:creationId xmlns:p14="http://schemas.microsoft.com/office/powerpoint/2010/main" val="1564743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DFF8B-C3C3-4C8A-8F44-6EF56C2BD2EA}"/>
              </a:ext>
            </a:extLst>
          </p:cNvPr>
          <p:cNvSpPr>
            <a:spLocks noGrp="1"/>
          </p:cNvSpPr>
          <p:nvPr>
            <p:ph type="title"/>
          </p:nvPr>
        </p:nvSpPr>
        <p:spPr>
          <a:xfrm>
            <a:off x="640231" y="129775"/>
            <a:ext cx="6761100" cy="857400"/>
          </a:xfrm>
        </p:spPr>
        <p:txBody>
          <a:bodyPr/>
          <a:lstStyle/>
          <a:p>
            <a:pPr algn="ctr"/>
            <a:r>
              <a:rPr lang="en-US" sz="3200" b="1" dirty="0"/>
              <a:t>Future Scope</a:t>
            </a:r>
            <a:endParaRPr lang="en-IN" sz="3200" b="1" dirty="0"/>
          </a:p>
        </p:txBody>
      </p:sp>
      <p:sp>
        <p:nvSpPr>
          <p:cNvPr id="3" name="Text Placeholder 2">
            <a:extLst>
              <a:ext uri="{FF2B5EF4-FFF2-40B4-BE49-F238E27FC236}">
                <a16:creationId xmlns:a16="http://schemas.microsoft.com/office/drawing/2014/main" id="{69631CE8-55ED-4415-A3BB-D245555CBB83}"/>
              </a:ext>
            </a:extLst>
          </p:cNvPr>
          <p:cNvSpPr>
            <a:spLocks noGrp="1"/>
          </p:cNvSpPr>
          <p:nvPr>
            <p:ph type="body" idx="1"/>
          </p:nvPr>
        </p:nvSpPr>
        <p:spPr>
          <a:xfrm>
            <a:off x="335280" y="987175"/>
            <a:ext cx="7536180" cy="3726875"/>
          </a:xfrm>
        </p:spPr>
        <p:txBody>
          <a:bodyPr/>
          <a:lstStyle/>
          <a:p>
            <a:r>
              <a:rPr lang="en-US" dirty="0"/>
              <a:t>We would like to extend our model for predicting static gestures of Indian Sign Language.</a:t>
            </a:r>
          </a:p>
          <a:p>
            <a:r>
              <a:rPr lang="en-US" dirty="0"/>
              <a:t>The model could be extended to perform live testing of signs and gestures.</a:t>
            </a:r>
          </a:p>
          <a:p>
            <a:r>
              <a:rPr lang="en-US" dirty="0"/>
              <a:t>We would to like to work with a dataset which has images captured in lighting conditions.</a:t>
            </a:r>
          </a:p>
          <a:p>
            <a:endParaRPr lang="en-US" dirty="0"/>
          </a:p>
          <a:p>
            <a:endParaRPr lang="en-IN" dirty="0"/>
          </a:p>
        </p:txBody>
      </p:sp>
      <p:sp>
        <p:nvSpPr>
          <p:cNvPr id="4" name="Slide Number Placeholder 3">
            <a:extLst>
              <a:ext uri="{FF2B5EF4-FFF2-40B4-BE49-F238E27FC236}">
                <a16:creationId xmlns:a16="http://schemas.microsoft.com/office/drawing/2014/main" id="{3B9A5FC0-18BC-4049-9647-D4BB4C44E24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2502537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3339074" y="251083"/>
            <a:ext cx="5495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7200" dirty="0">
                <a:solidFill>
                  <a:srgbClr val="80BFB7"/>
                </a:solidFill>
              </a:rPr>
              <a:t>THANK YOU</a:t>
            </a:r>
            <a:endParaRPr sz="7200" dirty="0">
              <a:solidFill>
                <a:srgbClr val="D3EBD5"/>
              </a:solidFill>
            </a:endParaRPr>
          </a:p>
        </p:txBody>
      </p:sp>
      <p:sp>
        <p:nvSpPr>
          <p:cNvPr id="3878" name="Google Shape;3878;p19"/>
          <p:cNvSpPr txBox="1">
            <a:spLocks noGrp="1"/>
          </p:cNvSpPr>
          <p:nvPr>
            <p:ph type="subTitle" idx="4294967295"/>
          </p:nvPr>
        </p:nvSpPr>
        <p:spPr>
          <a:xfrm>
            <a:off x="3339074" y="1137106"/>
            <a:ext cx="54951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a:solidFill>
                  <a:srgbClr val="D3EBD5"/>
                </a:solidFill>
              </a:rPr>
              <a:t> </a:t>
            </a:r>
            <a:r>
              <a:rPr lang="en-US" sz="2400" b="1" dirty="0">
                <a:solidFill>
                  <a:schemeClr val="bg2"/>
                </a:solidFill>
              </a:rPr>
              <a:t>DONE BY:</a:t>
            </a:r>
          </a:p>
          <a:p>
            <a:pPr marL="342900" lvl="0" indent="-342900" algn="l" rtl="0">
              <a:spcBef>
                <a:spcPts val="600"/>
              </a:spcBef>
              <a:spcAft>
                <a:spcPts val="0"/>
              </a:spcAft>
              <a:buFont typeface="Arial" panose="020B0604020202020204" pitchFamily="34" charset="0"/>
              <a:buChar char="•"/>
            </a:pPr>
            <a:r>
              <a:rPr lang="en-US" sz="2400" dirty="0">
                <a:solidFill>
                  <a:srgbClr val="D3EBD5"/>
                </a:solidFill>
                <a:latin typeface="Centaur" panose="02030504050205020304" pitchFamily="18" charset="0"/>
              </a:rPr>
              <a:t>Rohith Reddy Vangal (BT18CSE011)</a:t>
            </a:r>
          </a:p>
          <a:p>
            <a:pPr marL="342900" lvl="0" indent="-342900" algn="l" rtl="0">
              <a:spcBef>
                <a:spcPts val="600"/>
              </a:spcBef>
              <a:spcAft>
                <a:spcPts val="0"/>
              </a:spcAft>
              <a:buFont typeface="Arial" panose="020B0604020202020204" pitchFamily="34" charset="0"/>
              <a:buChar char="•"/>
            </a:pPr>
            <a:r>
              <a:rPr lang="en-US" sz="2400" dirty="0">
                <a:solidFill>
                  <a:srgbClr val="D3EBD5"/>
                </a:solidFill>
                <a:latin typeface="Centaur" panose="02030504050205020304" pitchFamily="18" charset="0"/>
              </a:rPr>
              <a:t>Shashank Tudum (BT18CSE012)</a:t>
            </a:r>
          </a:p>
          <a:p>
            <a:pPr marL="342900" lvl="0" indent="-342900" algn="l" rtl="0">
              <a:spcBef>
                <a:spcPts val="600"/>
              </a:spcBef>
              <a:spcAft>
                <a:spcPts val="0"/>
              </a:spcAft>
              <a:buFont typeface="Arial" panose="020B0604020202020204" pitchFamily="34" charset="0"/>
              <a:buChar char="•"/>
            </a:pPr>
            <a:r>
              <a:rPr lang="en-US" sz="2400" dirty="0">
                <a:solidFill>
                  <a:srgbClr val="D3EBD5"/>
                </a:solidFill>
                <a:latin typeface="Centaur" panose="02030504050205020304" pitchFamily="18" charset="0"/>
              </a:rPr>
              <a:t>Yashita Watchpillai (BT18CSE015)</a:t>
            </a:r>
          </a:p>
          <a:p>
            <a:pPr marL="342900" lvl="0" indent="-342900" algn="l" rtl="0">
              <a:spcBef>
                <a:spcPts val="600"/>
              </a:spcBef>
              <a:spcAft>
                <a:spcPts val="0"/>
              </a:spcAft>
              <a:buFont typeface="Arial" panose="020B0604020202020204" pitchFamily="34" charset="0"/>
              <a:buChar char="•"/>
            </a:pPr>
            <a:r>
              <a:rPr lang="en-IN" sz="2400" dirty="0">
                <a:solidFill>
                  <a:srgbClr val="D3EBD5"/>
                </a:solidFill>
                <a:latin typeface="Centaur" panose="02030504050205020304" pitchFamily="18" charset="0"/>
              </a:rPr>
              <a:t>Benhar Bandarupalli (BT18CSE017)</a:t>
            </a:r>
          </a:p>
          <a:p>
            <a:pPr marL="342900" lvl="0" indent="-342900" algn="l" rtl="0">
              <a:spcBef>
                <a:spcPts val="600"/>
              </a:spcBef>
              <a:spcAft>
                <a:spcPts val="0"/>
              </a:spcAft>
              <a:buFont typeface="Arial" panose="020B0604020202020204" pitchFamily="34" charset="0"/>
              <a:buChar char="•"/>
            </a:pPr>
            <a:endParaRPr lang="en-IN" dirty="0">
              <a:solidFill>
                <a:srgbClr val="D3EBD5"/>
              </a:solidFill>
            </a:endParaRPr>
          </a:p>
          <a:p>
            <a:pPr marL="0" indent="0">
              <a:buNone/>
            </a:pPr>
            <a:r>
              <a:rPr lang="en-US" sz="2800" b="1" dirty="0">
                <a:solidFill>
                  <a:schemeClr val="bg2"/>
                </a:solidFill>
              </a:rPr>
              <a:t>     </a:t>
            </a:r>
            <a:r>
              <a:rPr lang="en-US" sz="2400" b="1" dirty="0">
                <a:solidFill>
                  <a:schemeClr val="bg2"/>
                </a:solidFill>
              </a:rPr>
              <a:t>FACULTY ADVISOR:</a:t>
            </a:r>
          </a:p>
          <a:p>
            <a:pPr marL="342900" indent="-342900">
              <a:buFont typeface="Arial" panose="020B0604020202020204" pitchFamily="34" charset="0"/>
              <a:buChar char="•"/>
            </a:pPr>
            <a:r>
              <a:rPr lang="en-US" sz="2400" dirty="0">
                <a:solidFill>
                  <a:schemeClr val="accent1"/>
                </a:solidFill>
                <a:latin typeface="Centaur" panose="02030504050205020304" pitchFamily="18" charset="0"/>
              </a:rPr>
              <a:t>Dr Nishath Ansari</a:t>
            </a:r>
          </a:p>
          <a:p>
            <a:pPr marL="0" lvl="0" indent="0" algn="l" rtl="0">
              <a:spcBef>
                <a:spcPts val="600"/>
              </a:spcBef>
              <a:spcAft>
                <a:spcPts val="0"/>
              </a:spcAft>
              <a:buNone/>
            </a:pPr>
            <a:endParaRPr dirty="0">
              <a:solidFill>
                <a:srgbClr val="80BFB7"/>
              </a:solidFill>
            </a:endParaRPr>
          </a:p>
        </p:txBody>
      </p:sp>
      <p:sp>
        <p:nvSpPr>
          <p:cNvPr id="3879" name="Google Shape;3879;p19"/>
          <p:cNvSpPr/>
          <p:nvPr/>
        </p:nvSpPr>
        <p:spPr>
          <a:xfrm>
            <a:off x="2347313" y="2155769"/>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0" name="Google Shape;3880;p19"/>
          <p:cNvGrpSpPr/>
          <p:nvPr/>
        </p:nvGrpSpPr>
        <p:grpSpPr>
          <a:xfrm>
            <a:off x="2011275" y="703738"/>
            <a:ext cx="1160371" cy="1160688"/>
            <a:chOff x="6654650" y="3665275"/>
            <a:chExt cx="409100" cy="409125"/>
          </a:xfrm>
        </p:grpSpPr>
        <p:sp>
          <p:nvSpPr>
            <p:cNvPr id="3881" name="Google Shape;3881;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3" name="Google Shape;3883;p19"/>
          <p:cNvGrpSpPr/>
          <p:nvPr/>
        </p:nvGrpSpPr>
        <p:grpSpPr>
          <a:xfrm rot="1057001">
            <a:off x="892483" y="1616446"/>
            <a:ext cx="766645" cy="766759"/>
            <a:chOff x="570875" y="4322250"/>
            <a:chExt cx="443300" cy="443325"/>
          </a:xfrm>
        </p:grpSpPr>
        <p:sp>
          <p:nvSpPr>
            <p:cNvPr id="3884" name="Google Shape;3884;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8" name="Google Shape;3888;p19"/>
          <p:cNvSpPr/>
          <p:nvPr/>
        </p:nvSpPr>
        <p:spPr>
          <a:xfrm rot="2466991">
            <a:off x="978868" y="928441"/>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9"/>
          <p:cNvSpPr/>
          <p:nvPr/>
        </p:nvSpPr>
        <p:spPr>
          <a:xfrm rot="-1609377">
            <a:off x="1529232" y="1154513"/>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9"/>
          <p:cNvSpPr/>
          <p:nvPr/>
        </p:nvSpPr>
        <p:spPr>
          <a:xfrm rot="2925705">
            <a:off x="3171263" y="1359369"/>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9"/>
          <p:cNvSpPr/>
          <p:nvPr/>
        </p:nvSpPr>
        <p:spPr>
          <a:xfrm rot="-1609197">
            <a:off x="2135091" y="3946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16</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a:off x="193761" y="96375"/>
            <a:ext cx="67611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b="1" dirty="0"/>
              <a:t>Dataset</a:t>
            </a:r>
            <a:endParaRPr sz="3200" b="1" dirty="0"/>
          </a:p>
        </p:txBody>
      </p:sp>
      <p:sp>
        <p:nvSpPr>
          <p:cNvPr id="3845" name="Google Shape;3845;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a:t>
            </a:fld>
            <a:endParaRPr/>
          </a:p>
        </p:txBody>
      </p:sp>
      <p:sp>
        <p:nvSpPr>
          <p:cNvPr id="9" name="TextBox 8">
            <a:extLst>
              <a:ext uri="{FF2B5EF4-FFF2-40B4-BE49-F238E27FC236}">
                <a16:creationId xmlns:a16="http://schemas.microsoft.com/office/drawing/2014/main" id="{C8A9E1AA-F902-4D0D-BF67-4E8CBEE9B628}"/>
              </a:ext>
            </a:extLst>
          </p:cNvPr>
          <p:cNvSpPr txBox="1"/>
          <p:nvPr/>
        </p:nvSpPr>
        <p:spPr>
          <a:xfrm>
            <a:off x="3581400" y="2849597"/>
            <a:ext cx="4023260"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1"/>
                </a:solidFill>
                <a:latin typeface="Titillium Web Light" panose="020B0604020202020204" charset="0"/>
              </a:rPr>
              <a:t>Each of the alphabets and digits have 1200 images.</a:t>
            </a:r>
          </a:p>
          <a:p>
            <a:pPr marL="285750" indent="-285750">
              <a:buFont typeface="Arial" panose="020B0604020202020204" pitchFamily="34" charset="0"/>
              <a:buChar char="•"/>
            </a:pPr>
            <a:r>
              <a:rPr lang="en-US" sz="1600" dirty="0">
                <a:solidFill>
                  <a:schemeClr val="tx1"/>
                </a:solidFill>
                <a:latin typeface="Titillium Web Light" panose="020B0604020202020204" charset="0"/>
              </a:rPr>
              <a:t>Total number of images in dataset = 1200X35 = 42000</a:t>
            </a:r>
          </a:p>
          <a:p>
            <a:pPr marL="285750" indent="-285750">
              <a:buFont typeface="Arial" panose="020B0604020202020204" pitchFamily="34" charset="0"/>
              <a:buChar char="•"/>
            </a:pPr>
            <a:r>
              <a:rPr lang="en-US" sz="1600" dirty="0">
                <a:solidFill>
                  <a:schemeClr val="tx1"/>
                </a:solidFill>
                <a:latin typeface="Titillium Web Light" panose="020B0604020202020204" charset="0"/>
              </a:rPr>
              <a:t>Link to dataset: </a:t>
            </a:r>
          </a:p>
          <a:p>
            <a:r>
              <a:rPr lang="en-US" sz="1600" dirty="0">
                <a:solidFill>
                  <a:schemeClr val="tx1"/>
                </a:solidFill>
                <a:latin typeface="Titillium Web Light" panose="020B0604020202020204" charset="0"/>
                <a:hlinkClick r:id="rId3" action="ppaction://hlinksldjump">
                  <a:extLst>
                    <a:ext uri="{A12FA001-AC4F-418D-AE19-62706E023703}">
                      <ahyp:hlinkClr xmlns:ahyp="http://schemas.microsoft.com/office/drawing/2018/hyperlinkcolor" val="tx"/>
                    </a:ext>
                  </a:extLst>
                </a:hlinkClick>
              </a:rPr>
              <a:t>https://drive.google.com/drive/folders/1keWr7X8aR4YMotY2m8SlEHlyruDDdVi</a:t>
            </a:r>
            <a:endParaRPr lang="en-US" sz="1600" dirty="0">
              <a:solidFill>
                <a:schemeClr val="tx1"/>
              </a:solidFill>
              <a:latin typeface="Titillium Web Light" panose="020B0604020202020204" charset="0"/>
            </a:endParaRPr>
          </a:p>
          <a:p>
            <a:pPr marL="285750" indent="-285750">
              <a:buFont typeface="Arial" panose="020B0604020202020204" pitchFamily="34" charset="0"/>
              <a:buChar char="•"/>
            </a:pPr>
            <a:endParaRPr lang="en-IN" sz="1600" dirty="0">
              <a:latin typeface="Titillium Web Light" panose="020B0604020202020204" charset="0"/>
            </a:endParaRPr>
          </a:p>
        </p:txBody>
      </p:sp>
      <p:pic>
        <p:nvPicPr>
          <p:cNvPr id="11" name="Picture 10">
            <a:extLst>
              <a:ext uri="{FF2B5EF4-FFF2-40B4-BE49-F238E27FC236}">
                <a16:creationId xmlns:a16="http://schemas.microsoft.com/office/drawing/2014/main" id="{5951E9E4-DD45-4D9C-94DD-0485DB16519A}"/>
              </a:ext>
            </a:extLst>
          </p:cNvPr>
          <p:cNvPicPr>
            <a:picLocks noChangeAspect="1"/>
          </p:cNvPicPr>
          <p:nvPr/>
        </p:nvPicPr>
        <p:blipFill>
          <a:blip r:embed="rId4"/>
          <a:stretch>
            <a:fillRect/>
          </a:stretch>
        </p:blipFill>
        <p:spPr>
          <a:xfrm>
            <a:off x="640230" y="1137377"/>
            <a:ext cx="2506829" cy="3399222"/>
          </a:xfrm>
          <a:prstGeom prst="rect">
            <a:avLst/>
          </a:prstGeom>
        </p:spPr>
      </p:pic>
      <p:pic>
        <p:nvPicPr>
          <p:cNvPr id="13" name="Picture 12">
            <a:extLst>
              <a:ext uri="{FF2B5EF4-FFF2-40B4-BE49-F238E27FC236}">
                <a16:creationId xmlns:a16="http://schemas.microsoft.com/office/drawing/2014/main" id="{D20879AC-0623-441A-B80E-E3F6EA7B8824}"/>
              </a:ext>
            </a:extLst>
          </p:cNvPr>
          <p:cNvPicPr>
            <a:picLocks noChangeAspect="1"/>
          </p:cNvPicPr>
          <p:nvPr/>
        </p:nvPicPr>
        <p:blipFill>
          <a:blip r:embed="rId5"/>
          <a:stretch>
            <a:fillRect/>
          </a:stretch>
        </p:blipFill>
        <p:spPr>
          <a:xfrm>
            <a:off x="4388200" y="259317"/>
            <a:ext cx="2812700" cy="261872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49"/>
        <p:cNvGrpSpPr/>
        <p:nvPr/>
      </p:nvGrpSpPr>
      <p:grpSpPr>
        <a:xfrm>
          <a:off x="0" y="0"/>
          <a:ext cx="0" cy="0"/>
          <a:chOff x="0" y="0"/>
          <a:chExt cx="0" cy="0"/>
        </a:xfrm>
      </p:grpSpPr>
      <p:sp>
        <p:nvSpPr>
          <p:cNvPr id="3850" name="Google Shape;3850;p15"/>
          <p:cNvSpPr txBox="1">
            <a:spLocks noGrp="1"/>
          </p:cNvSpPr>
          <p:nvPr>
            <p:ph type="ctrTitle" idx="4294967295"/>
          </p:nvPr>
        </p:nvSpPr>
        <p:spPr>
          <a:xfrm>
            <a:off x="2435705" y="166030"/>
            <a:ext cx="2547775" cy="52114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b="1" dirty="0"/>
              <a:t>Preprocessing</a:t>
            </a:r>
            <a:endParaRPr sz="3200" b="1" dirty="0"/>
          </a:p>
        </p:txBody>
      </p:sp>
      <p:sp>
        <p:nvSpPr>
          <p:cNvPr id="3851" name="Google Shape;3851;p15"/>
          <p:cNvSpPr txBox="1">
            <a:spLocks noGrp="1"/>
          </p:cNvSpPr>
          <p:nvPr>
            <p:ph type="subTitle" idx="4294967295"/>
          </p:nvPr>
        </p:nvSpPr>
        <p:spPr>
          <a:xfrm>
            <a:off x="320100" y="1932026"/>
            <a:ext cx="7360799" cy="1432560"/>
          </a:xfrm>
          <a:prstGeom prst="rect">
            <a:avLst/>
          </a:prstGeom>
        </p:spPr>
        <p:txBody>
          <a:bodyPr spcFirstLastPara="1" wrap="square" lIns="91425" tIns="91425" rIns="91425" bIns="91425" anchor="t" anchorCtr="0">
            <a:noAutofit/>
          </a:bodyPr>
          <a:lstStyle/>
          <a:p>
            <a:pPr marL="285750" lvl="0" indent="-285750" algn="l" rtl="0">
              <a:spcBef>
                <a:spcPts val="600"/>
              </a:spcBef>
              <a:spcAft>
                <a:spcPts val="0"/>
              </a:spcAft>
              <a:buFont typeface="Arial" panose="020B0604020202020204" pitchFamily="34" charset="0"/>
              <a:buChar char="•"/>
            </a:pPr>
            <a:r>
              <a:rPr lang="en-US" sz="1600" dirty="0"/>
              <a:t>Each image in the dataset is converted from RGB to Grayscale format.</a:t>
            </a:r>
          </a:p>
          <a:p>
            <a:pPr marL="285750" lvl="0" indent="-285750" algn="l" rtl="0">
              <a:spcBef>
                <a:spcPts val="600"/>
              </a:spcBef>
              <a:spcAft>
                <a:spcPts val="0"/>
              </a:spcAft>
              <a:buFont typeface="Arial" panose="020B0604020202020204" pitchFamily="34" charset="0"/>
              <a:buChar char="•"/>
            </a:pPr>
            <a:r>
              <a:rPr lang="en-US" sz="1600" dirty="0"/>
              <a:t>The Canny Edge detector detects the edges of our hands therefore the shape of our hand acts as a parameter.</a:t>
            </a:r>
          </a:p>
          <a:p>
            <a:pPr marL="285750" lvl="0" indent="-285750" algn="l" rtl="0">
              <a:spcBef>
                <a:spcPts val="600"/>
              </a:spcBef>
              <a:spcAft>
                <a:spcPts val="0"/>
              </a:spcAft>
              <a:buFont typeface="Arial" panose="020B0604020202020204" pitchFamily="34" charset="0"/>
              <a:buChar char="•"/>
            </a:pPr>
            <a:r>
              <a:rPr lang="en-US" sz="1600" dirty="0"/>
              <a:t>Then the image is bit inverted </a:t>
            </a:r>
            <a:r>
              <a:rPr lang="en-US" sz="1600" dirty="0" err="1"/>
              <a:t>i.e</a:t>
            </a:r>
            <a:r>
              <a:rPr lang="en-US" sz="1600" dirty="0"/>
              <a:t> white color spaces and black color spaces are exchanged.</a:t>
            </a:r>
          </a:p>
          <a:p>
            <a:pPr marL="285750" lvl="0" indent="-285750" algn="l" rtl="0">
              <a:spcBef>
                <a:spcPts val="600"/>
              </a:spcBef>
              <a:spcAft>
                <a:spcPts val="0"/>
              </a:spcAft>
              <a:buFont typeface="Arial" panose="020B0604020202020204" pitchFamily="34" charset="0"/>
              <a:buChar char="•"/>
            </a:pPr>
            <a:endParaRPr lang="en-US" sz="1600" b="1" dirty="0"/>
          </a:p>
        </p:txBody>
      </p:sp>
      <p:sp>
        <p:nvSpPr>
          <p:cNvPr id="3853" name="Google Shape;3853;p1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a:t>
            </a:fld>
            <a:endParaRPr/>
          </a:p>
        </p:txBody>
      </p:sp>
      <p:pic>
        <p:nvPicPr>
          <p:cNvPr id="6" name="Picture 5">
            <a:extLst>
              <a:ext uri="{FF2B5EF4-FFF2-40B4-BE49-F238E27FC236}">
                <a16:creationId xmlns:a16="http://schemas.microsoft.com/office/drawing/2014/main" id="{9CC3B074-7830-4004-B68F-4B7F813240BE}"/>
              </a:ext>
            </a:extLst>
          </p:cNvPr>
          <p:cNvPicPr>
            <a:picLocks noChangeAspect="1"/>
          </p:cNvPicPr>
          <p:nvPr/>
        </p:nvPicPr>
        <p:blipFill>
          <a:blip r:embed="rId3"/>
          <a:stretch>
            <a:fillRect/>
          </a:stretch>
        </p:blipFill>
        <p:spPr>
          <a:xfrm>
            <a:off x="220980" y="641457"/>
            <a:ext cx="7559040" cy="1550337"/>
          </a:xfrm>
          <a:prstGeom prst="rect">
            <a:avLst/>
          </a:prstGeom>
        </p:spPr>
      </p:pic>
      <p:pic>
        <p:nvPicPr>
          <p:cNvPr id="8" name="Picture 7">
            <a:extLst>
              <a:ext uri="{FF2B5EF4-FFF2-40B4-BE49-F238E27FC236}">
                <a16:creationId xmlns:a16="http://schemas.microsoft.com/office/drawing/2014/main" id="{7D86AAFE-1BAD-4F1A-A666-71627379078B}"/>
              </a:ext>
            </a:extLst>
          </p:cNvPr>
          <p:cNvPicPr>
            <a:picLocks noChangeAspect="1"/>
          </p:cNvPicPr>
          <p:nvPr/>
        </p:nvPicPr>
        <p:blipFill>
          <a:blip r:embed="rId4"/>
          <a:stretch>
            <a:fillRect/>
          </a:stretch>
        </p:blipFill>
        <p:spPr>
          <a:xfrm>
            <a:off x="861060" y="3604260"/>
            <a:ext cx="1219200" cy="1219200"/>
          </a:xfrm>
          <a:prstGeom prst="rect">
            <a:avLst/>
          </a:prstGeom>
        </p:spPr>
      </p:pic>
      <p:pic>
        <p:nvPicPr>
          <p:cNvPr id="11" name="Picture 10">
            <a:extLst>
              <a:ext uri="{FF2B5EF4-FFF2-40B4-BE49-F238E27FC236}">
                <a16:creationId xmlns:a16="http://schemas.microsoft.com/office/drawing/2014/main" id="{FC88CDB5-E48C-4FC7-9096-3E511D1FC133}"/>
              </a:ext>
            </a:extLst>
          </p:cNvPr>
          <p:cNvPicPr>
            <a:picLocks noChangeAspect="1"/>
          </p:cNvPicPr>
          <p:nvPr/>
        </p:nvPicPr>
        <p:blipFill>
          <a:blip r:embed="rId5"/>
          <a:stretch>
            <a:fillRect/>
          </a:stretch>
        </p:blipFill>
        <p:spPr>
          <a:xfrm>
            <a:off x="6194836" y="3592498"/>
            <a:ext cx="1219200" cy="1219200"/>
          </a:xfrm>
          <a:prstGeom prst="rect">
            <a:avLst/>
          </a:prstGeom>
        </p:spPr>
      </p:pic>
      <p:pic>
        <p:nvPicPr>
          <p:cNvPr id="13" name="Picture 12">
            <a:extLst>
              <a:ext uri="{FF2B5EF4-FFF2-40B4-BE49-F238E27FC236}">
                <a16:creationId xmlns:a16="http://schemas.microsoft.com/office/drawing/2014/main" id="{D055BA37-9938-4CA4-92D4-C190A11BA637}"/>
              </a:ext>
            </a:extLst>
          </p:cNvPr>
          <p:cNvPicPr>
            <a:picLocks noChangeAspect="1"/>
          </p:cNvPicPr>
          <p:nvPr/>
        </p:nvPicPr>
        <p:blipFill>
          <a:blip r:embed="rId6"/>
          <a:stretch>
            <a:fillRect/>
          </a:stretch>
        </p:blipFill>
        <p:spPr>
          <a:xfrm>
            <a:off x="2615171" y="3592498"/>
            <a:ext cx="1219200" cy="1219200"/>
          </a:xfrm>
          <a:prstGeom prst="rect">
            <a:avLst/>
          </a:prstGeom>
        </p:spPr>
      </p:pic>
      <p:pic>
        <p:nvPicPr>
          <p:cNvPr id="15" name="Picture 14">
            <a:extLst>
              <a:ext uri="{FF2B5EF4-FFF2-40B4-BE49-F238E27FC236}">
                <a16:creationId xmlns:a16="http://schemas.microsoft.com/office/drawing/2014/main" id="{1258FACE-3A61-4829-9515-9FC227A15FFF}"/>
              </a:ext>
            </a:extLst>
          </p:cNvPr>
          <p:cNvPicPr>
            <a:picLocks noChangeAspect="1"/>
          </p:cNvPicPr>
          <p:nvPr/>
        </p:nvPicPr>
        <p:blipFill>
          <a:blip r:embed="rId7"/>
          <a:stretch>
            <a:fillRect/>
          </a:stretch>
        </p:blipFill>
        <p:spPr>
          <a:xfrm>
            <a:off x="4317337" y="3592498"/>
            <a:ext cx="1219200" cy="1219200"/>
          </a:xfrm>
          <a:prstGeom prst="rect">
            <a:avLst/>
          </a:prstGeom>
        </p:spPr>
      </p:pic>
      <p:sp>
        <p:nvSpPr>
          <p:cNvPr id="16" name="Arrow: Right 15">
            <a:extLst>
              <a:ext uri="{FF2B5EF4-FFF2-40B4-BE49-F238E27FC236}">
                <a16:creationId xmlns:a16="http://schemas.microsoft.com/office/drawing/2014/main" id="{E71D4E25-6693-4AD4-9C31-AEDC037E0259}"/>
              </a:ext>
            </a:extLst>
          </p:cNvPr>
          <p:cNvSpPr/>
          <p:nvPr/>
        </p:nvSpPr>
        <p:spPr>
          <a:xfrm>
            <a:off x="2209800" y="4061460"/>
            <a:ext cx="336150" cy="2438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406FBFAC-E905-49AB-B0C8-CEC4B723D6B9}"/>
              </a:ext>
            </a:extLst>
          </p:cNvPr>
          <p:cNvSpPr/>
          <p:nvPr/>
        </p:nvSpPr>
        <p:spPr>
          <a:xfrm>
            <a:off x="3962249" y="4061460"/>
            <a:ext cx="336150" cy="2438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D25E3ADE-4561-44B6-AA4C-B8AF8313491D}"/>
              </a:ext>
            </a:extLst>
          </p:cNvPr>
          <p:cNvSpPr/>
          <p:nvPr/>
        </p:nvSpPr>
        <p:spPr>
          <a:xfrm>
            <a:off x="5730808" y="4080178"/>
            <a:ext cx="336150" cy="2438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548640" y="278482"/>
            <a:ext cx="6012180" cy="56008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b="1" dirty="0"/>
              <a:t>Convolutional Neural Network Model</a:t>
            </a:r>
            <a:endParaRPr sz="3200" b="1" dirty="0"/>
          </a:p>
        </p:txBody>
      </p:sp>
      <p:pic>
        <p:nvPicPr>
          <p:cNvPr id="3" name="Picture 2">
            <a:extLst>
              <a:ext uri="{FF2B5EF4-FFF2-40B4-BE49-F238E27FC236}">
                <a16:creationId xmlns:a16="http://schemas.microsoft.com/office/drawing/2014/main" id="{33F1D068-3AB0-4268-B746-F31FA6B0FFA9}"/>
              </a:ext>
            </a:extLst>
          </p:cNvPr>
          <p:cNvPicPr>
            <a:picLocks noChangeAspect="1"/>
          </p:cNvPicPr>
          <p:nvPr/>
        </p:nvPicPr>
        <p:blipFill>
          <a:blip r:embed="rId3"/>
          <a:stretch>
            <a:fillRect/>
          </a:stretch>
        </p:blipFill>
        <p:spPr>
          <a:xfrm>
            <a:off x="-2301240" y="-175260"/>
            <a:ext cx="8747760" cy="46177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1" name="Google Shape;3871;p18"/>
          <p:cNvSpPr txBox="1">
            <a:spLocks noGrp="1"/>
          </p:cNvSpPr>
          <p:nvPr>
            <p:ph type="body" idx="1"/>
          </p:nvPr>
        </p:nvSpPr>
        <p:spPr>
          <a:xfrm>
            <a:off x="251460" y="220980"/>
            <a:ext cx="7475220" cy="4732020"/>
          </a:xfrm>
          <a:prstGeom prst="rect">
            <a:avLst/>
          </a:prstGeom>
        </p:spPr>
        <p:txBody>
          <a:bodyPr spcFirstLastPara="1" wrap="square" lIns="91425" tIns="91425" rIns="91425" bIns="91425" anchor="t" anchorCtr="0">
            <a:noAutofit/>
          </a:bodyPr>
          <a:lstStyle/>
          <a:p>
            <a:pPr lvl="0" algn="l" rtl="0">
              <a:spcBef>
                <a:spcPts val="600"/>
              </a:spcBef>
              <a:spcAft>
                <a:spcPts val="0"/>
              </a:spcAft>
              <a:buSzPts val="2400"/>
              <a:buFont typeface="Arial" panose="020B0604020202020204" pitchFamily="34" charset="0"/>
              <a:buChar char="•"/>
            </a:pPr>
            <a:r>
              <a:rPr lang="en" sz="1600" dirty="0"/>
              <a:t>The image array is convolved with a 3X3 filter and then it is send to the Max pooling layer . This step is repeated twice.</a:t>
            </a:r>
          </a:p>
          <a:p>
            <a:pPr lvl="0" algn="l" rtl="0">
              <a:spcBef>
                <a:spcPts val="600"/>
              </a:spcBef>
              <a:spcAft>
                <a:spcPts val="0"/>
              </a:spcAft>
              <a:buSzPts val="2400"/>
              <a:buFont typeface="Arial" panose="020B0604020202020204" pitchFamily="34" charset="0"/>
              <a:buChar char="•"/>
            </a:pPr>
            <a:r>
              <a:rPr lang="en" sz="1600" dirty="0"/>
              <a:t>The array is flattened. The dense layers are added to solve the complexities in our problem.</a:t>
            </a:r>
          </a:p>
          <a:p>
            <a:pPr lvl="0" algn="l" rtl="0">
              <a:spcBef>
                <a:spcPts val="600"/>
              </a:spcBef>
              <a:spcAft>
                <a:spcPts val="0"/>
              </a:spcAft>
              <a:buSzPts val="2400"/>
              <a:buFont typeface="Arial" panose="020B0604020202020204" pitchFamily="34" charset="0"/>
              <a:buChar char="•"/>
            </a:pPr>
            <a:r>
              <a:rPr lang="en" sz="1600" dirty="0"/>
              <a:t>Four dense layers are used in our problem. Drop layer prevents our model from overfitting. Two drop layers are used.</a:t>
            </a:r>
          </a:p>
          <a:p>
            <a:pPr marL="76200" lvl="0" indent="0" algn="ctr" rtl="0">
              <a:spcBef>
                <a:spcPts val="600"/>
              </a:spcBef>
              <a:spcAft>
                <a:spcPts val="0"/>
              </a:spcAft>
              <a:buSzPts val="2400"/>
              <a:buNone/>
            </a:pPr>
            <a:r>
              <a:rPr lang="en" sz="1800" b="1" dirty="0"/>
              <a:t>     Activation functions used:</a:t>
            </a:r>
          </a:p>
          <a:p>
            <a:pPr marL="76200" lvl="0" indent="0" rtl="0">
              <a:spcBef>
                <a:spcPts val="600"/>
              </a:spcBef>
              <a:spcAft>
                <a:spcPts val="0"/>
              </a:spcAft>
              <a:buSzPts val="2400"/>
              <a:buNone/>
            </a:pPr>
            <a:r>
              <a:rPr lang="en" sz="1600" dirty="0"/>
              <a:t>           1) </a:t>
            </a:r>
            <a:r>
              <a:rPr lang="en" sz="1600" u="sng" dirty="0"/>
              <a:t>ReLU (Rectified Linear Unit) :</a:t>
            </a:r>
          </a:p>
          <a:p>
            <a:pPr marL="76200" lvl="0" indent="0" algn="l" rtl="0">
              <a:spcBef>
                <a:spcPts val="600"/>
              </a:spcBef>
              <a:spcAft>
                <a:spcPts val="0"/>
              </a:spcAft>
              <a:buSzPts val="2400"/>
              <a:buNone/>
            </a:pPr>
            <a:endParaRPr lang="en" sz="1800" b="1" u="sng" dirty="0"/>
          </a:p>
          <a:p>
            <a:pPr marL="76200" lvl="0" indent="0" algn="l" rtl="0">
              <a:spcBef>
                <a:spcPts val="600"/>
              </a:spcBef>
              <a:spcAft>
                <a:spcPts val="0"/>
              </a:spcAft>
              <a:buSzPts val="2400"/>
              <a:buNone/>
            </a:pPr>
            <a:endParaRPr lang="en" sz="1600" dirty="0"/>
          </a:p>
          <a:p>
            <a:pPr lvl="0" algn="l" rtl="0">
              <a:spcBef>
                <a:spcPts val="600"/>
              </a:spcBef>
              <a:spcAft>
                <a:spcPts val="0"/>
              </a:spcAft>
              <a:buSzPts val="2400"/>
              <a:buFont typeface="Arial" panose="020B0604020202020204" pitchFamily="34" charset="0"/>
              <a:buChar char="•"/>
            </a:pPr>
            <a:endParaRPr lang="en" sz="1600" dirty="0"/>
          </a:p>
          <a:p>
            <a:pPr lvl="0" algn="l" rtl="0">
              <a:spcBef>
                <a:spcPts val="600"/>
              </a:spcBef>
              <a:spcAft>
                <a:spcPts val="0"/>
              </a:spcAft>
              <a:buSzPts val="2400"/>
              <a:buFont typeface="Arial" panose="020B0604020202020204" pitchFamily="34" charset="0"/>
              <a:buChar char="•"/>
            </a:pPr>
            <a:endParaRPr lang="en" sz="1600" dirty="0"/>
          </a:p>
          <a:p>
            <a:pPr lvl="0" algn="l" rtl="0">
              <a:spcBef>
                <a:spcPts val="600"/>
              </a:spcBef>
              <a:spcAft>
                <a:spcPts val="0"/>
              </a:spcAft>
              <a:buSzPts val="2400"/>
              <a:buFont typeface="Arial" panose="020B0604020202020204" pitchFamily="34" charset="0"/>
              <a:buChar char="•"/>
            </a:pPr>
            <a:endParaRPr sz="1600" dirty="0"/>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a:t>
            </a:fld>
            <a:endParaRPr/>
          </a:p>
        </p:txBody>
      </p:sp>
      <p:pic>
        <p:nvPicPr>
          <p:cNvPr id="5" name="Picture 4">
            <a:extLst>
              <a:ext uri="{FF2B5EF4-FFF2-40B4-BE49-F238E27FC236}">
                <a16:creationId xmlns:a16="http://schemas.microsoft.com/office/drawing/2014/main" id="{EB3B04D1-EF71-4C72-B772-6BDF33063630}"/>
              </a:ext>
            </a:extLst>
          </p:cNvPr>
          <p:cNvPicPr>
            <a:picLocks noChangeAspect="1"/>
          </p:cNvPicPr>
          <p:nvPr/>
        </p:nvPicPr>
        <p:blipFill>
          <a:blip r:embed="rId3"/>
          <a:stretch>
            <a:fillRect/>
          </a:stretch>
        </p:blipFill>
        <p:spPr>
          <a:xfrm>
            <a:off x="640231" y="2665095"/>
            <a:ext cx="2419350" cy="1885950"/>
          </a:xfrm>
          <a:prstGeom prst="rect">
            <a:avLst/>
          </a:prstGeom>
        </p:spPr>
      </p:pic>
      <p:sp>
        <p:nvSpPr>
          <p:cNvPr id="6" name="TextBox 5">
            <a:extLst>
              <a:ext uri="{FF2B5EF4-FFF2-40B4-BE49-F238E27FC236}">
                <a16:creationId xmlns:a16="http://schemas.microsoft.com/office/drawing/2014/main" id="{C5C810FC-78B5-4948-8ADF-A695D516FFBE}"/>
              </a:ext>
            </a:extLst>
          </p:cNvPr>
          <p:cNvSpPr txBox="1"/>
          <p:nvPr/>
        </p:nvSpPr>
        <p:spPr>
          <a:xfrm>
            <a:off x="3558800" y="2741835"/>
            <a:ext cx="4114540" cy="1785104"/>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chemeClr val="tx1"/>
                </a:solidFill>
                <a:effectLst/>
                <a:latin typeface="Titillium Web Light" panose="020B0604020202020204" charset="0"/>
              </a:rPr>
              <a:t>The </a:t>
            </a:r>
            <a:r>
              <a:rPr lang="en-US" sz="1600" b="0" i="0" dirty="0" err="1">
                <a:solidFill>
                  <a:schemeClr val="tx1"/>
                </a:solidFill>
                <a:effectLst/>
                <a:latin typeface="Titillium Web Light" panose="020B0604020202020204" charset="0"/>
              </a:rPr>
              <a:t>ReLU</a:t>
            </a:r>
            <a:r>
              <a:rPr lang="en-US" sz="1600" b="0" i="0" dirty="0">
                <a:solidFill>
                  <a:schemeClr val="tx1"/>
                </a:solidFill>
                <a:effectLst/>
                <a:latin typeface="Titillium Web Light" panose="020B0604020202020204" charset="0"/>
              </a:rPr>
              <a:t> is the most used activation function in the world right now.</a:t>
            </a:r>
          </a:p>
          <a:p>
            <a:pPr marL="285750" indent="-285750">
              <a:buFont typeface="Arial" panose="020B0604020202020204" pitchFamily="34" charset="0"/>
              <a:buChar char="•"/>
            </a:pPr>
            <a:r>
              <a:rPr lang="en-US" sz="1600" b="0" i="0" dirty="0">
                <a:solidFill>
                  <a:schemeClr val="tx1"/>
                </a:solidFill>
                <a:effectLst/>
                <a:latin typeface="Titillium Web Light" panose="020B0604020202020204" charset="0"/>
              </a:rPr>
              <a:t> The </a:t>
            </a:r>
            <a:r>
              <a:rPr lang="en-US" sz="1600" b="0" i="0" dirty="0" err="1">
                <a:solidFill>
                  <a:schemeClr val="tx1"/>
                </a:solidFill>
                <a:effectLst/>
                <a:latin typeface="Titillium Web Light" panose="020B0604020202020204" charset="0"/>
              </a:rPr>
              <a:t>ReLU</a:t>
            </a:r>
            <a:r>
              <a:rPr lang="en-US" sz="1600" b="0" i="0" dirty="0">
                <a:solidFill>
                  <a:schemeClr val="tx1"/>
                </a:solidFill>
                <a:effectLst/>
                <a:latin typeface="Titillium Web Light" panose="020B0604020202020204" charset="0"/>
              </a:rPr>
              <a:t> is half rectified from bottom.</a:t>
            </a:r>
          </a:p>
          <a:p>
            <a:pPr marL="285750" indent="-285750">
              <a:buFont typeface="Arial" panose="020B0604020202020204" pitchFamily="34" charset="0"/>
              <a:buChar char="•"/>
            </a:pPr>
            <a:r>
              <a:rPr lang="en-US" sz="1600" b="0" i="0" dirty="0">
                <a:solidFill>
                  <a:schemeClr val="tx1"/>
                </a:solidFill>
                <a:effectLst/>
                <a:latin typeface="Titillium Web Light" panose="020B0604020202020204" charset="0"/>
              </a:rPr>
              <a:t> f(z) is zero when z is less than zero and f(z) is equal to z when z is</a:t>
            </a:r>
            <a:r>
              <a:rPr lang="en-US" sz="1600" b="0" i="0" dirty="0">
                <a:solidFill>
                  <a:schemeClr val="tx1"/>
                </a:solidFill>
                <a:effectLst/>
                <a:latin typeface="charter"/>
              </a:rPr>
              <a:t> </a:t>
            </a:r>
            <a:r>
              <a:rPr lang="en-US" sz="1600" b="0" i="0" dirty="0">
                <a:solidFill>
                  <a:schemeClr val="tx1"/>
                </a:solidFill>
                <a:effectLst/>
                <a:latin typeface="Titillium Web Light" panose="020B0604020202020204" charset="0"/>
              </a:rPr>
              <a:t>above or equal to zero.</a:t>
            </a:r>
            <a:endParaRPr lang="en" sz="1600" dirty="0">
              <a:solidFill>
                <a:schemeClr val="tx1"/>
              </a:solidFill>
              <a:latin typeface="Titillium Web Light" panose="020B0604020202020204" charset="0"/>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7" name="Google Shape;3897;p20"/>
          <p:cNvSpPr txBox="1">
            <a:spLocks noGrp="1"/>
          </p:cNvSpPr>
          <p:nvPr>
            <p:ph type="body" idx="1"/>
          </p:nvPr>
        </p:nvSpPr>
        <p:spPr>
          <a:xfrm>
            <a:off x="426720" y="236220"/>
            <a:ext cx="7231380" cy="4613430"/>
          </a:xfrm>
          <a:prstGeom prst="rect">
            <a:avLst/>
          </a:prstGeom>
        </p:spPr>
        <p:txBody>
          <a:bodyPr spcFirstLastPara="1" wrap="square" lIns="91425" tIns="91425" rIns="91425" bIns="91425" anchor="t" anchorCtr="0">
            <a:noAutofit/>
          </a:bodyPr>
          <a:lstStyle/>
          <a:p>
            <a:pPr marL="0" indent="0">
              <a:buNone/>
            </a:pPr>
            <a:r>
              <a:rPr lang="en" dirty="0"/>
              <a:t>2</a:t>
            </a:r>
            <a:r>
              <a:rPr lang="en" sz="1800" dirty="0"/>
              <a:t>) </a:t>
            </a:r>
            <a:r>
              <a:rPr lang="en" sz="1800" u="sng" dirty="0"/>
              <a:t>Softmax :</a:t>
            </a:r>
          </a:p>
          <a:p>
            <a:pPr marL="285750" indent="-285750">
              <a:buFont typeface="Arial" panose="020B0604020202020204" pitchFamily="34" charset="0"/>
              <a:buChar char="•"/>
            </a:pPr>
            <a:r>
              <a:rPr lang="en-US" sz="1400" i="0" dirty="0">
                <a:solidFill>
                  <a:schemeClr val="tx1"/>
                </a:solidFill>
                <a:effectLst/>
                <a:latin typeface="Titillium Web Light" panose="020B0604020202020204" charset="0"/>
              </a:rPr>
              <a:t>The </a:t>
            </a:r>
            <a:r>
              <a:rPr lang="en-US" sz="1400" i="0" dirty="0" err="1">
                <a:solidFill>
                  <a:schemeClr val="tx1"/>
                </a:solidFill>
                <a:effectLst/>
                <a:latin typeface="Titillium Web Light" panose="020B0604020202020204" charset="0"/>
              </a:rPr>
              <a:t>softmax</a:t>
            </a:r>
            <a:r>
              <a:rPr lang="en-US" sz="1400" i="0" dirty="0">
                <a:solidFill>
                  <a:schemeClr val="tx1"/>
                </a:solidFill>
                <a:effectLst/>
                <a:latin typeface="Titillium Web Light" panose="020B0604020202020204" charset="0"/>
              </a:rPr>
              <a:t> function is used as the activation function in the output layer of neural network models that predict a multinomial probability distribution. </a:t>
            </a:r>
          </a:p>
          <a:p>
            <a:pPr marL="285750" indent="-285750">
              <a:buFont typeface="Arial" panose="020B0604020202020204" pitchFamily="34" charset="0"/>
              <a:buChar char="•"/>
            </a:pPr>
            <a:r>
              <a:rPr lang="en-US" sz="1400" i="0" dirty="0">
                <a:solidFill>
                  <a:schemeClr val="tx1"/>
                </a:solidFill>
                <a:effectLst/>
                <a:latin typeface="Titillium Web Light" panose="020B0604020202020204" charset="0"/>
              </a:rPr>
              <a:t>That is, </a:t>
            </a:r>
            <a:r>
              <a:rPr lang="en-US" sz="1400" i="0" dirty="0" err="1">
                <a:solidFill>
                  <a:schemeClr val="tx1"/>
                </a:solidFill>
                <a:effectLst/>
                <a:latin typeface="Titillium Web Light" panose="020B0604020202020204" charset="0"/>
              </a:rPr>
              <a:t>softmax</a:t>
            </a:r>
            <a:r>
              <a:rPr lang="en-US" sz="1400" i="0" dirty="0">
                <a:solidFill>
                  <a:schemeClr val="tx1"/>
                </a:solidFill>
                <a:effectLst/>
                <a:latin typeface="Titillium Web Light" panose="020B0604020202020204" charset="0"/>
              </a:rPr>
              <a:t> is used as the activation function for multi-class classification problems where class membership is required on more than two class labels.</a:t>
            </a:r>
          </a:p>
          <a:p>
            <a:pPr marL="285750" indent="-285750">
              <a:buFont typeface="Arial" panose="020B0604020202020204" pitchFamily="34" charset="0"/>
              <a:buChar char="•"/>
            </a:pPr>
            <a:endParaRPr lang="en-US" sz="1400" u="sng" dirty="0">
              <a:solidFill>
                <a:schemeClr val="tx1"/>
              </a:solidFill>
              <a:latin typeface="Titillium Web Light" panose="020B0604020202020204" charset="0"/>
            </a:endParaRPr>
          </a:p>
          <a:p>
            <a:pPr marL="0" indent="0">
              <a:buNone/>
            </a:pPr>
            <a:r>
              <a:rPr lang="en" sz="2000" b="1" i="0" dirty="0">
                <a:solidFill>
                  <a:schemeClr val="tx1"/>
                </a:solidFill>
                <a:effectLst/>
                <a:latin typeface="Titillium Web Light" panose="020B0604020202020204" charset="0"/>
              </a:rPr>
              <a:t>Data Augmentation :</a:t>
            </a:r>
          </a:p>
          <a:p>
            <a:pPr marL="285750" indent="-285750"/>
            <a:r>
              <a:rPr lang="en" sz="1400" dirty="0">
                <a:solidFill>
                  <a:schemeClr val="tx1"/>
                </a:solidFill>
                <a:latin typeface="Titillium Web Light" panose="020B0604020202020204" charset="0"/>
              </a:rPr>
              <a:t>As all images of our data were similar, we have used Data Augmentaion to create variation which further reduces chance of overfitting.</a:t>
            </a:r>
          </a:p>
          <a:p>
            <a:pPr marL="285750" indent="-285750"/>
            <a:r>
              <a:rPr lang="en" sz="1400" i="0" dirty="0">
                <a:solidFill>
                  <a:schemeClr val="tx1"/>
                </a:solidFill>
                <a:effectLst/>
                <a:latin typeface="Titillium Web Light" panose="020B0604020202020204" charset="0"/>
              </a:rPr>
              <a:t>Var</a:t>
            </a:r>
            <a:r>
              <a:rPr lang="en" sz="1400" dirty="0">
                <a:solidFill>
                  <a:schemeClr val="tx1"/>
                </a:solidFill>
                <a:latin typeface="Titillium Web Light" panose="020B0604020202020204" charset="0"/>
              </a:rPr>
              <a:t>ious factors like rotation, width and height, shift ,scale, shear_range, zoom, flip can be changed to create a variation.</a:t>
            </a:r>
          </a:p>
          <a:p>
            <a:pPr marL="285750" indent="-285750"/>
            <a:r>
              <a:rPr lang="en" sz="1400" i="0" dirty="0">
                <a:solidFill>
                  <a:schemeClr val="tx1"/>
                </a:solidFill>
                <a:effectLst/>
                <a:latin typeface="Titillium Web Light" panose="020B0604020202020204" charset="0"/>
              </a:rPr>
              <a:t>For example the below image is flipped and rotated.</a:t>
            </a:r>
          </a:p>
          <a:p>
            <a:pPr marL="285750" indent="-285750">
              <a:buFont typeface="Arial" panose="020B0604020202020204" pitchFamily="34" charset="0"/>
              <a:buChar char="•"/>
            </a:pPr>
            <a:endParaRPr lang="en" sz="1800" u="sng" dirty="0"/>
          </a:p>
          <a:p>
            <a:pPr marL="0" lvl="0" indent="0" algn="l" rtl="0">
              <a:spcBef>
                <a:spcPts val="600"/>
              </a:spcBef>
              <a:spcAft>
                <a:spcPts val="0"/>
              </a:spcAft>
              <a:buNone/>
            </a:pPr>
            <a:endParaRPr dirty="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endParaRPr/>
          </a:p>
        </p:txBody>
      </p:sp>
      <p:pic>
        <p:nvPicPr>
          <p:cNvPr id="7" name="Picture 6">
            <a:extLst>
              <a:ext uri="{FF2B5EF4-FFF2-40B4-BE49-F238E27FC236}">
                <a16:creationId xmlns:a16="http://schemas.microsoft.com/office/drawing/2014/main" id="{0C431C87-8785-468C-B903-3046B0D74758}"/>
              </a:ext>
            </a:extLst>
          </p:cNvPr>
          <p:cNvPicPr>
            <a:picLocks noChangeAspect="1"/>
          </p:cNvPicPr>
          <p:nvPr/>
        </p:nvPicPr>
        <p:blipFill>
          <a:blip r:embed="rId3"/>
          <a:stretch>
            <a:fillRect/>
          </a:stretch>
        </p:blipFill>
        <p:spPr>
          <a:xfrm>
            <a:off x="3261360" y="3874893"/>
            <a:ext cx="1310640" cy="1238908"/>
          </a:xfrm>
          <a:prstGeom prst="rect">
            <a:avLst/>
          </a:prstGeom>
        </p:spPr>
      </p:pic>
      <p:pic>
        <p:nvPicPr>
          <p:cNvPr id="9" name="Picture 8">
            <a:extLst>
              <a:ext uri="{FF2B5EF4-FFF2-40B4-BE49-F238E27FC236}">
                <a16:creationId xmlns:a16="http://schemas.microsoft.com/office/drawing/2014/main" id="{91B69E7E-6F25-401B-AF63-2FC1A534FBFF}"/>
              </a:ext>
            </a:extLst>
          </p:cNvPr>
          <p:cNvPicPr>
            <a:picLocks noChangeAspect="1"/>
          </p:cNvPicPr>
          <p:nvPr/>
        </p:nvPicPr>
        <p:blipFill>
          <a:blip r:embed="rId4"/>
          <a:stretch>
            <a:fillRect/>
          </a:stretch>
        </p:blipFill>
        <p:spPr>
          <a:xfrm>
            <a:off x="2042160" y="3630450"/>
            <a:ext cx="1219200" cy="1219200"/>
          </a:xfrm>
          <a:prstGeom prst="rect">
            <a:avLst/>
          </a:prstGeom>
        </p:spPr>
      </p:pic>
      <p:sp>
        <p:nvSpPr>
          <p:cNvPr id="10" name="Arrow: Right 9">
            <a:extLst>
              <a:ext uri="{FF2B5EF4-FFF2-40B4-BE49-F238E27FC236}">
                <a16:creationId xmlns:a16="http://schemas.microsoft.com/office/drawing/2014/main" id="{A772FB4A-96DE-4B0A-9EC4-53DAF7008859}"/>
              </a:ext>
            </a:extLst>
          </p:cNvPr>
          <p:cNvSpPr/>
          <p:nvPr/>
        </p:nvSpPr>
        <p:spPr>
          <a:xfrm>
            <a:off x="3185160" y="4183380"/>
            <a:ext cx="358140" cy="190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04"/>
        <p:cNvGrpSpPr/>
        <p:nvPr/>
      </p:nvGrpSpPr>
      <p:grpSpPr>
        <a:xfrm>
          <a:off x="0" y="0"/>
          <a:ext cx="0" cy="0"/>
          <a:chOff x="0" y="0"/>
          <a:chExt cx="0" cy="0"/>
        </a:xfrm>
      </p:grpSpPr>
      <p:sp>
        <p:nvSpPr>
          <p:cNvPr id="3905" name="Google Shape;3905;p21"/>
          <p:cNvSpPr txBox="1">
            <a:spLocks noGrp="1"/>
          </p:cNvSpPr>
          <p:nvPr>
            <p:ph type="title"/>
          </p:nvPr>
        </p:nvSpPr>
        <p:spPr>
          <a:xfrm>
            <a:off x="200140" y="259939"/>
            <a:ext cx="6761100" cy="54840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b="1" dirty="0"/>
              <a:t>Train-Test splits and Epochs</a:t>
            </a:r>
            <a:endParaRPr sz="3200" b="1" dirty="0"/>
          </a:p>
        </p:txBody>
      </p:sp>
      <p:sp>
        <p:nvSpPr>
          <p:cNvPr id="3906" name="Google Shape;3906;p21"/>
          <p:cNvSpPr txBox="1">
            <a:spLocks noGrp="1"/>
          </p:cNvSpPr>
          <p:nvPr>
            <p:ph type="body" idx="1"/>
          </p:nvPr>
        </p:nvSpPr>
        <p:spPr>
          <a:xfrm>
            <a:off x="533400" y="1188096"/>
            <a:ext cx="7239000" cy="2354580"/>
          </a:xfrm>
          <a:prstGeom prst="rect">
            <a:avLst/>
          </a:prstGeom>
        </p:spPr>
        <p:txBody>
          <a:bodyPr spcFirstLastPara="1" wrap="square" lIns="91425" tIns="91425" rIns="91425" bIns="91425" anchor="t" anchorCtr="0">
            <a:noAutofit/>
          </a:bodyPr>
          <a:lstStyle/>
          <a:p>
            <a:pPr marL="285750" indent="-285750"/>
            <a:r>
              <a:rPr lang="en-US" sz="2000" dirty="0"/>
              <a:t>Train – 75% , Test – 25%.</a:t>
            </a:r>
          </a:p>
          <a:p>
            <a:pPr marL="285750" indent="-285750"/>
            <a:r>
              <a:rPr lang="en-US" sz="2000" dirty="0"/>
              <a:t>Total training images -&gt; 29673</a:t>
            </a:r>
          </a:p>
          <a:p>
            <a:pPr marL="285750" indent="-285750"/>
            <a:r>
              <a:rPr lang="en-US" sz="2000" dirty="0"/>
              <a:t>Total test images -&gt; 9906</a:t>
            </a:r>
          </a:p>
          <a:p>
            <a:pPr marL="285750" indent="-285750"/>
            <a:r>
              <a:rPr lang="en-US" sz="2000" dirty="0"/>
              <a:t>Number of epochs = 14</a:t>
            </a:r>
          </a:p>
          <a:p>
            <a:pPr marL="285750" indent="-285750"/>
            <a:r>
              <a:rPr lang="en-US" sz="2000" dirty="0"/>
              <a:t>Batch size = 10</a:t>
            </a:r>
          </a:p>
          <a:p>
            <a:pPr marL="285750" indent="-285750"/>
            <a:r>
              <a:rPr lang="en-US" sz="2000" dirty="0"/>
              <a:t>Steps per epoch = 2625 (&lt; </a:t>
            </a:r>
            <a:r>
              <a:rPr lang="en-US" sz="2000" dirty="0" err="1"/>
              <a:t>No.of</a:t>
            </a:r>
            <a:r>
              <a:rPr lang="en-US" sz="2000" dirty="0"/>
              <a:t> training images//Batch size)</a:t>
            </a:r>
          </a:p>
          <a:p>
            <a:pPr marL="285750" indent="-285750"/>
            <a:r>
              <a:rPr lang="en-US" sz="2000" dirty="0"/>
              <a:t>Validation steps = 875.</a:t>
            </a:r>
          </a:p>
          <a:p>
            <a:pPr marL="0" indent="0" algn="ctr">
              <a:buNone/>
            </a:pPr>
            <a:endParaRPr lang="en-US" sz="2000" dirty="0"/>
          </a:p>
          <a:p>
            <a:pPr marL="285750" indent="-285750"/>
            <a:endParaRPr sz="2000" dirty="0"/>
          </a:p>
        </p:txBody>
      </p:sp>
      <p:sp>
        <p:nvSpPr>
          <p:cNvPr id="3909" name="Google Shape;3909;p2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7</a:t>
            </a:fld>
            <a:endParaRPr/>
          </a:p>
        </p:txBody>
      </p:sp>
      <p:sp>
        <p:nvSpPr>
          <p:cNvPr id="11" name="Google Shape;3905;p21">
            <a:extLst>
              <a:ext uri="{FF2B5EF4-FFF2-40B4-BE49-F238E27FC236}">
                <a16:creationId xmlns:a16="http://schemas.microsoft.com/office/drawing/2014/main" id="{2C184A29-7373-4E3A-ADD0-D311F7C3132F}"/>
              </a:ext>
            </a:extLst>
          </p:cNvPr>
          <p:cNvSpPr txBox="1">
            <a:spLocks/>
          </p:cNvSpPr>
          <p:nvPr/>
        </p:nvSpPr>
        <p:spPr>
          <a:xfrm>
            <a:off x="91531" y="3078715"/>
            <a:ext cx="6761100" cy="5484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pPr algn="ctr"/>
            <a:endParaRPr lang="en-US" sz="2000" b="1" dirty="0"/>
          </a:p>
        </p:txBody>
      </p:sp>
      <p:sp>
        <p:nvSpPr>
          <p:cNvPr id="13" name="Google Shape;3906;p21">
            <a:extLst>
              <a:ext uri="{FF2B5EF4-FFF2-40B4-BE49-F238E27FC236}">
                <a16:creationId xmlns:a16="http://schemas.microsoft.com/office/drawing/2014/main" id="{CBC3A180-3228-46C6-85FB-D353BFC56EB0}"/>
              </a:ext>
            </a:extLst>
          </p:cNvPr>
          <p:cNvSpPr txBox="1">
            <a:spLocks/>
          </p:cNvSpPr>
          <p:nvPr/>
        </p:nvSpPr>
        <p:spPr>
          <a:xfrm>
            <a:off x="457200" y="3542911"/>
            <a:ext cx="7239000" cy="23545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1pPr>
            <a:lvl2pPr marL="914400" marR="0" lvl="1" indent="-330200" algn="l" rtl="0">
              <a:lnSpc>
                <a:spcPct val="100000"/>
              </a:lnSpc>
              <a:spcBef>
                <a:spcPts val="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2pPr>
            <a:lvl3pPr marL="1371600" marR="0" lvl="2" indent="-330200" algn="l" rtl="0">
              <a:lnSpc>
                <a:spcPct val="100000"/>
              </a:lnSpc>
              <a:spcBef>
                <a:spcPts val="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3pPr>
            <a:lvl4pPr marL="1828800" marR="0" lvl="3"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4pPr>
            <a:lvl5pPr marL="2286000" marR="0" lvl="4"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5pPr>
            <a:lvl6pPr marL="2743200" marR="0" lvl="5"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6pPr>
            <a:lvl7pPr marL="3200400" marR="0" lvl="6"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7pPr>
            <a:lvl8pPr marL="3657600" marR="0" lvl="7"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8pPr>
            <a:lvl9pPr marL="4114800" marR="0" lvl="8"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9pPr>
          </a:lstStyle>
          <a:p>
            <a:pPr marL="285750" indent="-285750"/>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CD9B6-C80B-46A3-8079-447D52EEEB51}"/>
              </a:ext>
            </a:extLst>
          </p:cNvPr>
          <p:cNvSpPr>
            <a:spLocks noGrp="1"/>
          </p:cNvSpPr>
          <p:nvPr>
            <p:ph type="title"/>
          </p:nvPr>
        </p:nvSpPr>
        <p:spPr>
          <a:xfrm>
            <a:off x="1327900" y="99061"/>
            <a:ext cx="6761100" cy="1059180"/>
          </a:xfrm>
        </p:spPr>
        <p:txBody>
          <a:bodyPr/>
          <a:lstStyle/>
          <a:p>
            <a:r>
              <a:rPr lang="en-US" sz="3200" b="1" dirty="0" err="1"/>
              <a:t>Hunspell</a:t>
            </a:r>
            <a:r>
              <a:rPr lang="en-US" sz="3200" b="1" dirty="0"/>
              <a:t> and Speech Recognizer</a:t>
            </a:r>
            <a:br>
              <a:rPr lang="en-US" sz="3200" b="1" dirty="0"/>
            </a:br>
            <a:endParaRPr lang="en-IN" sz="3200" dirty="0"/>
          </a:p>
        </p:txBody>
      </p:sp>
      <p:sp>
        <p:nvSpPr>
          <p:cNvPr id="3" name="Text Placeholder 2">
            <a:extLst>
              <a:ext uri="{FF2B5EF4-FFF2-40B4-BE49-F238E27FC236}">
                <a16:creationId xmlns:a16="http://schemas.microsoft.com/office/drawing/2014/main" id="{D978C7D1-1324-4100-B3B5-D96F70116BA4}"/>
              </a:ext>
            </a:extLst>
          </p:cNvPr>
          <p:cNvSpPr>
            <a:spLocks noGrp="1"/>
          </p:cNvSpPr>
          <p:nvPr>
            <p:ph type="body" idx="1"/>
          </p:nvPr>
        </p:nvSpPr>
        <p:spPr>
          <a:xfrm>
            <a:off x="640231" y="1158240"/>
            <a:ext cx="6761100" cy="3108959"/>
          </a:xfrm>
        </p:spPr>
        <p:txBody>
          <a:bodyPr/>
          <a:lstStyle/>
          <a:p>
            <a:pPr marL="285750" indent="-285750"/>
            <a:r>
              <a:rPr lang="en-US" sz="2000" dirty="0"/>
              <a:t>We formed words from the letters.</a:t>
            </a:r>
          </a:p>
          <a:p>
            <a:pPr marL="285750" indent="-285750"/>
            <a:r>
              <a:rPr lang="en-US" sz="2000" dirty="0"/>
              <a:t>A python library named Hun spell was used . The word is sent to this function. </a:t>
            </a:r>
          </a:p>
          <a:p>
            <a:pPr marL="285750" indent="-285750"/>
            <a:r>
              <a:rPr lang="en-US" sz="2000" dirty="0"/>
              <a:t>If the word makes sense the speech recognizer is called where we listen to the word and even store it as an .mp3 file else Hun spell suggests some alternative meaningful words. </a:t>
            </a:r>
          </a:p>
          <a:p>
            <a:pPr marL="285750" indent="-285750"/>
            <a:r>
              <a:rPr lang="en-US" sz="2000" dirty="0"/>
              <a:t>For speech recognition we have used pyttsx3 library which converts text into speech.</a:t>
            </a:r>
          </a:p>
          <a:p>
            <a:endParaRPr lang="en-IN" sz="2000" dirty="0"/>
          </a:p>
        </p:txBody>
      </p:sp>
      <p:sp>
        <p:nvSpPr>
          <p:cNvPr id="4" name="Slide Number Placeholder 3">
            <a:extLst>
              <a:ext uri="{FF2B5EF4-FFF2-40B4-BE49-F238E27FC236}">
                <a16:creationId xmlns:a16="http://schemas.microsoft.com/office/drawing/2014/main" id="{CBAA7253-2831-4CE1-9DD8-CDD9BE35E86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3699550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27"/>
        <p:cNvGrpSpPr/>
        <p:nvPr/>
      </p:nvGrpSpPr>
      <p:grpSpPr>
        <a:xfrm>
          <a:off x="0" y="0"/>
          <a:ext cx="0" cy="0"/>
          <a:chOff x="0" y="0"/>
          <a:chExt cx="0" cy="0"/>
        </a:xfrm>
      </p:grpSpPr>
      <p:sp>
        <p:nvSpPr>
          <p:cNvPr id="3928" name="Google Shape;3928;p24"/>
          <p:cNvSpPr txBox="1">
            <a:spLocks noGrp="1"/>
          </p:cNvSpPr>
          <p:nvPr>
            <p:ph type="title"/>
          </p:nvPr>
        </p:nvSpPr>
        <p:spPr>
          <a:xfrm>
            <a:off x="855460" y="183115"/>
            <a:ext cx="67611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b="1" dirty="0"/>
              <a:t>   Graphs for Accuracy</a:t>
            </a:r>
            <a:endParaRPr sz="3200" b="1" dirty="0"/>
          </a:p>
        </p:txBody>
      </p:sp>
      <p:sp>
        <p:nvSpPr>
          <p:cNvPr id="3932" name="Google Shape;3932;p2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endParaRPr/>
          </a:p>
        </p:txBody>
      </p:sp>
      <p:pic>
        <p:nvPicPr>
          <p:cNvPr id="3" name="Picture 2">
            <a:extLst>
              <a:ext uri="{FF2B5EF4-FFF2-40B4-BE49-F238E27FC236}">
                <a16:creationId xmlns:a16="http://schemas.microsoft.com/office/drawing/2014/main" id="{FB989A1C-DDAC-480C-A3B5-EBBFCC0C6E26}"/>
              </a:ext>
            </a:extLst>
          </p:cNvPr>
          <p:cNvPicPr>
            <a:picLocks noChangeAspect="1"/>
          </p:cNvPicPr>
          <p:nvPr/>
        </p:nvPicPr>
        <p:blipFill>
          <a:blip r:embed="rId3"/>
          <a:stretch>
            <a:fillRect/>
          </a:stretch>
        </p:blipFill>
        <p:spPr>
          <a:xfrm>
            <a:off x="91531" y="1337695"/>
            <a:ext cx="4024312" cy="2737787"/>
          </a:xfrm>
          <a:prstGeom prst="rect">
            <a:avLst/>
          </a:prstGeom>
        </p:spPr>
      </p:pic>
      <p:sp>
        <p:nvSpPr>
          <p:cNvPr id="6" name="TextBox 5">
            <a:extLst>
              <a:ext uri="{FF2B5EF4-FFF2-40B4-BE49-F238E27FC236}">
                <a16:creationId xmlns:a16="http://schemas.microsoft.com/office/drawing/2014/main" id="{CB737BC5-5C79-4150-85AA-6A1F2C6DEB81}"/>
              </a:ext>
            </a:extLst>
          </p:cNvPr>
          <p:cNvSpPr txBox="1"/>
          <p:nvPr/>
        </p:nvSpPr>
        <p:spPr>
          <a:xfrm>
            <a:off x="4236010" y="1775461"/>
            <a:ext cx="3380550"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tillium Web Light" panose="020B0604020202020204" charset="0"/>
              </a:rPr>
              <a:t>The value of both training accuracy and validation accuracy increases  logarithmically with the number of epochs.</a:t>
            </a:r>
          </a:p>
          <a:p>
            <a:pPr marL="285750" indent="-285750">
              <a:buFont typeface="Arial" panose="020B0604020202020204" pitchFamily="34" charset="0"/>
              <a:buChar char="•"/>
            </a:pPr>
            <a:r>
              <a:rPr lang="en-US" sz="1600" dirty="0">
                <a:latin typeface="Titillium Web Light" panose="020B0604020202020204" charset="0"/>
              </a:rPr>
              <a:t>We observe the peak values of accuracy at epoch = 14.</a:t>
            </a:r>
          </a:p>
        </p:txBody>
      </p:sp>
    </p:spTree>
  </p:cSld>
  <p:clrMapOvr>
    <a:masterClrMapping/>
  </p:clrMapOvr>
</p:sld>
</file>

<file path=ppt/theme/theme1.xml><?xml version="1.0" encoding="utf-8"?>
<a:theme xmlns:a="http://schemas.openxmlformats.org/drawingml/2006/main"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1631</TotalTime>
  <Words>764</Words>
  <Application>Microsoft Office PowerPoint</Application>
  <PresentationFormat>On-screen Show (16:9)</PresentationFormat>
  <Paragraphs>103</Paragraphs>
  <Slides>16</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charter</vt:lpstr>
      <vt:lpstr>Centaur</vt:lpstr>
      <vt:lpstr>Titillium Web Light</vt:lpstr>
      <vt:lpstr>Dosis ExtraLight</vt:lpstr>
      <vt:lpstr>Brush Script MT</vt:lpstr>
      <vt:lpstr>Bahnschrift Light Condensed</vt:lpstr>
      <vt:lpstr>Arial</vt:lpstr>
      <vt:lpstr>Mowbray template</vt:lpstr>
      <vt:lpstr>INDIAN SIGN LANGUAGE DETECTION USING MACHINE LEARNING</vt:lpstr>
      <vt:lpstr>Dataset</vt:lpstr>
      <vt:lpstr>Preprocessing</vt:lpstr>
      <vt:lpstr>Convolutional Neural Network Model</vt:lpstr>
      <vt:lpstr>PowerPoint Presentation</vt:lpstr>
      <vt:lpstr>PowerPoint Presentation</vt:lpstr>
      <vt:lpstr>Train-Test splits and Epochs</vt:lpstr>
      <vt:lpstr>Hunspell and Speech Recognizer </vt:lpstr>
      <vt:lpstr>   Graphs for Accuracy</vt:lpstr>
      <vt:lpstr>Graph for Loss</vt:lpstr>
      <vt:lpstr>Confusion Matrix</vt:lpstr>
      <vt:lpstr>Classification Report</vt:lpstr>
      <vt:lpstr>Base Paper</vt:lpstr>
      <vt:lpstr>Base Approach vs Our Approach</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SIGN LANGUAGE DETECTION USING MACHINE LEARNING</dc:title>
  <dc:creator>acer</dc:creator>
  <cp:lastModifiedBy>acer</cp:lastModifiedBy>
  <cp:revision>33</cp:revision>
  <dcterms:modified xsi:type="dcterms:W3CDTF">2021-04-14T10:51:26Z</dcterms:modified>
</cp:coreProperties>
</file>