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8CB07-0D12-4D1B-A221-089A90F65519}" v="1" dt="2021-03-22T10:21:03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25" autoAdjust="0"/>
  </p:normalViewPr>
  <p:slideViewPr>
    <p:cSldViewPr snapToGrid="0">
      <p:cViewPr varScale="1">
        <p:scale>
          <a:sx n="128" d="100"/>
          <a:sy n="128" d="100"/>
        </p:scale>
        <p:origin x="11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" userId="7cd4a01e-f7b0-4153-8ff0-5376e01ca76e" providerId="ADAL" clId="{95B340C6-0E66-4F2B-8253-04C491E1BD93}"/>
    <pc:docChg chg="custSel modSld">
      <pc:chgData name="Ben" userId="7cd4a01e-f7b0-4153-8ff0-5376e01ca76e" providerId="ADAL" clId="{95B340C6-0E66-4F2B-8253-04C491E1BD93}" dt="2021-02-10T12:23:13.910" v="340"/>
      <pc:docMkLst>
        <pc:docMk/>
      </pc:docMkLst>
      <pc:sldChg chg="modNotesTx">
        <pc:chgData name="Ben" userId="7cd4a01e-f7b0-4153-8ff0-5376e01ca76e" providerId="ADAL" clId="{95B340C6-0E66-4F2B-8253-04C491E1BD93}" dt="2021-02-10T12:18:49.898" v="256" actId="20577"/>
        <pc:sldMkLst>
          <pc:docMk/>
          <pc:sldMk cId="0" sldId="259"/>
        </pc:sldMkLst>
      </pc:sldChg>
      <pc:sldChg chg="modSp mod">
        <pc:chgData name="Ben" userId="7cd4a01e-f7b0-4153-8ff0-5376e01ca76e" providerId="ADAL" clId="{95B340C6-0E66-4F2B-8253-04C491E1BD93}" dt="2021-02-10T12:20:28.688" v="303" actId="20577"/>
        <pc:sldMkLst>
          <pc:docMk/>
          <pc:sldMk cId="0" sldId="260"/>
        </pc:sldMkLst>
        <pc:spChg chg="mod">
          <ac:chgData name="Ben" userId="7cd4a01e-f7b0-4153-8ff0-5376e01ca76e" providerId="ADAL" clId="{95B340C6-0E66-4F2B-8253-04C491E1BD93}" dt="2021-02-10T12:20:28.688" v="303" actId="20577"/>
          <ac:spMkLst>
            <pc:docMk/>
            <pc:sldMk cId="0" sldId="260"/>
            <ac:spMk id="111" creationId="{00000000-0000-0000-0000-000000000000}"/>
          </ac:spMkLst>
        </pc:spChg>
      </pc:sldChg>
      <pc:sldChg chg="modSp mod modNotesTx">
        <pc:chgData name="Ben" userId="7cd4a01e-f7b0-4153-8ff0-5376e01ca76e" providerId="ADAL" clId="{95B340C6-0E66-4F2B-8253-04C491E1BD93}" dt="2021-02-10T12:22:09.772" v="333" actId="20577"/>
        <pc:sldMkLst>
          <pc:docMk/>
          <pc:sldMk cId="0" sldId="261"/>
        </pc:sldMkLst>
        <pc:spChg chg="mod">
          <ac:chgData name="Ben" userId="7cd4a01e-f7b0-4153-8ff0-5376e01ca76e" providerId="ADAL" clId="{95B340C6-0E66-4F2B-8253-04C491E1BD93}" dt="2021-02-10T08:40:14.603" v="48" actId="20577"/>
          <ac:spMkLst>
            <pc:docMk/>
            <pc:sldMk cId="0" sldId="261"/>
            <ac:spMk id="117" creationId="{00000000-0000-0000-0000-000000000000}"/>
          </ac:spMkLst>
        </pc:spChg>
      </pc:sldChg>
      <pc:sldChg chg="modSp mod">
        <pc:chgData name="Ben" userId="7cd4a01e-f7b0-4153-8ff0-5376e01ca76e" providerId="ADAL" clId="{95B340C6-0E66-4F2B-8253-04C491E1BD93}" dt="2021-02-10T12:23:13.910" v="340"/>
        <pc:sldMkLst>
          <pc:docMk/>
          <pc:sldMk cId="0" sldId="262"/>
        </pc:sldMkLst>
        <pc:spChg chg="mod">
          <ac:chgData name="Ben" userId="7cd4a01e-f7b0-4153-8ff0-5376e01ca76e" providerId="ADAL" clId="{95B340C6-0E66-4F2B-8253-04C491E1BD93}" dt="2021-02-10T12:23:13.910" v="340"/>
          <ac:spMkLst>
            <pc:docMk/>
            <pc:sldMk cId="0" sldId="262"/>
            <ac:spMk id="124" creationId="{00000000-0000-0000-0000-000000000000}"/>
          </ac:spMkLst>
        </pc:spChg>
      </pc:sldChg>
    </pc:docChg>
  </pc:docChgLst>
  <pc:docChgLst>
    <pc:chgData name="Havenaar, Ben" userId="7cd4a01e-f7b0-4153-8ff0-5376e01ca76e" providerId="ADAL" clId="{95B340C6-0E66-4F2B-8253-04C491E1BD93}"/>
    <pc:docChg chg="custSel modSld">
      <pc:chgData name="Havenaar, Ben" userId="7cd4a01e-f7b0-4153-8ff0-5376e01ca76e" providerId="ADAL" clId="{95B340C6-0E66-4F2B-8253-04C491E1BD93}" dt="2021-02-17T08:23:21.704" v="10"/>
      <pc:docMkLst>
        <pc:docMk/>
      </pc:docMkLst>
      <pc:sldChg chg="modSp mod modNotesTx">
        <pc:chgData name="Havenaar, Ben" userId="7cd4a01e-f7b0-4153-8ff0-5376e01ca76e" providerId="ADAL" clId="{95B340C6-0E66-4F2B-8253-04C491E1BD93}" dt="2021-02-17T08:23:21.704" v="10"/>
        <pc:sldMkLst>
          <pc:docMk/>
          <pc:sldMk cId="0" sldId="259"/>
        </pc:sldMkLst>
        <pc:spChg chg="mod">
          <ac:chgData name="Havenaar, Ben" userId="7cd4a01e-f7b0-4153-8ff0-5376e01ca76e" providerId="ADAL" clId="{95B340C6-0E66-4F2B-8253-04C491E1BD93}" dt="2021-02-17T08:23:14.280" v="3" actId="21"/>
          <ac:spMkLst>
            <pc:docMk/>
            <pc:sldMk cId="0" sldId="259"/>
            <ac:spMk id="105" creationId="{00000000-0000-0000-0000-000000000000}"/>
          </ac:spMkLst>
        </pc:spChg>
      </pc:sldChg>
    </pc:docChg>
  </pc:docChgLst>
  <pc:docChgLst>
    <pc:chgData name="Havenaar, Ben" userId="7cd4a01e-f7b0-4153-8ff0-5376e01ca76e" providerId="ADAL" clId="{10B8CB07-0D12-4D1B-A221-089A90F65519}"/>
    <pc:docChg chg="custSel addSld modSld">
      <pc:chgData name="Havenaar, Ben" userId="7cd4a01e-f7b0-4153-8ff0-5376e01ca76e" providerId="ADAL" clId="{10B8CB07-0D12-4D1B-A221-089A90F65519}" dt="2021-03-22T16:05:33.208" v="2315" actId="1076"/>
      <pc:docMkLst>
        <pc:docMk/>
      </pc:docMkLst>
      <pc:sldChg chg="modSp mod">
        <pc:chgData name="Havenaar, Ben" userId="7cd4a01e-f7b0-4153-8ff0-5376e01ca76e" providerId="ADAL" clId="{10B8CB07-0D12-4D1B-A221-089A90F65519}" dt="2021-03-17T15:33:43.870" v="236" actId="20577"/>
        <pc:sldMkLst>
          <pc:docMk/>
          <pc:sldMk cId="0" sldId="258"/>
        </pc:sldMkLst>
        <pc:spChg chg="mod">
          <ac:chgData name="Havenaar, Ben" userId="7cd4a01e-f7b0-4153-8ff0-5376e01ca76e" providerId="ADAL" clId="{10B8CB07-0D12-4D1B-A221-089A90F65519}" dt="2021-03-17T15:33:43.870" v="236" actId="20577"/>
          <ac:spMkLst>
            <pc:docMk/>
            <pc:sldMk cId="0" sldId="258"/>
            <ac:spMk id="99" creationId="{00000000-0000-0000-0000-000000000000}"/>
          </ac:spMkLst>
        </pc:spChg>
      </pc:sldChg>
      <pc:sldChg chg="modSp mod">
        <pc:chgData name="Havenaar, Ben" userId="7cd4a01e-f7b0-4153-8ff0-5376e01ca76e" providerId="ADAL" clId="{10B8CB07-0D12-4D1B-A221-089A90F65519}" dt="2021-03-22T10:42:15.497" v="1831" actId="27636"/>
        <pc:sldMkLst>
          <pc:docMk/>
          <pc:sldMk cId="0" sldId="259"/>
        </pc:sldMkLst>
        <pc:spChg chg="mod">
          <ac:chgData name="Havenaar, Ben" userId="7cd4a01e-f7b0-4153-8ff0-5376e01ca76e" providerId="ADAL" clId="{10B8CB07-0D12-4D1B-A221-089A90F65519}" dt="2021-03-22T10:42:15.497" v="1831" actId="27636"/>
          <ac:spMkLst>
            <pc:docMk/>
            <pc:sldMk cId="0" sldId="259"/>
            <ac:spMk id="105" creationId="{00000000-0000-0000-0000-000000000000}"/>
          </ac:spMkLst>
        </pc:spChg>
      </pc:sldChg>
      <pc:sldChg chg="modSp mod">
        <pc:chgData name="Havenaar, Ben" userId="7cd4a01e-f7b0-4153-8ff0-5376e01ca76e" providerId="ADAL" clId="{10B8CB07-0D12-4D1B-A221-089A90F65519}" dt="2021-03-22T10:23:36.672" v="1578" actId="20577"/>
        <pc:sldMkLst>
          <pc:docMk/>
          <pc:sldMk cId="0" sldId="261"/>
        </pc:sldMkLst>
        <pc:spChg chg="mod">
          <ac:chgData name="Havenaar, Ben" userId="7cd4a01e-f7b0-4153-8ff0-5376e01ca76e" providerId="ADAL" clId="{10B8CB07-0D12-4D1B-A221-089A90F65519}" dt="2021-03-22T10:23:36.672" v="1578" actId="20577"/>
          <ac:spMkLst>
            <pc:docMk/>
            <pc:sldMk cId="0" sldId="261"/>
            <ac:spMk id="117" creationId="{00000000-0000-0000-0000-000000000000}"/>
          </ac:spMkLst>
        </pc:spChg>
      </pc:sldChg>
      <pc:sldChg chg="addSp delSp modSp mod">
        <pc:chgData name="Havenaar, Ben" userId="7cd4a01e-f7b0-4153-8ff0-5376e01ca76e" providerId="ADAL" clId="{10B8CB07-0D12-4D1B-A221-089A90F65519}" dt="2021-03-22T16:05:33.208" v="2315" actId="1076"/>
        <pc:sldMkLst>
          <pc:docMk/>
          <pc:sldMk cId="0" sldId="264"/>
        </pc:sldMkLst>
        <pc:picChg chg="add mod">
          <ac:chgData name="Havenaar, Ben" userId="7cd4a01e-f7b0-4153-8ff0-5376e01ca76e" providerId="ADAL" clId="{10B8CB07-0D12-4D1B-A221-089A90F65519}" dt="2021-03-22T16:05:33.208" v="2315" actId="1076"/>
          <ac:picMkLst>
            <pc:docMk/>
            <pc:sldMk cId="0" sldId="264"/>
            <ac:picMk id="3" creationId="{5AE0B6A3-CA53-4B1F-85BD-8C05EEC9BBCA}"/>
          </ac:picMkLst>
        </pc:picChg>
        <pc:picChg chg="del">
          <ac:chgData name="Havenaar, Ben" userId="7cd4a01e-f7b0-4153-8ff0-5376e01ca76e" providerId="ADAL" clId="{10B8CB07-0D12-4D1B-A221-089A90F65519}" dt="2021-03-22T16:04:33.921" v="2313" actId="478"/>
          <ac:picMkLst>
            <pc:docMk/>
            <pc:sldMk cId="0" sldId="264"/>
            <ac:picMk id="4" creationId="{C25EA665-7939-46D0-885D-8FC29EAC75AA}"/>
          </ac:picMkLst>
        </pc:picChg>
      </pc:sldChg>
      <pc:sldChg chg="modSp add mod modNotesTx">
        <pc:chgData name="Havenaar, Ben" userId="7cd4a01e-f7b0-4153-8ff0-5376e01ca76e" providerId="ADAL" clId="{10B8CB07-0D12-4D1B-A221-089A90F65519}" dt="2021-03-22T15:42:20.651" v="2312" actId="207"/>
        <pc:sldMkLst>
          <pc:docMk/>
          <pc:sldMk cId="3331825922" sldId="265"/>
        </pc:sldMkLst>
        <pc:spChg chg="mod">
          <ac:chgData name="Havenaar, Ben" userId="7cd4a01e-f7b0-4153-8ff0-5376e01ca76e" providerId="ADAL" clId="{10B8CB07-0D12-4D1B-A221-089A90F65519}" dt="2021-03-22T15:42:20.651" v="2312" actId="207"/>
          <ac:spMkLst>
            <pc:docMk/>
            <pc:sldMk cId="3331825922" sldId="265"/>
            <ac:spMk id="111" creationId="{00000000-0000-0000-0000-000000000000}"/>
          </ac:spMkLst>
        </pc:spChg>
      </pc:sldChg>
    </pc:docChg>
  </pc:docChgLst>
  <pc:docChgLst>
    <pc:chgData name="Havenaar, Ben" userId="7cd4a01e-f7b0-4153-8ff0-5376e01ca76e" providerId="ADAL" clId="{37CD7E96-10A6-4F08-8651-B0AF4D3A61DF}"/>
    <pc:docChg chg="undo custSel delSld modSld">
      <pc:chgData name="Havenaar, Ben" userId="7cd4a01e-f7b0-4153-8ff0-5376e01ca76e" providerId="ADAL" clId="{37CD7E96-10A6-4F08-8651-B0AF4D3A61DF}" dt="2021-03-18T14:38:48.526" v="1439" actId="1076"/>
      <pc:docMkLst>
        <pc:docMk/>
      </pc:docMkLst>
      <pc:sldChg chg="modSp mod modNotesTx">
        <pc:chgData name="Havenaar, Ben" userId="7cd4a01e-f7b0-4153-8ff0-5376e01ca76e" providerId="ADAL" clId="{37CD7E96-10A6-4F08-8651-B0AF4D3A61DF}" dt="2021-03-18T10:48:25.088" v="956" actId="20577"/>
        <pc:sldMkLst>
          <pc:docMk/>
          <pc:sldMk cId="0" sldId="258"/>
        </pc:sldMkLst>
        <pc:spChg chg="mod">
          <ac:chgData name="Havenaar, Ben" userId="7cd4a01e-f7b0-4153-8ff0-5376e01ca76e" providerId="ADAL" clId="{37CD7E96-10A6-4F08-8651-B0AF4D3A61DF}" dt="2021-03-18T10:48:14.423" v="954" actId="6549"/>
          <ac:spMkLst>
            <pc:docMk/>
            <pc:sldMk cId="0" sldId="258"/>
            <ac:spMk id="99" creationId="{00000000-0000-0000-0000-000000000000}"/>
          </ac:spMkLst>
        </pc:spChg>
      </pc:sldChg>
      <pc:sldChg chg="modSp mod modNotesTx">
        <pc:chgData name="Havenaar, Ben" userId="7cd4a01e-f7b0-4153-8ff0-5376e01ca76e" providerId="ADAL" clId="{37CD7E96-10A6-4F08-8651-B0AF4D3A61DF}" dt="2021-03-18T10:48:20.738" v="955" actId="20577"/>
        <pc:sldMkLst>
          <pc:docMk/>
          <pc:sldMk cId="0" sldId="259"/>
        </pc:sldMkLst>
        <pc:spChg chg="mod">
          <ac:chgData name="Havenaar, Ben" userId="7cd4a01e-f7b0-4153-8ff0-5376e01ca76e" providerId="ADAL" clId="{37CD7E96-10A6-4F08-8651-B0AF4D3A61DF}" dt="2021-03-18T10:46:07.297" v="950" actId="20577"/>
          <ac:spMkLst>
            <pc:docMk/>
            <pc:sldMk cId="0" sldId="259"/>
            <ac:spMk id="105" creationId="{00000000-0000-0000-0000-000000000000}"/>
          </ac:spMkLst>
        </pc:spChg>
      </pc:sldChg>
      <pc:sldChg chg="del">
        <pc:chgData name="Havenaar, Ben" userId="7cd4a01e-f7b0-4153-8ff0-5376e01ca76e" providerId="ADAL" clId="{37CD7E96-10A6-4F08-8651-B0AF4D3A61DF}" dt="2021-03-18T10:48:07.885" v="951" actId="47"/>
        <pc:sldMkLst>
          <pc:docMk/>
          <pc:sldMk cId="0" sldId="260"/>
        </pc:sldMkLst>
      </pc:sldChg>
      <pc:sldChg chg="modSp mod">
        <pc:chgData name="Havenaar, Ben" userId="7cd4a01e-f7b0-4153-8ff0-5376e01ca76e" providerId="ADAL" clId="{37CD7E96-10A6-4F08-8651-B0AF4D3A61DF}" dt="2021-03-18T13:36:42.076" v="1177" actId="20577"/>
        <pc:sldMkLst>
          <pc:docMk/>
          <pc:sldMk cId="0" sldId="261"/>
        </pc:sldMkLst>
        <pc:spChg chg="mod">
          <ac:chgData name="Havenaar, Ben" userId="7cd4a01e-f7b0-4153-8ff0-5376e01ca76e" providerId="ADAL" clId="{37CD7E96-10A6-4F08-8651-B0AF4D3A61DF}" dt="2021-03-18T13:36:42.076" v="1177" actId="20577"/>
          <ac:spMkLst>
            <pc:docMk/>
            <pc:sldMk cId="0" sldId="261"/>
            <ac:spMk id="117" creationId="{00000000-0000-0000-0000-000000000000}"/>
          </ac:spMkLst>
        </pc:spChg>
        <pc:spChg chg="mod">
          <ac:chgData name="Havenaar, Ben" userId="7cd4a01e-f7b0-4153-8ff0-5376e01ca76e" providerId="ADAL" clId="{37CD7E96-10A6-4F08-8651-B0AF4D3A61DF}" dt="2021-03-18T13:36:18.131" v="1101" actId="20577"/>
          <ac:spMkLst>
            <pc:docMk/>
            <pc:sldMk cId="0" sldId="261"/>
            <ac:spMk id="118" creationId="{00000000-0000-0000-0000-000000000000}"/>
          </ac:spMkLst>
        </pc:spChg>
      </pc:sldChg>
      <pc:sldChg chg="modSp mod">
        <pc:chgData name="Havenaar, Ben" userId="7cd4a01e-f7b0-4153-8ff0-5376e01ca76e" providerId="ADAL" clId="{37CD7E96-10A6-4F08-8651-B0AF4D3A61DF}" dt="2021-03-18T13:42:56.966" v="1436" actId="20577"/>
        <pc:sldMkLst>
          <pc:docMk/>
          <pc:sldMk cId="0" sldId="262"/>
        </pc:sldMkLst>
        <pc:spChg chg="mod">
          <ac:chgData name="Havenaar, Ben" userId="7cd4a01e-f7b0-4153-8ff0-5376e01ca76e" providerId="ADAL" clId="{37CD7E96-10A6-4F08-8651-B0AF4D3A61DF}" dt="2021-03-18T13:42:56.966" v="1436" actId="20577"/>
          <ac:spMkLst>
            <pc:docMk/>
            <pc:sldMk cId="0" sldId="262"/>
            <ac:spMk id="124" creationId="{00000000-0000-0000-0000-000000000000}"/>
          </ac:spMkLst>
        </pc:spChg>
      </pc:sldChg>
      <pc:sldChg chg="addSp delSp modSp mod">
        <pc:chgData name="Havenaar, Ben" userId="7cd4a01e-f7b0-4153-8ff0-5376e01ca76e" providerId="ADAL" clId="{37CD7E96-10A6-4F08-8651-B0AF4D3A61DF}" dt="2021-03-18T14:38:48.526" v="1439" actId="1076"/>
        <pc:sldMkLst>
          <pc:docMk/>
          <pc:sldMk cId="0" sldId="264"/>
        </pc:sldMkLst>
        <pc:picChg chg="del">
          <ac:chgData name="Havenaar, Ben" userId="7cd4a01e-f7b0-4153-8ff0-5376e01ca76e" providerId="ADAL" clId="{37CD7E96-10A6-4F08-8651-B0AF4D3A61DF}" dt="2021-03-18T14:38:43.777" v="1437" actId="478"/>
          <ac:picMkLst>
            <pc:docMk/>
            <pc:sldMk cId="0" sldId="264"/>
            <ac:picMk id="3" creationId="{F26352F6-52CB-4A74-9E51-3E4B08E95EE1}"/>
          </ac:picMkLst>
        </pc:picChg>
        <pc:picChg chg="add mod">
          <ac:chgData name="Havenaar, Ben" userId="7cd4a01e-f7b0-4153-8ff0-5376e01ca76e" providerId="ADAL" clId="{37CD7E96-10A6-4F08-8651-B0AF4D3A61DF}" dt="2021-03-18T14:38:48.526" v="1439" actId="1076"/>
          <ac:picMkLst>
            <pc:docMk/>
            <pc:sldMk cId="0" sldId="264"/>
            <ac:picMk id="4" creationId="{C25EA665-7939-46D0-885D-8FC29EAC75AA}"/>
          </ac:picMkLst>
        </pc:picChg>
      </pc:sldChg>
      <pc:sldChg chg="modSp mod">
        <pc:chgData name="Havenaar, Ben" userId="7cd4a01e-f7b0-4153-8ff0-5376e01ca76e" providerId="ADAL" clId="{37CD7E96-10A6-4F08-8651-B0AF4D3A61DF}" dt="2021-03-18T10:45:49.934" v="946" actId="20577"/>
        <pc:sldMkLst>
          <pc:docMk/>
          <pc:sldMk cId="3331825922" sldId="265"/>
        </pc:sldMkLst>
        <pc:spChg chg="mod">
          <ac:chgData name="Havenaar, Ben" userId="7cd4a01e-f7b0-4153-8ff0-5376e01ca76e" providerId="ADAL" clId="{37CD7E96-10A6-4F08-8651-B0AF4D3A61DF}" dt="2021-03-18T10:45:49.934" v="946" actId="20577"/>
          <ac:spMkLst>
            <pc:docMk/>
            <pc:sldMk cId="3331825922" sldId="265"/>
            <ac:spMk id="111" creationId="{00000000-0000-0000-0000-000000000000}"/>
          </ac:spMkLst>
        </pc:spChg>
      </pc:sldChg>
    </pc:docChg>
  </pc:docChgLst>
  <pc:docChgLst>
    <pc:chgData name="Havenaar, Ben" userId="7cd4a01e-f7b0-4153-8ff0-5376e01ca76e" providerId="ADAL" clId="{07E9DAF4-4C8C-44B0-83E2-00C78D5E92FE}"/>
    <pc:docChg chg="undo custSel modSld">
      <pc:chgData name="Havenaar, Ben" userId="7cd4a01e-f7b0-4153-8ff0-5376e01ca76e" providerId="ADAL" clId="{07E9DAF4-4C8C-44B0-83E2-00C78D5E92FE}" dt="2021-02-08T14:02:59.544" v="2424" actId="1076"/>
      <pc:docMkLst>
        <pc:docMk/>
      </pc:docMkLst>
      <pc:sldChg chg="modSp mod modNotesTx">
        <pc:chgData name="Havenaar, Ben" userId="7cd4a01e-f7b0-4153-8ff0-5376e01ca76e" providerId="ADAL" clId="{07E9DAF4-4C8C-44B0-83E2-00C78D5E92FE}" dt="2021-02-08T13:56:21.400" v="2421" actId="20577"/>
        <pc:sldMkLst>
          <pc:docMk/>
          <pc:sldMk cId="0" sldId="259"/>
        </pc:sldMkLst>
        <pc:spChg chg="mod">
          <ac:chgData name="Havenaar, Ben" userId="7cd4a01e-f7b0-4153-8ff0-5376e01ca76e" providerId="ADAL" clId="{07E9DAF4-4C8C-44B0-83E2-00C78D5E92FE}" dt="2021-02-08T13:27:16.301" v="2262" actId="20577"/>
          <ac:spMkLst>
            <pc:docMk/>
            <pc:sldMk cId="0" sldId="259"/>
            <ac:spMk id="105" creationId="{00000000-0000-0000-0000-000000000000}"/>
          </ac:spMkLst>
        </pc:spChg>
      </pc:sldChg>
      <pc:sldChg chg="modSp mod modNotesTx">
        <pc:chgData name="Havenaar, Ben" userId="7cd4a01e-f7b0-4153-8ff0-5376e01ca76e" providerId="ADAL" clId="{07E9DAF4-4C8C-44B0-83E2-00C78D5E92FE}" dt="2021-02-08T13:26:51.209" v="2230" actId="14100"/>
        <pc:sldMkLst>
          <pc:docMk/>
          <pc:sldMk cId="0" sldId="260"/>
        </pc:sldMkLst>
        <pc:spChg chg="mod">
          <ac:chgData name="Havenaar, Ben" userId="7cd4a01e-f7b0-4153-8ff0-5376e01ca76e" providerId="ADAL" clId="{07E9DAF4-4C8C-44B0-83E2-00C78D5E92FE}" dt="2021-02-08T13:26:51.209" v="2230" actId="14100"/>
          <ac:spMkLst>
            <pc:docMk/>
            <pc:sldMk cId="0" sldId="260"/>
            <ac:spMk id="111" creationId="{00000000-0000-0000-0000-000000000000}"/>
          </ac:spMkLst>
        </pc:spChg>
      </pc:sldChg>
      <pc:sldChg chg="modSp mod modNotesTx">
        <pc:chgData name="Havenaar, Ben" userId="7cd4a01e-f7b0-4153-8ff0-5376e01ca76e" providerId="ADAL" clId="{07E9DAF4-4C8C-44B0-83E2-00C78D5E92FE}" dt="2021-02-08T13:25:42.990" v="2134" actId="20577"/>
        <pc:sldMkLst>
          <pc:docMk/>
          <pc:sldMk cId="0" sldId="261"/>
        </pc:sldMkLst>
        <pc:spChg chg="mod">
          <ac:chgData name="Havenaar, Ben" userId="7cd4a01e-f7b0-4153-8ff0-5376e01ca76e" providerId="ADAL" clId="{07E9DAF4-4C8C-44B0-83E2-00C78D5E92FE}" dt="2021-02-08T13:18:55.105" v="1331" actId="20577"/>
          <ac:spMkLst>
            <pc:docMk/>
            <pc:sldMk cId="0" sldId="261"/>
            <ac:spMk id="117" creationId="{00000000-0000-0000-0000-000000000000}"/>
          </ac:spMkLst>
        </pc:spChg>
        <pc:spChg chg="mod">
          <ac:chgData name="Havenaar, Ben" userId="7cd4a01e-f7b0-4153-8ff0-5376e01ca76e" providerId="ADAL" clId="{07E9DAF4-4C8C-44B0-83E2-00C78D5E92FE}" dt="2021-02-08T13:18:30.313" v="1224" actId="5793"/>
          <ac:spMkLst>
            <pc:docMk/>
            <pc:sldMk cId="0" sldId="261"/>
            <ac:spMk id="118" creationId="{00000000-0000-0000-0000-000000000000}"/>
          </ac:spMkLst>
        </pc:spChg>
      </pc:sldChg>
      <pc:sldChg chg="modSp mod modNotesTx">
        <pc:chgData name="Havenaar, Ben" userId="7cd4a01e-f7b0-4153-8ff0-5376e01ca76e" providerId="ADAL" clId="{07E9DAF4-4C8C-44B0-83E2-00C78D5E92FE}" dt="2021-02-08T13:27:33.550" v="2314" actId="20577"/>
        <pc:sldMkLst>
          <pc:docMk/>
          <pc:sldMk cId="0" sldId="262"/>
        </pc:sldMkLst>
        <pc:spChg chg="mod">
          <ac:chgData name="Havenaar, Ben" userId="7cd4a01e-f7b0-4153-8ff0-5376e01ca76e" providerId="ADAL" clId="{07E9DAF4-4C8C-44B0-83E2-00C78D5E92FE}" dt="2021-02-08T13:25:56.751" v="2157" actId="20577"/>
          <ac:spMkLst>
            <pc:docMk/>
            <pc:sldMk cId="0" sldId="262"/>
            <ac:spMk id="124" creationId="{00000000-0000-0000-0000-000000000000}"/>
          </ac:spMkLst>
        </pc:spChg>
      </pc:sldChg>
      <pc:sldChg chg="addSp delSp modSp mod modNotesTx">
        <pc:chgData name="Havenaar, Ben" userId="7cd4a01e-f7b0-4153-8ff0-5376e01ca76e" providerId="ADAL" clId="{07E9DAF4-4C8C-44B0-83E2-00C78D5E92FE}" dt="2021-02-08T14:02:59.544" v="2424" actId="1076"/>
        <pc:sldMkLst>
          <pc:docMk/>
          <pc:sldMk cId="0" sldId="264"/>
        </pc:sldMkLst>
        <pc:picChg chg="add mod">
          <ac:chgData name="Havenaar, Ben" userId="7cd4a01e-f7b0-4153-8ff0-5376e01ca76e" providerId="ADAL" clId="{07E9DAF4-4C8C-44B0-83E2-00C78D5E92FE}" dt="2021-02-08T14:02:59.544" v="2424" actId="1076"/>
          <ac:picMkLst>
            <pc:docMk/>
            <pc:sldMk cId="0" sldId="264"/>
            <ac:picMk id="3" creationId="{F26352F6-52CB-4A74-9E51-3E4B08E95EE1}"/>
          </ac:picMkLst>
        </pc:picChg>
        <pc:picChg chg="del">
          <ac:chgData name="Havenaar, Ben" userId="7cd4a01e-f7b0-4153-8ff0-5376e01ca76e" providerId="ADAL" clId="{07E9DAF4-4C8C-44B0-83E2-00C78D5E92FE}" dt="2021-02-08T14:02:54.478" v="2423" actId="478"/>
          <ac:picMkLst>
            <pc:docMk/>
            <pc:sldMk cId="0" sldId="264"/>
            <ac:picMk id="5" creationId="{DF3E50FC-B362-46D8-9346-F4185CE845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ef0fa74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8ef0fa74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ef0fa74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8ef0fa74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ef0fa74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ef0fa74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ef0fa74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8ef0fa74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152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8ef0fa74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8ef0fa74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Tools van </a:t>
            </a:r>
            <a:r>
              <a:rPr dirty="0" err="1"/>
              <a:t>buiten</a:t>
            </a:r>
            <a:r>
              <a:rPr dirty="0"/>
              <a:t> de scope </a:t>
            </a:r>
            <a:r>
              <a:rPr dirty="0" err="1"/>
              <a:t>naar</a:t>
            </a:r>
            <a:r>
              <a:rPr dirty="0"/>
              <a:t> </a:t>
            </a:r>
            <a:r>
              <a:rPr dirty="0" err="1"/>
              <a:t>binnen</a:t>
            </a:r>
            <a:r>
              <a:rPr dirty="0"/>
              <a:t> de scope </a:t>
            </a:r>
            <a:r>
              <a:rPr dirty="0" err="1"/>
              <a:t>verplaatst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verwoord</a:t>
            </a:r>
            <a:r>
              <a:rPr dirty="0"/>
              <a:t> </a:t>
            </a:r>
            <a:r>
              <a:rPr dirty="0" err="1"/>
              <a:t>dat</a:t>
            </a:r>
            <a:r>
              <a:rPr dirty="0"/>
              <a:t> het er </a:t>
            </a:r>
            <a:r>
              <a:rPr dirty="0" err="1"/>
              <a:t>beter</a:t>
            </a:r>
            <a:r>
              <a:rPr dirty="0"/>
              <a:t> in past.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Beperken tot VM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ef0fa74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ef0fa74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Kali </a:t>
            </a:r>
            <a:r>
              <a:rPr dirty="0" err="1"/>
              <a:t>distributie</a:t>
            </a:r>
            <a:r>
              <a:rPr dirty="0"/>
              <a:t> </a:t>
            </a:r>
            <a:r>
              <a:rPr dirty="0" err="1"/>
              <a:t>naar</a:t>
            </a:r>
            <a:r>
              <a:rPr dirty="0"/>
              <a:t> OS </a:t>
            </a:r>
            <a:r>
              <a:rPr dirty="0" err="1"/>
              <a:t>distributie</a:t>
            </a:r>
            <a:r>
              <a:rPr dirty="0"/>
              <a:t> </a:t>
            </a:r>
            <a:r>
              <a:rPr dirty="0" err="1"/>
              <a:t>veranderd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ef0fa74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8ef0fa74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ef0fa74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ef0fa74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Balkenplanning</a:t>
            </a:r>
            <a:r>
              <a:rPr dirty="0"/>
              <a:t> </a:t>
            </a:r>
            <a:r>
              <a:rPr dirty="0" err="1"/>
              <a:t>iets</a:t>
            </a:r>
            <a:r>
              <a:rPr dirty="0"/>
              <a:t> </a:t>
            </a:r>
            <a:r>
              <a:rPr dirty="0" err="1"/>
              <a:t>verfijnder</a:t>
            </a:r>
            <a:r>
              <a:rPr dirty="0"/>
              <a:t> </a:t>
            </a:r>
            <a:r>
              <a:rPr dirty="0" err="1"/>
              <a:t>gewaakt</a:t>
            </a:r>
            <a:r>
              <a:rPr dirty="0"/>
              <a:t> op basis van </a:t>
            </a:r>
            <a:r>
              <a:rPr dirty="0" err="1"/>
              <a:t>herziene</a:t>
            </a:r>
            <a:r>
              <a:rPr dirty="0"/>
              <a:t> </a:t>
            </a:r>
            <a:r>
              <a:rPr dirty="0" err="1"/>
              <a:t>hoofd</a:t>
            </a:r>
            <a:r>
              <a:rPr dirty="0"/>
              <a:t>-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deelvragen</a:t>
            </a:r>
            <a:r>
              <a:rPr dirty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Mandaatpresentatie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Ben Havenaar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438400"/>
            <a:ext cx="67437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Probleemstelling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Hoofdvraag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Deelvragen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Scope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Opleverset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Planning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Probleemstelling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-NL" sz="1500" dirty="0"/>
              <a:t>Bij onderzoek naar email </a:t>
            </a:r>
            <a:r>
              <a:rPr lang="nl-NL" sz="1500" dirty="0" err="1"/>
              <a:t>forensics</a:t>
            </a:r>
            <a:r>
              <a:rPr lang="nl-NL" sz="1500" dirty="0"/>
              <a:t> is er behoefte naar automatisering van processen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-NL" sz="1500" dirty="0"/>
              <a:t>Er wordt op het gebied van analyse veel handmatig werk gedaan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-NL" sz="1500" dirty="0"/>
              <a:t>Er is behoefte naar automatisering van email </a:t>
            </a:r>
            <a:r>
              <a:rPr lang="nl-NL" sz="1500" dirty="0" err="1"/>
              <a:t>forensics</a:t>
            </a:r>
            <a:r>
              <a:rPr lang="nl-NL" sz="1500" dirty="0"/>
              <a:t> processen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Hoofdvraag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3200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-NL" sz="1800" b="1"/>
              <a:t>Op </a:t>
            </a:r>
            <a:r>
              <a:rPr lang="nl-NL" sz="1800" b="1" dirty="0"/>
              <a:t>welke wijze kan er een email </a:t>
            </a:r>
            <a:r>
              <a:rPr lang="nl-NL" sz="1800" b="1" dirty="0" err="1"/>
              <a:t>forensics</a:t>
            </a:r>
            <a:r>
              <a:rPr lang="nl-NL" sz="1800" b="1" dirty="0"/>
              <a:t> analyse tool ontwikkeld en geïntegreerd worden die een deel van het incident proces van Ordina kan automatiseren?</a:t>
            </a:r>
            <a:endParaRPr lang="en-NL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Deelvragen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938229"/>
            <a:ext cx="7688700" cy="3230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5000"/>
              </a:lnSpc>
            </a:pPr>
            <a:r>
              <a:rPr lang="nl" dirty="0"/>
              <a:t>Wat is de huidige state of the art op het gebied van email forensics?</a:t>
            </a: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nl" dirty="0"/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dirty="0"/>
              <a:t>Hoe moet het incident proces van Ordina op het gebied van email forensics eruit komen te zien?</a:t>
            </a:r>
            <a:br>
              <a:rPr lang="nl" dirty="0">
                <a:solidFill>
                  <a:schemeClr val="bg2"/>
                </a:solidFill>
              </a:rPr>
            </a:br>
            <a:endParaRPr lang="nl" dirty="0">
              <a:solidFill>
                <a:schemeClr val="bg2"/>
              </a:solidFill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-NL" dirty="0"/>
              <a:t>Op welke manieren zou automatisering door middel van een analyse tool toegepast kunnen worden in de incident proces stappen van Ordina?</a:t>
            </a:r>
            <a:br>
              <a:rPr lang="nl" dirty="0"/>
            </a:br>
            <a:endParaRPr lang="nl" dirty="0"/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-NL" dirty="0"/>
              <a:t>Met welke eisen en afhankelijkheden dient er rekening gehouden te worden met het ontwerp van een dergelijke analyse tool?</a:t>
            </a:r>
            <a:br>
              <a:rPr lang="nl" dirty="0"/>
            </a:br>
            <a:endParaRPr lang="nl" dirty="0"/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dirty="0"/>
              <a:t>Op welke manier kan de analyse tool geïmplementeerd worden binnen het huidige proces?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82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Scope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 dirty="0"/>
              <a:t>Binnen:</a:t>
            </a:r>
            <a:endParaRPr sz="1500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nl-NL" sz="1500" dirty="0"/>
              <a:t>Onderzoek beperken tot technologie en proces van email </a:t>
            </a:r>
            <a:r>
              <a:rPr lang="nl-NL" sz="1500" dirty="0" err="1"/>
              <a:t>forensics</a:t>
            </a:r>
            <a:endParaRPr lang="nl-NL" sz="1500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nl-NL" sz="1500" dirty="0"/>
              <a:t>Huidige state of </a:t>
            </a:r>
            <a:r>
              <a:rPr lang="nl-NL" sz="1500" dirty="0" err="1"/>
              <a:t>the</a:t>
            </a:r>
            <a:r>
              <a:rPr lang="nl-NL" sz="1500" dirty="0"/>
              <a:t> art onderzoeken op het gebied van email </a:t>
            </a:r>
            <a:r>
              <a:rPr lang="nl-NL" sz="1500" dirty="0" err="1"/>
              <a:t>forensics</a:t>
            </a:r>
            <a:endParaRPr lang="nl-NL" sz="1500"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898625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 dirty="0"/>
              <a:t>Buiten: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 dirty="0"/>
              <a:t>Onderzoek bij klanten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 dirty="0"/>
              <a:t>Rapportages maken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-NL" sz="1500" dirty="0"/>
              <a:t>Overige </a:t>
            </a:r>
            <a:r>
              <a:rPr lang="nl-NL" sz="1500" dirty="0" err="1"/>
              <a:t>forensics</a:t>
            </a:r>
            <a:endParaRPr lang="nl-NL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Opleverset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 dirty="0"/>
              <a:t>Documentatie onderzochte email forensics en de daar bijbehorende tools</a:t>
            </a:r>
            <a:br>
              <a:rPr lang="nl" sz="1500" dirty="0"/>
            </a:b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 dirty="0"/>
              <a:t>Het gedane onderzoek in vorm van een scriptie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nl"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-NL" sz="1500" dirty="0"/>
              <a:t>Prototype in de vorm van een email analyse tool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Balkenplanning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Initiatiefase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Onderzoeksfase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Uitvoeringsfase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Afrondingsfase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AE0B6A3-CA53-4B1F-85BD-8C05EEC9B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7349"/>
            <a:ext cx="9144000" cy="44834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271</Words>
  <Application>Microsoft Office PowerPoint</Application>
  <PresentationFormat>Diavoorstelling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Lato</vt:lpstr>
      <vt:lpstr>Arial</vt:lpstr>
      <vt:lpstr>Raleway</vt:lpstr>
      <vt:lpstr>Streamline</vt:lpstr>
      <vt:lpstr>Mandaatpresentatie  Ben Havenaar</vt:lpstr>
      <vt:lpstr>Agenda</vt:lpstr>
      <vt:lpstr>Probleemstelling</vt:lpstr>
      <vt:lpstr>Hoofdvraag</vt:lpstr>
      <vt:lpstr>Deelvragen</vt:lpstr>
      <vt:lpstr>Scope</vt:lpstr>
      <vt:lpstr>Opleverset</vt:lpstr>
      <vt:lpstr>Planning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Mandaatpresentatie  Ben Havenaar</dc:title>
  <cp:lastModifiedBy>Havenaar, Ben</cp:lastModifiedBy>
  <cp:revision>1</cp:revision>
  <dcterms:modified xsi:type="dcterms:W3CDTF">2021-03-22T16:05:35Z</dcterms:modified>
</cp:coreProperties>
</file>