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7" r:id="rId10"/>
    <p:sldId id="266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Cycle de vie d’un Logiciel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Modèle Spiral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893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Modèle en spirale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Chaque cycle se déroule en cinq phases : </a:t>
            </a:r>
            <a:endParaRPr lang="fr-FR" dirty="0" smtClean="0"/>
          </a:p>
          <a:p>
            <a:pPr lvl="1"/>
            <a:r>
              <a:rPr lang="fr-FR" dirty="0" smtClean="0"/>
              <a:t>déterminer </a:t>
            </a:r>
            <a:r>
              <a:rPr lang="fr-FR" dirty="0"/>
              <a:t>les objectifs du cycle, les alternatives pour les atteindre et les contraintes et ceci à partir des résultats des cycles précédents ou d’une analyse préliminaire des </a:t>
            </a:r>
            <a:r>
              <a:rPr lang="fr-FR" dirty="0" smtClean="0"/>
              <a:t>besoins</a:t>
            </a:r>
          </a:p>
          <a:p>
            <a:pPr lvl="1"/>
            <a:r>
              <a:rPr lang="fr-FR" dirty="0" smtClean="0"/>
              <a:t> Analyse </a:t>
            </a:r>
            <a:r>
              <a:rPr lang="fr-FR" dirty="0"/>
              <a:t>des risques, évaluation des alternatives </a:t>
            </a:r>
            <a:endParaRPr lang="fr-FR" dirty="0" smtClean="0"/>
          </a:p>
          <a:p>
            <a:pPr lvl="1"/>
            <a:r>
              <a:rPr lang="fr-FR" dirty="0" smtClean="0"/>
              <a:t> conception et développement de la solution retenue (réaliser éventuellement un prototypage)</a:t>
            </a:r>
          </a:p>
          <a:p>
            <a:pPr lvl="1"/>
            <a:r>
              <a:rPr lang="fr-FR" dirty="0" smtClean="0"/>
              <a:t>Simulation </a:t>
            </a:r>
            <a:r>
              <a:rPr lang="fr-FR" dirty="0"/>
              <a:t>et tests </a:t>
            </a:r>
            <a:endParaRPr lang="fr-FR" dirty="0" smtClean="0"/>
          </a:p>
          <a:p>
            <a:pPr lvl="1"/>
            <a:r>
              <a:rPr lang="fr-FR" dirty="0" smtClean="0"/>
              <a:t>Planification </a:t>
            </a:r>
            <a:r>
              <a:rPr lang="fr-FR" dirty="0"/>
              <a:t>du prochain cycle</a:t>
            </a:r>
          </a:p>
        </p:txBody>
      </p:sp>
    </p:spTree>
    <p:extLst>
      <p:ext uri="{BB962C8B-B14F-4D97-AF65-F5344CB8AC3E}">
        <p14:creationId xmlns:p14="http://schemas.microsoft.com/office/powerpoint/2010/main" val="152934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Modèle en spirale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72" y="2388359"/>
            <a:ext cx="7274257" cy="3835020"/>
          </a:xfrm>
        </p:spPr>
      </p:pic>
    </p:spTree>
    <p:extLst>
      <p:ext uri="{BB962C8B-B14F-4D97-AF65-F5344CB8AC3E}">
        <p14:creationId xmlns:p14="http://schemas.microsoft.com/office/powerpoint/2010/main" val="153176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Risques et solutions d’un CV spirale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" y="2429301"/>
            <a:ext cx="10904561" cy="3821373"/>
          </a:xfrm>
        </p:spPr>
      </p:pic>
    </p:spTree>
    <p:extLst>
      <p:ext uri="{BB962C8B-B14F-4D97-AF65-F5344CB8AC3E}">
        <p14:creationId xmlns:p14="http://schemas.microsoft.com/office/powerpoint/2010/main" val="144602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d’un CV</a:t>
            </a:r>
          </a:p>
          <a:p>
            <a:r>
              <a:rPr lang="fr-FR" dirty="0" smtClean="0"/>
              <a:t>Les </a:t>
            </a:r>
            <a:r>
              <a:rPr lang="fr-FR" dirty="0"/>
              <a:t>étapes </a:t>
            </a:r>
            <a:r>
              <a:rPr lang="fr-FR" dirty="0" smtClean="0"/>
              <a:t>d’un CV</a:t>
            </a:r>
          </a:p>
          <a:p>
            <a:r>
              <a:rPr lang="fr-FR" dirty="0"/>
              <a:t>Modèle en </a:t>
            </a:r>
            <a:r>
              <a:rPr lang="fr-FR" dirty="0" smtClean="0"/>
              <a:t>spirale</a:t>
            </a:r>
          </a:p>
          <a:p>
            <a:r>
              <a:rPr lang="fr-FR" dirty="0"/>
              <a:t>Risques et </a:t>
            </a:r>
            <a:r>
              <a:rPr lang="fr-FR" dirty="0" smtClean="0"/>
              <a:t>solutions d’un CV spirale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584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Définition d’un CV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Processus (ensemble d’activités) nécessaire au développement et à la maintenance d’un logiciel </a:t>
            </a:r>
            <a:endParaRPr lang="fr-FR" dirty="0" smtClean="0"/>
          </a:p>
          <a:p>
            <a:r>
              <a:rPr lang="fr-FR" dirty="0" smtClean="0"/>
              <a:t>Composé </a:t>
            </a:r>
            <a:r>
              <a:rPr lang="fr-FR" dirty="0"/>
              <a:t>de plusieurs phases autonomes mais dépendantes (interdépendantes). </a:t>
            </a:r>
            <a:endParaRPr lang="fr-FR" dirty="0" smtClean="0"/>
          </a:p>
          <a:p>
            <a:r>
              <a:rPr lang="fr-FR" dirty="0" smtClean="0"/>
              <a:t>Chaque </a:t>
            </a:r>
            <a:r>
              <a:rPr lang="fr-FR" dirty="0"/>
              <a:t>étape se termine par la remise de un ou plusieurs documents validé conjointement par l’utilisateur et le développeur.</a:t>
            </a:r>
          </a:p>
        </p:txBody>
      </p:sp>
    </p:spTree>
    <p:extLst>
      <p:ext uri="{BB962C8B-B14F-4D97-AF65-F5344CB8AC3E}">
        <p14:creationId xmlns:p14="http://schemas.microsoft.com/office/powerpoint/2010/main" val="36800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Définition d’un CV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cycle de vie d‘un logiciel « correspond à l‘identification des états successifs d‘une application ou d‘un produit déterminé. Il est essentiellement dynamique, évolutif et presque toujours </a:t>
            </a:r>
            <a:r>
              <a:rPr lang="fr-FR" dirty="0" smtClean="0"/>
              <a:t>progressif</a:t>
            </a:r>
          </a:p>
          <a:p>
            <a:endParaRPr lang="fr-FR" dirty="0"/>
          </a:p>
          <a:p>
            <a:r>
              <a:rPr lang="fr-FR" dirty="0"/>
              <a:t>L’origine de ce découpage provient du constat que les erreurs ont un coût d’autant plus élevé qu’elles sont détectées tardivement dans le processus de réalisation</a:t>
            </a:r>
          </a:p>
        </p:txBody>
      </p:sp>
    </p:spTree>
    <p:extLst>
      <p:ext uri="{BB962C8B-B14F-4D97-AF65-F5344CB8AC3E}">
        <p14:creationId xmlns:p14="http://schemas.microsoft.com/office/powerpoint/2010/main" val="181387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</a:t>
            </a:r>
            <a:r>
              <a:rPr lang="fr-FR" dirty="0"/>
              <a:t>étapes d’un CV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1: Analyse des besoins et faisabilité </a:t>
            </a:r>
            <a:r>
              <a:rPr lang="fr-FR" dirty="0" smtClean="0"/>
              <a:t>: le </a:t>
            </a:r>
            <a:r>
              <a:rPr lang="fr-FR" dirty="0"/>
              <a:t>recueil et la formalisation des besoins du demandeur (le client) et de l’ensemble des contraintes, puis l’estimation de la faisabilité de ces besoins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 Etape </a:t>
            </a:r>
            <a:r>
              <a:rPr lang="fr-FR" dirty="0"/>
              <a:t>2 :Spécifications ou conception générale </a:t>
            </a:r>
            <a:r>
              <a:rPr lang="fr-FR" dirty="0" smtClean="0"/>
              <a:t>: Déterminer </a:t>
            </a:r>
            <a:r>
              <a:rPr lang="fr-FR" dirty="0"/>
              <a:t>la façon dont le logiciel fournit les différentes fonctionnalités </a:t>
            </a:r>
            <a:r>
              <a:rPr lang="fr-FR" dirty="0" smtClean="0"/>
              <a:t>recherchées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37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étapes d’un CV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Etape </a:t>
            </a:r>
            <a:r>
              <a:rPr lang="fr-FR" dirty="0"/>
              <a:t>3 : Conception détaillée </a:t>
            </a:r>
            <a:r>
              <a:rPr lang="fr-FR" dirty="0" smtClean="0"/>
              <a:t>: Cette </a:t>
            </a:r>
            <a:r>
              <a:rPr lang="fr-FR" dirty="0"/>
              <a:t>étape consiste à définir précisément chaque sous-ensemble du logiciel (algorithmes</a:t>
            </a:r>
            <a:r>
              <a:rPr lang="fr-FR" dirty="0" smtClean="0"/>
              <a:t>,..).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Etape 4 </a:t>
            </a:r>
            <a:r>
              <a:rPr lang="fr-FR" dirty="0" smtClean="0"/>
              <a:t>: Codage </a:t>
            </a:r>
            <a:r>
              <a:rPr lang="fr-FR" dirty="0"/>
              <a:t>(Implémentation ou programmation) </a:t>
            </a:r>
            <a:r>
              <a:rPr lang="fr-FR" dirty="0" smtClean="0"/>
              <a:t>: C’est </a:t>
            </a:r>
            <a:r>
              <a:rPr lang="fr-FR" dirty="0"/>
              <a:t>la traduction dans un langage de programmation des fonctionnalités définies lors de phases de conception.</a:t>
            </a:r>
          </a:p>
        </p:txBody>
      </p:sp>
    </p:spTree>
    <p:extLst>
      <p:ext uri="{BB962C8B-B14F-4D97-AF65-F5344CB8AC3E}">
        <p14:creationId xmlns:p14="http://schemas.microsoft.com/office/powerpoint/2010/main" val="128358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étapes d’un CV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Etape 5.1 : Tests </a:t>
            </a:r>
            <a:r>
              <a:rPr lang="fr-FR" dirty="0"/>
              <a:t>unitaires </a:t>
            </a:r>
            <a:r>
              <a:rPr lang="fr-FR" dirty="0" smtClean="0"/>
              <a:t>: Ils </a:t>
            </a:r>
            <a:r>
              <a:rPr lang="fr-FR" dirty="0"/>
              <a:t>permettent de vérifier individuellement que chaque sous-ensemble du logiciel est implémenté conformément aux spécifications. </a:t>
            </a:r>
            <a:endParaRPr lang="fr-FR" dirty="0" smtClean="0"/>
          </a:p>
          <a:p>
            <a:r>
              <a:rPr lang="fr-FR" dirty="0"/>
              <a:t>Etape </a:t>
            </a:r>
            <a:r>
              <a:rPr lang="fr-FR" dirty="0" smtClean="0"/>
              <a:t>5.2 : Test </a:t>
            </a:r>
            <a:r>
              <a:rPr lang="fr-FR" dirty="0"/>
              <a:t>Intégration L’objectif est de s’assurer de l’interfaçage des différents éléments (modules) du logiciel. Elle fait l’objet de tests d’intégration consignés dans un document. </a:t>
            </a:r>
            <a:endParaRPr lang="fr-FR" dirty="0" smtClean="0"/>
          </a:p>
          <a:p>
            <a:r>
              <a:rPr lang="fr-FR" dirty="0"/>
              <a:t>Etape </a:t>
            </a:r>
            <a:r>
              <a:rPr lang="fr-FR" dirty="0" smtClean="0"/>
              <a:t>5.3</a:t>
            </a:r>
            <a:r>
              <a:rPr lang="fr-FR" dirty="0"/>
              <a:t> Etape 5.1</a:t>
            </a:r>
            <a:r>
              <a:rPr lang="fr-FR" dirty="0" smtClean="0"/>
              <a:t> : Qualification </a:t>
            </a:r>
            <a:r>
              <a:rPr lang="fr-FR" dirty="0"/>
              <a:t>(ou recette) C’est-à-dire la vérification de la conformité du logiciel aux spécifications initiales fait l’objet de tests de validation).</a:t>
            </a:r>
          </a:p>
        </p:txBody>
      </p:sp>
    </p:spTree>
    <p:extLst>
      <p:ext uri="{BB962C8B-B14F-4D97-AF65-F5344CB8AC3E}">
        <p14:creationId xmlns:p14="http://schemas.microsoft.com/office/powerpoint/2010/main" val="35133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étapes d’un CV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6 </a:t>
            </a:r>
            <a:r>
              <a:rPr lang="fr-FR" dirty="0" smtClean="0"/>
              <a:t>: Mise </a:t>
            </a:r>
            <a:r>
              <a:rPr lang="fr-FR" dirty="0"/>
              <a:t>en production C’est le déploiement sur site du logiciel (Exploitation</a:t>
            </a:r>
            <a:r>
              <a:rPr lang="fr-FR" dirty="0" smtClean="0"/>
              <a:t>).</a:t>
            </a:r>
          </a:p>
          <a:p>
            <a:r>
              <a:rPr lang="fr-FR" dirty="0"/>
              <a:t>Etape 7 : Maintenance Elle comprend toutes les actions correctives (maintenance corrective) et évolutives (maintenance évolutive) sur le logiciel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NB : La séquence et la présence de chacune de ces activités dans le cycle de vie dépend du choix d’un modèle de cycle de vie. </a:t>
            </a:r>
          </a:p>
        </p:txBody>
      </p:sp>
    </p:spTree>
    <p:extLst>
      <p:ext uri="{BB962C8B-B14F-4D97-AF65-F5344CB8AC3E}">
        <p14:creationId xmlns:p14="http://schemas.microsoft.com/office/powerpoint/2010/main" val="177791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Modèle en spirale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Proposé par Boehm en 1988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C’est un modèle mixte (peut utiliser le modèle en cascade, en V ou prototypage) </a:t>
            </a:r>
            <a:endParaRPr lang="fr-FR" dirty="0" smtClean="0"/>
          </a:p>
          <a:p>
            <a:r>
              <a:rPr lang="fr-FR" dirty="0" smtClean="0"/>
              <a:t>Il </a:t>
            </a:r>
            <a:r>
              <a:rPr lang="fr-FR" dirty="0"/>
              <a:t>met l’accent sur une activité particulière : l’analyse des risques encourus lors du processus de développement et la suggestion de solutions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Il est constitué de cycles</a:t>
            </a:r>
          </a:p>
        </p:txBody>
      </p:sp>
    </p:spTree>
    <p:extLst>
      <p:ext uri="{BB962C8B-B14F-4D97-AF65-F5344CB8AC3E}">
        <p14:creationId xmlns:p14="http://schemas.microsoft.com/office/powerpoint/2010/main" val="754294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Biologique</Template>
  <TotalTime>27</TotalTime>
  <Words>529</Words>
  <Application>Microsoft Macintosh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Garamond</vt:lpstr>
      <vt:lpstr>Arial</vt:lpstr>
      <vt:lpstr>Organique</vt:lpstr>
      <vt:lpstr>Cycle de vie d’un Logiciel </vt:lpstr>
      <vt:lpstr>Plan</vt:lpstr>
      <vt:lpstr>Définition d’un CV </vt:lpstr>
      <vt:lpstr>Définition d’un CV </vt:lpstr>
      <vt:lpstr>Les étapes d’un CV </vt:lpstr>
      <vt:lpstr>Les étapes d’un CV </vt:lpstr>
      <vt:lpstr>Les étapes d’un CV </vt:lpstr>
      <vt:lpstr>Les étapes d’un CV </vt:lpstr>
      <vt:lpstr>Modèle en spirale </vt:lpstr>
      <vt:lpstr>Modèle en spirale </vt:lpstr>
      <vt:lpstr>Modèle en spirale </vt:lpstr>
      <vt:lpstr>Risques et solutions d’un CV spirale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vie d’un Logiciel </dc:title>
  <dc:creator>Utilisateur de Microsoft Office</dc:creator>
  <cp:lastModifiedBy>Utilisateur de Microsoft Office</cp:lastModifiedBy>
  <cp:revision>29</cp:revision>
  <dcterms:created xsi:type="dcterms:W3CDTF">2018-02-14T20:32:19Z</dcterms:created>
  <dcterms:modified xsi:type="dcterms:W3CDTF">2018-02-14T21:00:07Z</dcterms:modified>
</cp:coreProperties>
</file>