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Doppio One"/>
      <p:regular r:id="rId28"/>
    </p:embeddedFont>
    <p:embeddedFont>
      <p:font typeface="Inter"/>
      <p:regular r:id="rId29"/>
      <p:bold r:id="rId30"/>
    </p:embeddedFont>
    <p:embeddedFont>
      <p:font typeface="P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DoppioOne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regular.fntdata"/><Relationship Id="rId30" Type="http://schemas.openxmlformats.org/officeDocument/2006/relationships/font" Target="fonts/Inter-bold.fntdata"/><Relationship Id="rId11" Type="http://schemas.openxmlformats.org/officeDocument/2006/relationships/slide" Target="slides/slide6.xml"/><Relationship Id="rId33" Type="http://schemas.openxmlformats.org/officeDocument/2006/relationships/font" Target="fonts/PTSans-italic.fntdata"/><Relationship Id="rId10" Type="http://schemas.openxmlformats.org/officeDocument/2006/relationships/slide" Target="slides/slide5.xml"/><Relationship Id="rId32" Type="http://schemas.openxmlformats.org/officeDocument/2006/relationships/font" Target="fonts/PT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T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3caa02130_1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c3caa02130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c3bf0193a3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2c3bf0193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c3caa02130_1_3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2c3caa02130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Ekta will explain random forests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c3caa02130_1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2c3caa02130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c3caa02130_5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2c3caa02130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c3caa02130_1_4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2c3caa02130_1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Alex will explain his many, many, many attempts and the results for the neural network model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c3caa02130_1_4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2c3caa02130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DF4365"/>
              </a:buClr>
              <a:buSzPts val="1400"/>
              <a:buFont typeface="PT Sans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c3caa02130_1_4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2c3caa02130_1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c43d841cc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c43d841cc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3bf0193a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3bf0193a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3caa02130_1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c3caa02130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Ekta can Introduce dataset and hypothesis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200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Hypothesis: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The hypothesis is that the presence of heart disease in patients is correlated with common symptoms and factors such as Age, Sex, Heart Rate and more.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is anticipated that we will achieve greater accuracy if the fields identified with significant discrepancies; between heart disease presence and absence; are implemented for the machine learning process.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3bf0193a3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c3bf0193a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3caa02130_1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c3caa02130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Braydon’s Graphs and initial findings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3caa02130_5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c3caa02130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Braydon’s Graphs and initial findings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c3caa02130_1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2c3caa02130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c3caa02130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c3caa0213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c3caa02130_1_2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2c3caa02130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Ben will explain decision trees and KNN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3caa02130_1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2c3caa02130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Accuracy fluctuates between 66 to 72%.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086450"/>
            <a:ext cx="4989000" cy="21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647550"/>
            <a:ext cx="498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800000">
            <a:off x="12" y="10"/>
            <a:ext cx="1271713" cy="1373615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F0A7B7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950675" y="4385100"/>
            <a:ext cx="3193321" cy="758401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EF3455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68900" y="146250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 flipH="1" rot="10800000">
            <a:off x="7872278" y="10"/>
            <a:ext cx="1271713" cy="1373615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F0A7B7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0" name="Google Shape;80;p11"/>
          <p:cNvSpPr/>
          <p:nvPr/>
        </p:nvSpPr>
        <p:spPr>
          <a:xfrm flipH="1">
            <a:off x="7" y="4385100"/>
            <a:ext cx="3193321" cy="758401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EF3455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168900" y="146250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 flipH="1" rot="5400000">
            <a:off x="66153" y="-66100"/>
            <a:ext cx="1651240" cy="1783553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DF4365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6" name="Google Shape;86;p12"/>
          <p:cNvSpPr/>
          <p:nvPr/>
        </p:nvSpPr>
        <p:spPr>
          <a:xfrm rot="10800000">
            <a:off x="7588150" y="0"/>
            <a:ext cx="1555852" cy="2038836"/>
          </a:xfrm>
          <a:custGeom>
            <a:rect b="b" l="l" r="r" t="t"/>
            <a:pathLst>
              <a:path extrusionOk="0" h="32441" w="24755">
                <a:moveTo>
                  <a:pt x="1374" y="1"/>
                </a:moveTo>
                <a:cubicBezTo>
                  <a:pt x="961" y="1"/>
                  <a:pt x="505" y="98"/>
                  <a:pt x="0" y="304"/>
                </a:cubicBezTo>
                <a:lnTo>
                  <a:pt x="0" y="32441"/>
                </a:lnTo>
                <a:lnTo>
                  <a:pt x="24754" y="32441"/>
                </a:lnTo>
                <a:cubicBezTo>
                  <a:pt x="24694" y="32410"/>
                  <a:pt x="24641" y="32388"/>
                  <a:pt x="24580" y="32365"/>
                </a:cubicBezTo>
                <a:cubicBezTo>
                  <a:pt x="21146" y="30856"/>
                  <a:pt x="17470" y="29939"/>
                  <a:pt x="14067" y="28340"/>
                </a:cubicBezTo>
                <a:cubicBezTo>
                  <a:pt x="10672" y="26748"/>
                  <a:pt x="7443" y="24308"/>
                  <a:pt x="6064" y="20814"/>
                </a:cubicBezTo>
                <a:cubicBezTo>
                  <a:pt x="4653" y="17253"/>
                  <a:pt x="6890" y="1"/>
                  <a:pt x="1374" y="1"/>
                </a:cubicBezTo>
                <a:close/>
              </a:path>
            </a:pathLst>
          </a:custGeom>
          <a:solidFill>
            <a:srgbClr val="FABED2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0" y="3104675"/>
            <a:ext cx="1555852" cy="2038836"/>
          </a:xfrm>
          <a:custGeom>
            <a:rect b="b" l="l" r="r" t="t"/>
            <a:pathLst>
              <a:path extrusionOk="0" h="32441" w="24755">
                <a:moveTo>
                  <a:pt x="1374" y="1"/>
                </a:moveTo>
                <a:cubicBezTo>
                  <a:pt x="961" y="1"/>
                  <a:pt x="505" y="98"/>
                  <a:pt x="0" y="304"/>
                </a:cubicBezTo>
                <a:lnTo>
                  <a:pt x="0" y="32441"/>
                </a:lnTo>
                <a:lnTo>
                  <a:pt x="24754" y="32441"/>
                </a:lnTo>
                <a:cubicBezTo>
                  <a:pt x="24694" y="32410"/>
                  <a:pt x="24641" y="32388"/>
                  <a:pt x="24580" y="32365"/>
                </a:cubicBezTo>
                <a:cubicBezTo>
                  <a:pt x="21146" y="30856"/>
                  <a:pt x="17470" y="29939"/>
                  <a:pt x="14067" y="28340"/>
                </a:cubicBezTo>
                <a:cubicBezTo>
                  <a:pt x="10672" y="26748"/>
                  <a:pt x="7443" y="24308"/>
                  <a:pt x="6064" y="20814"/>
                </a:cubicBezTo>
                <a:cubicBezTo>
                  <a:pt x="4653" y="17253"/>
                  <a:pt x="6890" y="1"/>
                  <a:pt x="1374" y="1"/>
                </a:cubicBezTo>
                <a:close/>
              </a:path>
            </a:pathLst>
          </a:custGeom>
          <a:solidFill>
            <a:srgbClr val="FABED2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5950675" y="4385100"/>
            <a:ext cx="3193321" cy="758401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DF4365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9" name="Google Shape;89;p12"/>
          <p:cNvSpPr/>
          <p:nvPr/>
        </p:nvSpPr>
        <p:spPr>
          <a:xfrm flipH="1" rot="10800000">
            <a:off x="168900" y="146261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0" name="Google Shape;90;p12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 flipH="1" rot="10800000">
            <a:off x="7872278" y="10"/>
            <a:ext cx="1271713" cy="1373615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F0A7B7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3" name="Google Shape;93;p13"/>
          <p:cNvSpPr/>
          <p:nvPr/>
        </p:nvSpPr>
        <p:spPr>
          <a:xfrm flipH="1">
            <a:off x="7" y="4385100"/>
            <a:ext cx="3193321" cy="758401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EF3455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68900" y="146250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4"/>
          <p:cNvSpPr/>
          <p:nvPr/>
        </p:nvSpPr>
        <p:spPr>
          <a:xfrm flipH="1" rot="10800000">
            <a:off x="7872278" y="10"/>
            <a:ext cx="1271713" cy="1373615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F0A7B7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0" name="Google Shape;100;p14"/>
          <p:cNvSpPr/>
          <p:nvPr/>
        </p:nvSpPr>
        <p:spPr>
          <a:xfrm flipH="1">
            <a:off x="7" y="4385100"/>
            <a:ext cx="3193321" cy="758401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EF3455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68900" y="146250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 flipH="1" rot="-5400000">
            <a:off x="7426603" y="3426100"/>
            <a:ext cx="1651240" cy="1783553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DF4365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 rot="10800000">
            <a:off x="7872278" y="10"/>
            <a:ext cx="1271713" cy="1373615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F0A7B7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6" name="Google Shape;106;p16"/>
          <p:cNvSpPr/>
          <p:nvPr/>
        </p:nvSpPr>
        <p:spPr>
          <a:xfrm flipH="1" rot="5400000">
            <a:off x="-1217468" y="1217450"/>
            <a:ext cx="3193321" cy="758401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EF3455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68900" y="146250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 rot="5400000">
            <a:off x="-1217468" y="3167650"/>
            <a:ext cx="3193321" cy="758401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EF3455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68900" y="146250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1" name="Google Shape;111;p17"/>
          <p:cNvSpPr/>
          <p:nvPr/>
        </p:nvSpPr>
        <p:spPr>
          <a:xfrm rot="-5400000">
            <a:off x="5964969" y="1958831"/>
            <a:ext cx="5137835" cy="1220215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EF3455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895700" y="1004125"/>
            <a:ext cx="53526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895700" y="2947575"/>
            <a:ext cx="53526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flipH="1">
            <a:off x="12" y="3769886"/>
            <a:ext cx="1271713" cy="1373615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F0A7B7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" name="Google Shape;18;p3"/>
          <p:cNvSpPr/>
          <p:nvPr/>
        </p:nvSpPr>
        <p:spPr>
          <a:xfrm flipH="1" rot="10800000">
            <a:off x="5950675" y="10"/>
            <a:ext cx="3193321" cy="758401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EF3455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9" name="Google Shape;19;p3"/>
          <p:cNvSpPr/>
          <p:nvPr/>
        </p:nvSpPr>
        <p:spPr>
          <a:xfrm flipH="1" rot="10800000">
            <a:off x="168900" y="146261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970800" y="1851075"/>
            <a:ext cx="40914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" name="Google Shape;22;p4"/>
          <p:cNvSpPr txBox="1"/>
          <p:nvPr>
            <p:ph idx="2" type="title"/>
          </p:nvPr>
        </p:nvSpPr>
        <p:spPr>
          <a:xfrm>
            <a:off x="6693750" y="786150"/>
            <a:ext cx="13683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3970800" y="3500900"/>
            <a:ext cx="4091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 flipH="1" rot="5400000">
            <a:off x="66153" y="-66100"/>
            <a:ext cx="1651240" cy="1783553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DF4365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" name="Google Shape;25;p4"/>
          <p:cNvSpPr/>
          <p:nvPr/>
        </p:nvSpPr>
        <p:spPr>
          <a:xfrm rot="10800000">
            <a:off x="7588150" y="0"/>
            <a:ext cx="1555852" cy="2038836"/>
          </a:xfrm>
          <a:custGeom>
            <a:rect b="b" l="l" r="r" t="t"/>
            <a:pathLst>
              <a:path extrusionOk="0" h="32441" w="24755">
                <a:moveTo>
                  <a:pt x="1374" y="1"/>
                </a:moveTo>
                <a:cubicBezTo>
                  <a:pt x="961" y="1"/>
                  <a:pt x="505" y="98"/>
                  <a:pt x="0" y="304"/>
                </a:cubicBezTo>
                <a:lnTo>
                  <a:pt x="0" y="32441"/>
                </a:lnTo>
                <a:lnTo>
                  <a:pt x="24754" y="32441"/>
                </a:lnTo>
                <a:cubicBezTo>
                  <a:pt x="24694" y="32410"/>
                  <a:pt x="24641" y="32388"/>
                  <a:pt x="24580" y="32365"/>
                </a:cubicBezTo>
                <a:cubicBezTo>
                  <a:pt x="21146" y="30856"/>
                  <a:pt x="17470" y="29939"/>
                  <a:pt x="14067" y="28340"/>
                </a:cubicBezTo>
                <a:cubicBezTo>
                  <a:pt x="10672" y="26748"/>
                  <a:pt x="7443" y="24308"/>
                  <a:pt x="6064" y="20814"/>
                </a:cubicBezTo>
                <a:cubicBezTo>
                  <a:pt x="4653" y="17253"/>
                  <a:pt x="6890" y="1"/>
                  <a:pt x="1374" y="1"/>
                </a:cubicBezTo>
                <a:close/>
              </a:path>
            </a:pathLst>
          </a:custGeom>
          <a:solidFill>
            <a:srgbClr val="FABED2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0" y="3104675"/>
            <a:ext cx="1555852" cy="2038836"/>
          </a:xfrm>
          <a:custGeom>
            <a:rect b="b" l="l" r="r" t="t"/>
            <a:pathLst>
              <a:path extrusionOk="0" h="32441" w="24755">
                <a:moveTo>
                  <a:pt x="1374" y="1"/>
                </a:moveTo>
                <a:cubicBezTo>
                  <a:pt x="961" y="1"/>
                  <a:pt x="505" y="98"/>
                  <a:pt x="0" y="304"/>
                </a:cubicBezTo>
                <a:lnTo>
                  <a:pt x="0" y="32441"/>
                </a:lnTo>
                <a:lnTo>
                  <a:pt x="24754" y="32441"/>
                </a:lnTo>
                <a:cubicBezTo>
                  <a:pt x="24694" y="32410"/>
                  <a:pt x="24641" y="32388"/>
                  <a:pt x="24580" y="32365"/>
                </a:cubicBezTo>
                <a:cubicBezTo>
                  <a:pt x="21146" y="30856"/>
                  <a:pt x="17470" y="29939"/>
                  <a:pt x="14067" y="28340"/>
                </a:cubicBezTo>
                <a:cubicBezTo>
                  <a:pt x="10672" y="26748"/>
                  <a:pt x="7443" y="24308"/>
                  <a:pt x="6064" y="20814"/>
                </a:cubicBezTo>
                <a:cubicBezTo>
                  <a:pt x="4653" y="17253"/>
                  <a:pt x="6890" y="1"/>
                  <a:pt x="1374" y="1"/>
                </a:cubicBezTo>
                <a:close/>
              </a:path>
            </a:pathLst>
          </a:custGeom>
          <a:solidFill>
            <a:srgbClr val="FABED2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950675" y="4385100"/>
            <a:ext cx="3193321" cy="758401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DF4365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" name="Google Shape;28;p4"/>
          <p:cNvSpPr/>
          <p:nvPr/>
        </p:nvSpPr>
        <p:spPr>
          <a:xfrm flipH="1" rot="10800000">
            <a:off x="168900" y="146261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980950" y="2357650"/>
            <a:ext cx="42039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" name="Google Shape;31;p5"/>
          <p:cNvSpPr txBox="1"/>
          <p:nvPr>
            <p:ph idx="2" type="title"/>
          </p:nvPr>
        </p:nvSpPr>
        <p:spPr>
          <a:xfrm>
            <a:off x="980950" y="1243350"/>
            <a:ext cx="13683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980950" y="3272300"/>
            <a:ext cx="4203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 flipH="1" rot="5400000">
            <a:off x="66153" y="-66100"/>
            <a:ext cx="1651240" cy="1783553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DF4365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 rot="10800000">
            <a:off x="7588150" y="0"/>
            <a:ext cx="1555852" cy="2038836"/>
          </a:xfrm>
          <a:custGeom>
            <a:rect b="b" l="l" r="r" t="t"/>
            <a:pathLst>
              <a:path extrusionOk="0" h="32441" w="24755">
                <a:moveTo>
                  <a:pt x="1374" y="1"/>
                </a:moveTo>
                <a:cubicBezTo>
                  <a:pt x="961" y="1"/>
                  <a:pt x="505" y="98"/>
                  <a:pt x="0" y="304"/>
                </a:cubicBezTo>
                <a:lnTo>
                  <a:pt x="0" y="32441"/>
                </a:lnTo>
                <a:lnTo>
                  <a:pt x="24754" y="32441"/>
                </a:lnTo>
                <a:cubicBezTo>
                  <a:pt x="24694" y="32410"/>
                  <a:pt x="24641" y="32388"/>
                  <a:pt x="24580" y="32365"/>
                </a:cubicBezTo>
                <a:cubicBezTo>
                  <a:pt x="21146" y="30856"/>
                  <a:pt x="17470" y="29939"/>
                  <a:pt x="14067" y="28340"/>
                </a:cubicBezTo>
                <a:cubicBezTo>
                  <a:pt x="10672" y="26748"/>
                  <a:pt x="7443" y="24308"/>
                  <a:pt x="6064" y="20814"/>
                </a:cubicBezTo>
                <a:cubicBezTo>
                  <a:pt x="4653" y="17253"/>
                  <a:pt x="6890" y="1"/>
                  <a:pt x="1374" y="1"/>
                </a:cubicBezTo>
                <a:close/>
              </a:path>
            </a:pathLst>
          </a:custGeom>
          <a:solidFill>
            <a:srgbClr val="FABED2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0" y="3104675"/>
            <a:ext cx="1555852" cy="2038836"/>
          </a:xfrm>
          <a:custGeom>
            <a:rect b="b" l="l" r="r" t="t"/>
            <a:pathLst>
              <a:path extrusionOk="0" h="32441" w="24755">
                <a:moveTo>
                  <a:pt x="1374" y="1"/>
                </a:moveTo>
                <a:cubicBezTo>
                  <a:pt x="961" y="1"/>
                  <a:pt x="505" y="98"/>
                  <a:pt x="0" y="304"/>
                </a:cubicBezTo>
                <a:lnTo>
                  <a:pt x="0" y="32441"/>
                </a:lnTo>
                <a:lnTo>
                  <a:pt x="24754" y="32441"/>
                </a:lnTo>
                <a:cubicBezTo>
                  <a:pt x="24694" y="32410"/>
                  <a:pt x="24641" y="32388"/>
                  <a:pt x="24580" y="32365"/>
                </a:cubicBezTo>
                <a:cubicBezTo>
                  <a:pt x="21146" y="30856"/>
                  <a:pt x="17470" y="29939"/>
                  <a:pt x="14067" y="28340"/>
                </a:cubicBezTo>
                <a:cubicBezTo>
                  <a:pt x="10672" y="26748"/>
                  <a:pt x="7443" y="24308"/>
                  <a:pt x="6064" y="20814"/>
                </a:cubicBezTo>
                <a:cubicBezTo>
                  <a:pt x="4653" y="17253"/>
                  <a:pt x="6890" y="1"/>
                  <a:pt x="1374" y="1"/>
                </a:cubicBezTo>
                <a:close/>
              </a:path>
            </a:pathLst>
          </a:custGeom>
          <a:solidFill>
            <a:srgbClr val="FABED2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5950675" y="4385100"/>
            <a:ext cx="3193321" cy="758401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DF4365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 flipH="1" rot="10800000">
            <a:off x="168900" y="146261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flipH="1" rot="10800000">
            <a:off x="7872278" y="10"/>
            <a:ext cx="1271713" cy="1373615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F0A7B7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0" name="Google Shape;40;p6"/>
          <p:cNvSpPr/>
          <p:nvPr/>
        </p:nvSpPr>
        <p:spPr>
          <a:xfrm flipH="1">
            <a:off x="7" y="4385100"/>
            <a:ext cx="3193321" cy="758401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EF3455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168900" y="146250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14975" y="3421250"/>
            <a:ext cx="46944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715021" y="1186300"/>
            <a:ext cx="46944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15100" y="543475"/>
            <a:ext cx="4307100" cy="80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15100" y="1388767"/>
            <a:ext cx="4307100" cy="36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title"/>
          </p:nvPr>
        </p:nvSpPr>
        <p:spPr>
          <a:xfrm>
            <a:off x="715100" y="1966700"/>
            <a:ext cx="4307100" cy="80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48" name="Google Shape;48;p7"/>
          <p:cNvSpPr txBox="1"/>
          <p:nvPr>
            <p:ph idx="3" type="subTitle"/>
          </p:nvPr>
        </p:nvSpPr>
        <p:spPr>
          <a:xfrm>
            <a:off x="715100" y="2819080"/>
            <a:ext cx="43071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title"/>
          </p:nvPr>
        </p:nvSpPr>
        <p:spPr>
          <a:xfrm>
            <a:off x="715100" y="3389925"/>
            <a:ext cx="4307100" cy="80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50" name="Google Shape;50;p7"/>
          <p:cNvSpPr txBox="1"/>
          <p:nvPr>
            <p:ph idx="5" type="subTitle"/>
          </p:nvPr>
        </p:nvSpPr>
        <p:spPr>
          <a:xfrm>
            <a:off x="715100" y="4247292"/>
            <a:ext cx="43071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 flipH="1" rot="-5400000">
            <a:off x="7426603" y="3426100"/>
            <a:ext cx="1651240" cy="1783553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DF4365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rot="10800000">
            <a:off x="7588150" y="0"/>
            <a:ext cx="1555852" cy="2038836"/>
          </a:xfrm>
          <a:custGeom>
            <a:rect b="b" l="l" r="r" t="t"/>
            <a:pathLst>
              <a:path extrusionOk="0" h="32441" w="24755">
                <a:moveTo>
                  <a:pt x="1374" y="1"/>
                </a:moveTo>
                <a:cubicBezTo>
                  <a:pt x="961" y="1"/>
                  <a:pt x="505" y="98"/>
                  <a:pt x="0" y="304"/>
                </a:cubicBezTo>
                <a:lnTo>
                  <a:pt x="0" y="32441"/>
                </a:lnTo>
                <a:lnTo>
                  <a:pt x="24754" y="32441"/>
                </a:lnTo>
                <a:cubicBezTo>
                  <a:pt x="24694" y="32410"/>
                  <a:pt x="24641" y="32388"/>
                  <a:pt x="24580" y="32365"/>
                </a:cubicBezTo>
                <a:cubicBezTo>
                  <a:pt x="21146" y="30856"/>
                  <a:pt x="17470" y="29939"/>
                  <a:pt x="14067" y="28340"/>
                </a:cubicBezTo>
                <a:cubicBezTo>
                  <a:pt x="10672" y="26748"/>
                  <a:pt x="7443" y="24308"/>
                  <a:pt x="6064" y="20814"/>
                </a:cubicBezTo>
                <a:cubicBezTo>
                  <a:pt x="4653" y="17253"/>
                  <a:pt x="6890" y="1"/>
                  <a:pt x="1374" y="1"/>
                </a:cubicBezTo>
                <a:close/>
              </a:path>
            </a:pathLst>
          </a:custGeom>
          <a:solidFill>
            <a:srgbClr val="FABED2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flipH="1" rot="10800000">
            <a:off x="168900" y="146261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 flipH="1" rot="10800000">
            <a:off x="0" y="0"/>
            <a:ext cx="1555852" cy="2038836"/>
          </a:xfrm>
          <a:custGeom>
            <a:rect b="b" l="l" r="r" t="t"/>
            <a:pathLst>
              <a:path extrusionOk="0" h="32441" w="24755">
                <a:moveTo>
                  <a:pt x="1374" y="1"/>
                </a:moveTo>
                <a:cubicBezTo>
                  <a:pt x="961" y="1"/>
                  <a:pt x="505" y="98"/>
                  <a:pt x="0" y="304"/>
                </a:cubicBezTo>
                <a:lnTo>
                  <a:pt x="0" y="32441"/>
                </a:lnTo>
                <a:lnTo>
                  <a:pt x="24754" y="32441"/>
                </a:lnTo>
                <a:cubicBezTo>
                  <a:pt x="24694" y="32410"/>
                  <a:pt x="24641" y="32388"/>
                  <a:pt x="24580" y="32365"/>
                </a:cubicBezTo>
                <a:cubicBezTo>
                  <a:pt x="21146" y="30856"/>
                  <a:pt x="17470" y="29939"/>
                  <a:pt x="14067" y="28340"/>
                </a:cubicBezTo>
                <a:cubicBezTo>
                  <a:pt x="10672" y="26748"/>
                  <a:pt x="7443" y="24308"/>
                  <a:pt x="6064" y="20814"/>
                </a:cubicBezTo>
                <a:cubicBezTo>
                  <a:pt x="4653" y="17253"/>
                  <a:pt x="6890" y="1"/>
                  <a:pt x="1374" y="1"/>
                </a:cubicBezTo>
                <a:close/>
              </a:path>
            </a:pathLst>
          </a:custGeom>
          <a:solidFill>
            <a:srgbClr val="FABED2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 flipH="1">
            <a:off x="7588150" y="3104675"/>
            <a:ext cx="1555852" cy="2038836"/>
          </a:xfrm>
          <a:custGeom>
            <a:rect b="b" l="l" r="r" t="t"/>
            <a:pathLst>
              <a:path extrusionOk="0" h="32441" w="24755">
                <a:moveTo>
                  <a:pt x="1374" y="1"/>
                </a:moveTo>
                <a:cubicBezTo>
                  <a:pt x="961" y="1"/>
                  <a:pt x="505" y="98"/>
                  <a:pt x="0" y="304"/>
                </a:cubicBezTo>
                <a:lnTo>
                  <a:pt x="0" y="32441"/>
                </a:lnTo>
                <a:lnTo>
                  <a:pt x="24754" y="32441"/>
                </a:lnTo>
                <a:cubicBezTo>
                  <a:pt x="24694" y="32410"/>
                  <a:pt x="24641" y="32388"/>
                  <a:pt x="24580" y="32365"/>
                </a:cubicBezTo>
                <a:cubicBezTo>
                  <a:pt x="21146" y="30856"/>
                  <a:pt x="17470" y="29939"/>
                  <a:pt x="14067" y="28340"/>
                </a:cubicBezTo>
                <a:cubicBezTo>
                  <a:pt x="10672" y="26748"/>
                  <a:pt x="7443" y="24308"/>
                  <a:pt x="6064" y="20814"/>
                </a:cubicBezTo>
                <a:cubicBezTo>
                  <a:pt x="4653" y="17253"/>
                  <a:pt x="6890" y="1"/>
                  <a:pt x="1374" y="1"/>
                </a:cubicBezTo>
                <a:close/>
              </a:path>
            </a:pathLst>
          </a:custGeom>
          <a:solidFill>
            <a:srgbClr val="FABED2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 flipH="1" rot="10800000">
            <a:off x="0" y="0"/>
            <a:ext cx="1555852" cy="2038836"/>
          </a:xfrm>
          <a:custGeom>
            <a:rect b="b" l="l" r="r" t="t"/>
            <a:pathLst>
              <a:path extrusionOk="0" h="32441" w="24755">
                <a:moveTo>
                  <a:pt x="1374" y="1"/>
                </a:moveTo>
                <a:cubicBezTo>
                  <a:pt x="961" y="1"/>
                  <a:pt x="505" y="98"/>
                  <a:pt x="0" y="304"/>
                </a:cubicBezTo>
                <a:lnTo>
                  <a:pt x="0" y="32441"/>
                </a:lnTo>
                <a:lnTo>
                  <a:pt x="24754" y="32441"/>
                </a:lnTo>
                <a:cubicBezTo>
                  <a:pt x="24694" y="32410"/>
                  <a:pt x="24641" y="32388"/>
                  <a:pt x="24580" y="32365"/>
                </a:cubicBezTo>
                <a:cubicBezTo>
                  <a:pt x="21146" y="30856"/>
                  <a:pt x="17470" y="29939"/>
                  <a:pt x="14067" y="28340"/>
                </a:cubicBezTo>
                <a:cubicBezTo>
                  <a:pt x="10672" y="26748"/>
                  <a:pt x="7443" y="24308"/>
                  <a:pt x="6064" y="20814"/>
                </a:cubicBezTo>
                <a:cubicBezTo>
                  <a:pt x="4653" y="17253"/>
                  <a:pt x="6890" y="1"/>
                  <a:pt x="1374" y="1"/>
                </a:cubicBezTo>
                <a:close/>
              </a:path>
            </a:pathLst>
          </a:custGeom>
          <a:solidFill>
            <a:srgbClr val="FABED2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 flipH="1" rot="10800000">
            <a:off x="168900" y="146261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flipH="1" rot="5400000">
            <a:off x="66153" y="-66100"/>
            <a:ext cx="1651240" cy="1783553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DF4365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2" name="Google Shape;62;p9"/>
          <p:cNvSpPr/>
          <p:nvPr/>
        </p:nvSpPr>
        <p:spPr>
          <a:xfrm rot="10800000">
            <a:off x="7588150" y="0"/>
            <a:ext cx="1555852" cy="2038836"/>
          </a:xfrm>
          <a:custGeom>
            <a:rect b="b" l="l" r="r" t="t"/>
            <a:pathLst>
              <a:path extrusionOk="0" h="32441" w="24755">
                <a:moveTo>
                  <a:pt x="1374" y="1"/>
                </a:moveTo>
                <a:cubicBezTo>
                  <a:pt x="961" y="1"/>
                  <a:pt x="505" y="98"/>
                  <a:pt x="0" y="304"/>
                </a:cubicBezTo>
                <a:lnTo>
                  <a:pt x="0" y="32441"/>
                </a:lnTo>
                <a:lnTo>
                  <a:pt x="24754" y="32441"/>
                </a:lnTo>
                <a:cubicBezTo>
                  <a:pt x="24694" y="32410"/>
                  <a:pt x="24641" y="32388"/>
                  <a:pt x="24580" y="32365"/>
                </a:cubicBezTo>
                <a:cubicBezTo>
                  <a:pt x="21146" y="30856"/>
                  <a:pt x="17470" y="29939"/>
                  <a:pt x="14067" y="28340"/>
                </a:cubicBezTo>
                <a:cubicBezTo>
                  <a:pt x="10672" y="26748"/>
                  <a:pt x="7443" y="24308"/>
                  <a:pt x="6064" y="20814"/>
                </a:cubicBezTo>
                <a:cubicBezTo>
                  <a:pt x="4653" y="17253"/>
                  <a:pt x="6890" y="1"/>
                  <a:pt x="1374" y="1"/>
                </a:cubicBezTo>
                <a:close/>
              </a:path>
            </a:pathLst>
          </a:custGeom>
          <a:solidFill>
            <a:srgbClr val="FABED2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0" y="3104675"/>
            <a:ext cx="1555852" cy="2038836"/>
          </a:xfrm>
          <a:custGeom>
            <a:rect b="b" l="l" r="r" t="t"/>
            <a:pathLst>
              <a:path extrusionOk="0" h="32441" w="24755">
                <a:moveTo>
                  <a:pt x="1374" y="1"/>
                </a:moveTo>
                <a:cubicBezTo>
                  <a:pt x="961" y="1"/>
                  <a:pt x="505" y="98"/>
                  <a:pt x="0" y="304"/>
                </a:cubicBezTo>
                <a:lnTo>
                  <a:pt x="0" y="32441"/>
                </a:lnTo>
                <a:lnTo>
                  <a:pt x="24754" y="32441"/>
                </a:lnTo>
                <a:cubicBezTo>
                  <a:pt x="24694" y="32410"/>
                  <a:pt x="24641" y="32388"/>
                  <a:pt x="24580" y="32365"/>
                </a:cubicBezTo>
                <a:cubicBezTo>
                  <a:pt x="21146" y="30856"/>
                  <a:pt x="17470" y="29939"/>
                  <a:pt x="14067" y="28340"/>
                </a:cubicBezTo>
                <a:cubicBezTo>
                  <a:pt x="10672" y="26748"/>
                  <a:pt x="7443" y="24308"/>
                  <a:pt x="6064" y="20814"/>
                </a:cubicBezTo>
                <a:cubicBezTo>
                  <a:pt x="4653" y="17253"/>
                  <a:pt x="6890" y="1"/>
                  <a:pt x="1374" y="1"/>
                </a:cubicBezTo>
                <a:close/>
              </a:path>
            </a:pathLst>
          </a:custGeom>
          <a:solidFill>
            <a:srgbClr val="FABED2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5950675" y="4385100"/>
            <a:ext cx="3193321" cy="758401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DF4365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5" name="Google Shape;65;p9"/>
          <p:cNvSpPr/>
          <p:nvPr/>
        </p:nvSpPr>
        <p:spPr>
          <a:xfrm flipH="1" rot="10800000">
            <a:off x="168900" y="146261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715100" y="898325"/>
            <a:ext cx="3661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715100" y="1605675"/>
            <a:ext cx="3661800" cy="2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9"/>
          <p:cNvSpPr/>
          <p:nvPr>
            <p:ph idx="2" type="pic"/>
          </p:nvPr>
        </p:nvSpPr>
        <p:spPr>
          <a:xfrm>
            <a:off x="5140575" y="535000"/>
            <a:ext cx="3288300" cy="40734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subTitle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subTitle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ppio One"/>
              <a:buNone/>
              <a:defRPr sz="24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3" type="subTitle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4" type="subTitle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/>
        </p:nvSpPr>
        <p:spPr>
          <a:xfrm rot="10800000">
            <a:off x="7" y="10"/>
            <a:ext cx="1271713" cy="1373615"/>
          </a:xfrm>
          <a:custGeom>
            <a:rect b="b" l="l" r="r" t="t"/>
            <a:pathLst>
              <a:path extrusionOk="0" h="33403" w="30925">
                <a:moveTo>
                  <a:pt x="30924" y="0"/>
                </a:moveTo>
                <a:cubicBezTo>
                  <a:pt x="25876" y="1160"/>
                  <a:pt x="19752" y="3472"/>
                  <a:pt x="20040" y="9573"/>
                </a:cubicBezTo>
                <a:cubicBezTo>
                  <a:pt x="20116" y="11218"/>
                  <a:pt x="20737" y="12809"/>
                  <a:pt x="20737" y="14454"/>
                </a:cubicBezTo>
                <a:cubicBezTo>
                  <a:pt x="20730" y="18676"/>
                  <a:pt x="16281" y="18335"/>
                  <a:pt x="13552" y="19919"/>
                </a:cubicBezTo>
                <a:cubicBezTo>
                  <a:pt x="10808" y="21503"/>
                  <a:pt x="9944" y="24974"/>
                  <a:pt x="8194" y="27612"/>
                </a:cubicBezTo>
                <a:cubicBezTo>
                  <a:pt x="6518" y="30151"/>
                  <a:pt x="3934" y="31940"/>
                  <a:pt x="1137" y="33054"/>
                </a:cubicBezTo>
                <a:cubicBezTo>
                  <a:pt x="788" y="33198"/>
                  <a:pt x="402" y="33304"/>
                  <a:pt x="0" y="33403"/>
                </a:cubicBezTo>
                <a:lnTo>
                  <a:pt x="30924" y="33403"/>
                </a:lnTo>
                <a:lnTo>
                  <a:pt x="30924" y="0"/>
                </a:lnTo>
                <a:close/>
              </a:path>
            </a:pathLst>
          </a:custGeom>
          <a:solidFill>
            <a:srgbClr val="F0A7B7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5950671" y="4385100"/>
            <a:ext cx="3193321" cy="758401"/>
          </a:xfrm>
          <a:custGeom>
            <a:rect b="b" l="l" r="r" t="t"/>
            <a:pathLst>
              <a:path extrusionOk="0" h="8718" w="36708">
                <a:moveTo>
                  <a:pt x="35842" y="0"/>
                </a:moveTo>
                <a:cubicBezTo>
                  <a:pt x="35815" y="0"/>
                  <a:pt x="35787" y="1"/>
                  <a:pt x="35760" y="1"/>
                </a:cubicBezTo>
                <a:cubicBezTo>
                  <a:pt x="34070" y="32"/>
                  <a:pt x="32630" y="1229"/>
                  <a:pt x="31554" y="2533"/>
                </a:cubicBezTo>
                <a:cubicBezTo>
                  <a:pt x="30477" y="3836"/>
                  <a:pt x="29591" y="5330"/>
                  <a:pt x="28257" y="6360"/>
                </a:cubicBezTo>
                <a:cubicBezTo>
                  <a:pt x="26738" y="7539"/>
                  <a:pt x="24866" y="7968"/>
                  <a:pt x="22929" y="7968"/>
                </a:cubicBezTo>
                <a:cubicBezTo>
                  <a:pt x="21367" y="7968"/>
                  <a:pt x="19763" y="7689"/>
                  <a:pt x="18267" y="7300"/>
                </a:cubicBezTo>
                <a:cubicBezTo>
                  <a:pt x="15362" y="6546"/>
                  <a:pt x="12441" y="5440"/>
                  <a:pt x="9477" y="5440"/>
                </a:cubicBezTo>
                <a:cubicBezTo>
                  <a:pt x="9015" y="5440"/>
                  <a:pt x="8552" y="5467"/>
                  <a:pt x="8088" y="5527"/>
                </a:cubicBezTo>
                <a:cubicBezTo>
                  <a:pt x="5193" y="5890"/>
                  <a:pt x="2654" y="7459"/>
                  <a:pt x="1" y="8718"/>
                </a:cubicBezTo>
                <a:lnTo>
                  <a:pt x="36708" y="8718"/>
                </a:lnTo>
                <a:lnTo>
                  <a:pt x="36708" y="115"/>
                </a:lnTo>
                <a:cubicBezTo>
                  <a:pt x="36430" y="39"/>
                  <a:pt x="36139" y="0"/>
                  <a:pt x="35842" y="0"/>
                </a:cubicBezTo>
                <a:close/>
              </a:path>
            </a:pathLst>
          </a:custGeom>
          <a:solidFill>
            <a:srgbClr val="EF3455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7" name="Google Shape;77;p10"/>
          <p:cNvSpPr/>
          <p:nvPr/>
        </p:nvSpPr>
        <p:spPr>
          <a:xfrm flipH="1">
            <a:off x="168899" y="146250"/>
            <a:ext cx="8806200" cy="4851000"/>
          </a:xfrm>
          <a:prstGeom prst="frame">
            <a:avLst>
              <a:gd fmla="val 28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ppio One"/>
              <a:buNone/>
              <a:defRPr b="1" i="0" sz="35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ppio One"/>
              <a:buNone/>
              <a:defRPr b="1" i="0" sz="35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ppio One"/>
              <a:buNone/>
              <a:defRPr b="1" i="0" sz="35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ppio One"/>
              <a:buNone/>
              <a:defRPr b="1" i="0" sz="35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ppio One"/>
              <a:buNone/>
              <a:defRPr b="1" i="0" sz="35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ppio One"/>
              <a:buNone/>
              <a:defRPr b="1" i="0" sz="35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ppio One"/>
              <a:buNone/>
              <a:defRPr b="1" i="0" sz="35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ppio One"/>
              <a:buNone/>
              <a:defRPr b="1" i="0" sz="35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ppio One"/>
              <a:buNone/>
              <a:defRPr b="1" i="0" sz="35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715100" y="1086450"/>
            <a:ext cx="4989000" cy="21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Heart Disease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Prediction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by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Heartbreakers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15100" y="3647550"/>
            <a:ext cx="498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Alex, Ben, Braydon and Ekta</a:t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828075" y="3188576"/>
            <a:ext cx="2175824" cy="407875"/>
            <a:chOff x="828075" y="3493376"/>
            <a:chExt cx="2175824" cy="407875"/>
          </a:xfrm>
        </p:grpSpPr>
        <p:grpSp>
          <p:nvGrpSpPr>
            <p:cNvPr id="119" name="Google Shape;119;p18"/>
            <p:cNvGrpSpPr/>
            <p:nvPr/>
          </p:nvGrpSpPr>
          <p:grpSpPr>
            <a:xfrm>
              <a:off x="828075" y="3493376"/>
              <a:ext cx="2075272" cy="407875"/>
              <a:chOff x="3566000" y="3011976"/>
              <a:chExt cx="2075272" cy="407875"/>
            </a:xfrm>
          </p:grpSpPr>
          <p:sp>
            <p:nvSpPr>
              <p:cNvPr id="120" name="Google Shape;120;p18"/>
              <p:cNvSpPr/>
              <p:nvPr/>
            </p:nvSpPr>
            <p:spPr>
              <a:xfrm>
                <a:off x="3566000" y="3011976"/>
                <a:ext cx="1037645" cy="407875"/>
              </a:xfrm>
              <a:custGeom>
                <a:rect b="b" l="l" r="r" t="t"/>
                <a:pathLst>
                  <a:path extrusionOk="0" fill="none" h="17303" w="24196">
                    <a:moveTo>
                      <a:pt x="13376" y="17302"/>
                    </a:moveTo>
                    <a:cubicBezTo>
                      <a:pt x="12920" y="17302"/>
                      <a:pt x="12760" y="15248"/>
                      <a:pt x="12463" y="8651"/>
                    </a:cubicBezTo>
                    <a:cubicBezTo>
                      <a:pt x="12303" y="4999"/>
                      <a:pt x="12098" y="457"/>
                      <a:pt x="11778" y="183"/>
                    </a:cubicBezTo>
                    <a:cubicBezTo>
                      <a:pt x="11504" y="366"/>
                      <a:pt x="11253" y="3744"/>
                      <a:pt x="11048" y="6209"/>
                    </a:cubicBezTo>
                    <a:cubicBezTo>
                      <a:pt x="10683" y="10934"/>
                      <a:pt x="10500" y="12395"/>
                      <a:pt x="10089" y="12395"/>
                    </a:cubicBezTo>
                    <a:cubicBezTo>
                      <a:pt x="9701" y="12395"/>
                      <a:pt x="9541" y="11687"/>
                      <a:pt x="9382" y="10843"/>
                    </a:cubicBezTo>
                    <a:cubicBezTo>
                      <a:pt x="9245" y="10249"/>
                      <a:pt x="9085" y="9450"/>
                      <a:pt x="8879" y="9450"/>
                    </a:cubicBezTo>
                    <a:cubicBezTo>
                      <a:pt x="8651" y="9450"/>
                      <a:pt x="8514" y="10044"/>
                      <a:pt x="8377" y="10523"/>
                    </a:cubicBezTo>
                    <a:cubicBezTo>
                      <a:pt x="8218" y="11139"/>
                      <a:pt x="8058" y="11733"/>
                      <a:pt x="7693" y="11733"/>
                    </a:cubicBezTo>
                    <a:lnTo>
                      <a:pt x="0" y="11733"/>
                    </a:lnTo>
                    <a:lnTo>
                      <a:pt x="0" y="11527"/>
                    </a:lnTo>
                    <a:lnTo>
                      <a:pt x="7693" y="11527"/>
                    </a:lnTo>
                    <a:cubicBezTo>
                      <a:pt x="7898" y="11527"/>
                      <a:pt x="8058" y="10934"/>
                      <a:pt x="8172" y="10455"/>
                    </a:cubicBezTo>
                    <a:cubicBezTo>
                      <a:pt x="8354" y="9838"/>
                      <a:pt x="8491" y="9245"/>
                      <a:pt x="8879" y="9245"/>
                    </a:cubicBezTo>
                    <a:cubicBezTo>
                      <a:pt x="9245" y="9245"/>
                      <a:pt x="9404" y="9975"/>
                      <a:pt x="9564" y="10797"/>
                    </a:cubicBezTo>
                    <a:cubicBezTo>
                      <a:pt x="9701" y="11390"/>
                      <a:pt x="9861" y="12189"/>
                      <a:pt x="10066" y="12189"/>
                    </a:cubicBezTo>
                    <a:cubicBezTo>
                      <a:pt x="10386" y="12030"/>
                      <a:pt x="10660" y="8651"/>
                      <a:pt x="10842" y="6186"/>
                    </a:cubicBezTo>
                    <a:cubicBezTo>
                      <a:pt x="11208" y="1461"/>
                      <a:pt x="11390" y="1"/>
                      <a:pt x="11801" y="1"/>
                    </a:cubicBezTo>
                    <a:cubicBezTo>
                      <a:pt x="12212" y="1"/>
                      <a:pt x="12372" y="2055"/>
                      <a:pt x="12668" y="8651"/>
                    </a:cubicBezTo>
                    <a:cubicBezTo>
                      <a:pt x="12828" y="12303"/>
                      <a:pt x="13034" y="16846"/>
                      <a:pt x="13353" y="17120"/>
                    </a:cubicBezTo>
                    <a:cubicBezTo>
                      <a:pt x="13513" y="16960"/>
                      <a:pt x="13627" y="15248"/>
                      <a:pt x="13718" y="13993"/>
                    </a:cubicBezTo>
                    <a:cubicBezTo>
                      <a:pt x="13901" y="11413"/>
                      <a:pt x="13992" y="10706"/>
                      <a:pt x="14266" y="10706"/>
                    </a:cubicBezTo>
                    <a:cubicBezTo>
                      <a:pt x="14563" y="10706"/>
                      <a:pt x="14700" y="11025"/>
                      <a:pt x="14814" y="11322"/>
                    </a:cubicBezTo>
                    <a:cubicBezTo>
                      <a:pt x="14905" y="11550"/>
                      <a:pt x="15019" y="11778"/>
                      <a:pt x="15156" y="11778"/>
                    </a:cubicBezTo>
                    <a:lnTo>
                      <a:pt x="15156" y="11778"/>
                    </a:lnTo>
                    <a:cubicBezTo>
                      <a:pt x="15430" y="11778"/>
                      <a:pt x="15613" y="10660"/>
                      <a:pt x="15727" y="9930"/>
                    </a:cubicBezTo>
                    <a:cubicBezTo>
                      <a:pt x="15932" y="8674"/>
                      <a:pt x="16092" y="7898"/>
                      <a:pt x="16480" y="7898"/>
                    </a:cubicBezTo>
                    <a:cubicBezTo>
                      <a:pt x="16868" y="7898"/>
                      <a:pt x="17005" y="8857"/>
                      <a:pt x="17234" y="10569"/>
                    </a:cubicBezTo>
                    <a:cubicBezTo>
                      <a:pt x="17348" y="11482"/>
                      <a:pt x="17553" y="13034"/>
                      <a:pt x="17781" y="13034"/>
                    </a:cubicBezTo>
                    <a:cubicBezTo>
                      <a:pt x="17941" y="13034"/>
                      <a:pt x="18078" y="12258"/>
                      <a:pt x="18147" y="11847"/>
                    </a:cubicBezTo>
                    <a:cubicBezTo>
                      <a:pt x="18306" y="11025"/>
                      <a:pt x="18420" y="10500"/>
                      <a:pt x="18717" y="10500"/>
                    </a:cubicBezTo>
                    <a:cubicBezTo>
                      <a:pt x="19037" y="10500"/>
                      <a:pt x="19151" y="10980"/>
                      <a:pt x="19288" y="11459"/>
                    </a:cubicBezTo>
                    <a:cubicBezTo>
                      <a:pt x="19356" y="11801"/>
                      <a:pt x="19493" y="12258"/>
                      <a:pt x="19630" y="12258"/>
                    </a:cubicBezTo>
                    <a:cubicBezTo>
                      <a:pt x="19721" y="12258"/>
                      <a:pt x="19790" y="12075"/>
                      <a:pt x="19836" y="11938"/>
                    </a:cubicBezTo>
                    <a:cubicBezTo>
                      <a:pt x="19904" y="11733"/>
                      <a:pt x="19973" y="11527"/>
                      <a:pt x="20155" y="11527"/>
                    </a:cubicBezTo>
                    <a:lnTo>
                      <a:pt x="24195" y="11527"/>
                    </a:lnTo>
                    <a:lnTo>
                      <a:pt x="24195" y="11733"/>
                    </a:lnTo>
                    <a:lnTo>
                      <a:pt x="20155" y="11733"/>
                    </a:lnTo>
                    <a:cubicBezTo>
                      <a:pt x="20110" y="11733"/>
                      <a:pt x="20064" y="11915"/>
                      <a:pt x="20018" y="11984"/>
                    </a:cubicBezTo>
                    <a:cubicBezTo>
                      <a:pt x="19950" y="12189"/>
                      <a:pt x="19881" y="12463"/>
                      <a:pt x="19630" y="12463"/>
                    </a:cubicBezTo>
                    <a:cubicBezTo>
                      <a:pt x="19333" y="12463"/>
                      <a:pt x="19197" y="12007"/>
                      <a:pt x="19082" y="11505"/>
                    </a:cubicBezTo>
                    <a:cubicBezTo>
                      <a:pt x="18991" y="11162"/>
                      <a:pt x="18877" y="10706"/>
                      <a:pt x="18717" y="10706"/>
                    </a:cubicBezTo>
                    <a:cubicBezTo>
                      <a:pt x="18580" y="10706"/>
                      <a:pt x="18443" y="11482"/>
                      <a:pt x="18352" y="11893"/>
                    </a:cubicBezTo>
                    <a:cubicBezTo>
                      <a:pt x="18215" y="12737"/>
                      <a:pt x="18101" y="13239"/>
                      <a:pt x="17804" y="13239"/>
                    </a:cubicBezTo>
                    <a:cubicBezTo>
                      <a:pt x="17393" y="13239"/>
                      <a:pt x="17256" y="12281"/>
                      <a:pt x="17028" y="10592"/>
                    </a:cubicBezTo>
                    <a:cubicBezTo>
                      <a:pt x="16914" y="9656"/>
                      <a:pt x="16709" y="8104"/>
                      <a:pt x="16480" y="8104"/>
                    </a:cubicBezTo>
                    <a:cubicBezTo>
                      <a:pt x="16229" y="8104"/>
                      <a:pt x="16047" y="9222"/>
                      <a:pt x="15932" y="9975"/>
                    </a:cubicBezTo>
                    <a:cubicBezTo>
                      <a:pt x="15727" y="11231"/>
                      <a:pt x="15567" y="11984"/>
                      <a:pt x="15179" y="11984"/>
                    </a:cubicBezTo>
                    <a:cubicBezTo>
                      <a:pt x="14883" y="11984"/>
                      <a:pt x="14746" y="11664"/>
                      <a:pt x="14631" y="11390"/>
                    </a:cubicBezTo>
                    <a:cubicBezTo>
                      <a:pt x="14517" y="11162"/>
                      <a:pt x="14426" y="10911"/>
                      <a:pt x="14266" y="10911"/>
                    </a:cubicBezTo>
                    <a:cubicBezTo>
                      <a:pt x="14129" y="11048"/>
                      <a:pt x="14015" y="12760"/>
                      <a:pt x="13924" y="14015"/>
                    </a:cubicBezTo>
                    <a:cubicBezTo>
                      <a:pt x="13741" y="16595"/>
                      <a:pt x="13650" y="17302"/>
                      <a:pt x="13376" y="1730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rgbClr val="EF3455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>
                <a:off x="4603627" y="3011976"/>
                <a:ext cx="1037645" cy="407875"/>
              </a:xfrm>
              <a:custGeom>
                <a:rect b="b" l="l" r="r" t="t"/>
                <a:pathLst>
                  <a:path extrusionOk="0" fill="none" h="17303" w="24196">
                    <a:moveTo>
                      <a:pt x="13376" y="17302"/>
                    </a:moveTo>
                    <a:cubicBezTo>
                      <a:pt x="12920" y="17302"/>
                      <a:pt x="12760" y="15248"/>
                      <a:pt x="12463" y="8651"/>
                    </a:cubicBezTo>
                    <a:cubicBezTo>
                      <a:pt x="12303" y="4999"/>
                      <a:pt x="12098" y="457"/>
                      <a:pt x="11778" y="183"/>
                    </a:cubicBezTo>
                    <a:cubicBezTo>
                      <a:pt x="11504" y="366"/>
                      <a:pt x="11253" y="3744"/>
                      <a:pt x="11048" y="6209"/>
                    </a:cubicBezTo>
                    <a:cubicBezTo>
                      <a:pt x="10683" y="10934"/>
                      <a:pt x="10500" y="12395"/>
                      <a:pt x="10089" y="12395"/>
                    </a:cubicBezTo>
                    <a:cubicBezTo>
                      <a:pt x="9701" y="12395"/>
                      <a:pt x="9541" y="11687"/>
                      <a:pt x="9382" y="10843"/>
                    </a:cubicBezTo>
                    <a:cubicBezTo>
                      <a:pt x="9245" y="10249"/>
                      <a:pt x="9085" y="9450"/>
                      <a:pt x="8879" y="9450"/>
                    </a:cubicBezTo>
                    <a:cubicBezTo>
                      <a:pt x="8651" y="9450"/>
                      <a:pt x="8514" y="10044"/>
                      <a:pt x="8377" y="10523"/>
                    </a:cubicBezTo>
                    <a:cubicBezTo>
                      <a:pt x="8218" y="11139"/>
                      <a:pt x="8058" y="11733"/>
                      <a:pt x="7693" y="11733"/>
                    </a:cubicBezTo>
                    <a:lnTo>
                      <a:pt x="0" y="11733"/>
                    </a:lnTo>
                    <a:lnTo>
                      <a:pt x="0" y="11527"/>
                    </a:lnTo>
                    <a:lnTo>
                      <a:pt x="7693" y="11527"/>
                    </a:lnTo>
                    <a:cubicBezTo>
                      <a:pt x="7898" y="11527"/>
                      <a:pt x="8058" y="10934"/>
                      <a:pt x="8172" y="10455"/>
                    </a:cubicBezTo>
                    <a:cubicBezTo>
                      <a:pt x="8354" y="9838"/>
                      <a:pt x="8491" y="9245"/>
                      <a:pt x="8879" y="9245"/>
                    </a:cubicBezTo>
                    <a:cubicBezTo>
                      <a:pt x="9245" y="9245"/>
                      <a:pt x="9404" y="9975"/>
                      <a:pt x="9564" y="10797"/>
                    </a:cubicBezTo>
                    <a:cubicBezTo>
                      <a:pt x="9701" y="11390"/>
                      <a:pt x="9861" y="12189"/>
                      <a:pt x="10066" y="12189"/>
                    </a:cubicBezTo>
                    <a:cubicBezTo>
                      <a:pt x="10386" y="12030"/>
                      <a:pt x="10660" y="8651"/>
                      <a:pt x="10842" y="6186"/>
                    </a:cubicBezTo>
                    <a:cubicBezTo>
                      <a:pt x="11208" y="1461"/>
                      <a:pt x="11390" y="1"/>
                      <a:pt x="11801" y="1"/>
                    </a:cubicBezTo>
                    <a:cubicBezTo>
                      <a:pt x="12212" y="1"/>
                      <a:pt x="12372" y="2055"/>
                      <a:pt x="12668" y="8651"/>
                    </a:cubicBezTo>
                    <a:cubicBezTo>
                      <a:pt x="12828" y="12303"/>
                      <a:pt x="13034" y="16846"/>
                      <a:pt x="13353" y="17120"/>
                    </a:cubicBezTo>
                    <a:cubicBezTo>
                      <a:pt x="13513" y="16960"/>
                      <a:pt x="13627" y="15248"/>
                      <a:pt x="13718" y="13993"/>
                    </a:cubicBezTo>
                    <a:cubicBezTo>
                      <a:pt x="13901" y="11413"/>
                      <a:pt x="13992" y="10706"/>
                      <a:pt x="14266" y="10706"/>
                    </a:cubicBezTo>
                    <a:cubicBezTo>
                      <a:pt x="14563" y="10706"/>
                      <a:pt x="14700" y="11025"/>
                      <a:pt x="14814" y="11322"/>
                    </a:cubicBezTo>
                    <a:cubicBezTo>
                      <a:pt x="14905" y="11550"/>
                      <a:pt x="15019" y="11778"/>
                      <a:pt x="15156" y="11778"/>
                    </a:cubicBezTo>
                    <a:lnTo>
                      <a:pt x="15156" y="11778"/>
                    </a:lnTo>
                    <a:cubicBezTo>
                      <a:pt x="15430" y="11778"/>
                      <a:pt x="15613" y="10660"/>
                      <a:pt x="15727" y="9930"/>
                    </a:cubicBezTo>
                    <a:cubicBezTo>
                      <a:pt x="15932" y="8674"/>
                      <a:pt x="16092" y="7898"/>
                      <a:pt x="16480" y="7898"/>
                    </a:cubicBezTo>
                    <a:cubicBezTo>
                      <a:pt x="16868" y="7898"/>
                      <a:pt x="17005" y="8857"/>
                      <a:pt x="17234" y="10569"/>
                    </a:cubicBezTo>
                    <a:cubicBezTo>
                      <a:pt x="17348" y="11482"/>
                      <a:pt x="17553" y="13034"/>
                      <a:pt x="17781" y="13034"/>
                    </a:cubicBezTo>
                    <a:cubicBezTo>
                      <a:pt x="17941" y="13034"/>
                      <a:pt x="18078" y="12258"/>
                      <a:pt x="18147" y="11847"/>
                    </a:cubicBezTo>
                    <a:cubicBezTo>
                      <a:pt x="18306" y="11025"/>
                      <a:pt x="18420" y="10500"/>
                      <a:pt x="18717" y="10500"/>
                    </a:cubicBezTo>
                    <a:cubicBezTo>
                      <a:pt x="19037" y="10500"/>
                      <a:pt x="19151" y="10980"/>
                      <a:pt x="19288" y="11459"/>
                    </a:cubicBezTo>
                    <a:cubicBezTo>
                      <a:pt x="19356" y="11801"/>
                      <a:pt x="19493" y="12258"/>
                      <a:pt x="19630" y="12258"/>
                    </a:cubicBezTo>
                    <a:cubicBezTo>
                      <a:pt x="19721" y="12258"/>
                      <a:pt x="19790" y="12075"/>
                      <a:pt x="19836" y="11938"/>
                    </a:cubicBezTo>
                    <a:cubicBezTo>
                      <a:pt x="19904" y="11733"/>
                      <a:pt x="19973" y="11527"/>
                      <a:pt x="20155" y="11527"/>
                    </a:cubicBezTo>
                    <a:lnTo>
                      <a:pt x="24195" y="11527"/>
                    </a:lnTo>
                    <a:lnTo>
                      <a:pt x="24195" y="11733"/>
                    </a:lnTo>
                    <a:lnTo>
                      <a:pt x="20155" y="11733"/>
                    </a:lnTo>
                    <a:cubicBezTo>
                      <a:pt x="20110" y="11733"/>
                      <a:pt x="20064" y="11915"/>
                      <a:pt x="20018" y="11984"/>
                    </a:cubicBezTo>
                    <a:cubicBezTo>
                      <a:pt x="19950" y="12189"/>
                      <a:pt x="19881" y="12463"/>
                      <a:pt x="19630" y="12463"/>
                    </a:cubicBezTo>
                    <a:cubicBezTo>
                      <a:pt x="19333" y="12463"/>
                      <a:pt x="19197" y="12007"/>
                      <a:pt x="19082" y="11505"/>
                    </a:cubicBezTo>
                    <a:cubicBezTo>
                      <a:pt x="18991" y="11162"/>
                      <a:pt x="18877" y="10706"/>
                      <a:pt x="18717" y="10706"/>
                    </a:cubicBezTo>
                    <a:cubicBezTo>
                      <a:pt x="18580" y="10706"/>
                      <a:pt x="18443" y="11482"/>
                      <a:pt x="18352" y="11893"/>
                    </a:cubicBezTo>
                    <a:cubicBezTo>
                      <a:pt x="18215" y="12737"/>
                      <a:pt x="18101" y="13239"/>
                      <a:pt x="17804" y="13239"/>
                    </a:cubicBezTo>
                    <a:cubicBezTo>
                      <a:pt x="17393" y="13239"/>
                      <a:pt x="17256" y="12281"/>
                      <a:pt x="17028" y="10592"/>
                    </a:cubicBezTo>
                    <a:cubicBezTo>
                      <a:pt x="16914" y="9656"/>
                      <a:pt x="16709" y="8104"/>
                      <a:pt x="16480" y="8104"/>
                    </a:cubicBezTo>
                    <a:cubicBezTo>
                      <a:pt x="16229" y="8104"/>
                      <a:pt x="16047" y="9222"/>
                      <a:pt x="15932" y="9975"/>
                    </a:cubicBezTo>
                    <a:cubicBezTo>
                      <a:pt x="15727" y="11231"/>
                      <a:pt x="15567" y="11984"/>
                      <a:pt x="15179" y="11984"/>
                    </a:cubicBezTo>
                    <a:cubicBezTo>
                      <a:pt x="14883" y="11984"/>
                      <a:pt x="14746" y="11664"/>
                      <a:pt x="14631" y="11390"/>
                    </a:cubicBezTo>
                    <a:cubicBezTo>
                      <a:pt x="14517" y="11162"/>
                      <a:pt x="14426" y="10911"/>
                      <a:pt x="14266" y="10911"/>
                    </a:cubicBezTo>
                    <a:cubicBezTo>
                      <a:pt x="14129" y="11048"/>
                      <a:pt x="14015" y="12760"/>
                      <a:pt x="13924" y="14015"/>
                    </a:cubicBezTo>
                    <a:cubicBezTo>
                      <a:pt x="13741" y="16595"/>
                      <a:pt x="13650" y="17302"/>
                      <a:pt x="13376" y="17302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rgbClr val="EF3455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  <p:sp>
          <p:nvSpPr>
            <p:cNvPr id="122" name="Google Shape;122;p18"/>
            <p:cNvSpPr/>
            <p:nvPr/>
          </p:nvSpPr>
          <p:spPr>
            <a:xfrm>
              <a:off x="2827799" y="3683926"/>
              <a:ext cx="176100" cy="1719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/>
          <p:nvPr>
            <p:ph type="title"/>
          </p:nvPr>
        </p:nvSpPr>
        <p:spPr>
          <a:xfrm>
            <a:off x="635425" y="306000"/>
            <a:ext cx="46944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KNN Model</a:t>
            </a:r>
            <a:endParaRPr/>
          </a:p>
        </p:txBody>
      </p:sp>
      <p:grpSp>
        <p:nvGrpSpPr>
          <p:cNvPr id="439" name="Google Shape;439;p27"/>
          <p:cNvGrpSpPr/>
          <p:nvPr/>
        </p:nvGrpSpPr>
        <p:grpSpPr>
          <a:xfrm>
            <a:off x="6092517" y="1471146"/>
            <a:ext cx="2536864" cy="2016667"/>
            <a:chOff x="5430840" y="1107202"/>
            <a:chExt cx="3684625" cy="2929073"/>
          </a:xfrm>
        </p:grpSpPr>
        <p:grpSp>
          <p:nvGrpSpPr>
            <p:cNvPr id="440" name="Google Shape;440;p27"/>
            <p:cNvGrpSpPr/>
            <p:nvPr/>
          </p:nvGrpSpPr>
          <p:grpSpPr>
            <a:xfrm rot="622480">
              <a:off x="5617311" y="1386006"/>
              <a:ext cx="3311683" cy="2371465"/>
              <a:chOff x="6974350" y="3183675"/>
              <a:chExt cx="1583175" cy="1133750"/>
            </a:xfrm>
          </p:grpSpPr>
          <p:sp>
            <p:nvSpPr>
              <p:cNvPr id="441" name="Google Shape;441;p27"/>
              <p:cNvSpPr/>
              <p:nvPr/>
            </p:nvSpPr>
            <p:spPr>
              <a:xfrm>
                <a:off x="6974350" y="3183675"/>
                <a:ext cx="1583175" cy="1133750"/>
              </a:xfrm>
              <a:custGeom>
                <a:rect b="b" l="l" r="r" t="t"/>
                <a:pathLst>
                  <a:path extrusionOk="0" h="45350" w="63327">
                    <a:moveTo>
                      <a:pt x="44870" y="1"/>
                    </a:moveTo>
                    <a:cubicBezTo>
                      <a:pt x="37479" y="1"/>
                      <a:pt x="31478" y="5225"/>
                      <a:pt x="31478" y="5225"/>
                    </a:cubicBezTo>
                    <a:cubicBezTo>
                      <a:pt x="31478" y="5225"/>
                      <a:pt x="25531" y="188"/>
                      <a:pt x="18239" y="188"/>
                    </a:cubicBezTo>
                    <a:cubicBezTo>
                      <a:pt x="15826" y="188"/>
                      <a:pt x="13266" y="740"/>
                      <a:pt x="10726" y="2208"/>
                    </a:cubicBezTo>
                    <a:cubicBezTo>
                      <a:pt x="509" y="8120"/>
                      <a:pt x="1" y="31707"/>
                      <a:pt x="31759" y="45350"/>
                    </a:cubicBezTo>
                    <a:cubicBezTo>
                      <a:pt x="63327" y="31267"/>
                      <a:pt x="62493" y="7680"/>
                      <a:pt x="52193" y="1920"/>
                    </a:cubicBezTo>
                    <a:cubicBezTo>
                      <a:pt x="49710" y="529"/>
                      <a:pt x="47220" y="1"/>
                      <a:pt x="448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8080950" y="3257050"/>
                <a:ext cx="277250" cy="413075"/>
              </a:xfrm>
              <a:custGeom>
                <a:rect b="b" l="l" r="r" t="t"/>
                <a:pathLst>
                  <a:path extrusionOk="0" h="16523" w="11090">
                    <a:moveTo>
                      <a:pt x="107" y="1"/>
                    </a:moveTo>
                    <a:cubicBezTo>
                      <a:pt x="1" y="1"/>
                      <a:pt x="8" y="145"/>
                      <a:pt x="107" y="160"/>
                    </a:cubicBezTo>
                    <a:cubicBezTo>
                      <a:pt x="3222" y="569"/>
                      <a:pt x="6246" y="3525"/>
                      <a:pt x="7534" y="6254"/>
                    </a:cubicBezTo>
                    <a:cubicBezTo>
                      <a:pt x="8262" y="7792"/>
                      <a:pt x="8861" y="9157"/>
                      <a:pt x="8808" y="10877"/>
                    </a:cubicBezTo>
                    <a:cubicBezTo>
                      <a:pt x="8755" y="12802"/>
                      <a:pt x="8254" y="14591"/>
                      <a:pt x="7777" y="16440"/>
                    </a:cubicBezTo>
                    <a:cubicBezTo>
                      <a:pt x="7762" y="16485"/>
                      <a:pt x="7802" y="16523"/>
                      <a:pt x="7842" y="16523"/>
                    </a:cubicBezTo>
                    <a:cubicBezTo>
                      <a:pt x="7864" y="16523"/>
                      <a:pt x="7885" y="16512"/>
                      <a:pt x="7898" y="16486"/>
                    </a:cubicBezTo>
                    <a:cubicBezTo>
                      <a:pt x="9573" y="13037"/>
                      <a:pt x="11089" y="8740"/>
                      <a:pt x="9308" y="5041"/>
                    </a:cubicBezTo>
                    <a:cubicBezTo>
                      <a:pt x="8535" y="3419"/>
                      <a:pt x="7208" y="1812"/>
                      <a:pt x="5571" y="1032"/>
                    </a:cubicBezTo>
                    <a:cubicBezTo>
                      <a:pt x="3783" y="167"/>
                      <a:pt x="2047" y="31"/>
                      <a:pt x="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7138075" y="3286900"/>
                <a:ext cx="154975" cy="566400"/>
              </a:xfrm>
              <a:custGeom>
                <a:rect b="b" l="l" r="r" t="t"/>
                <a:pathLst>
                  <a:path extrusionOk="0" h="22656" w="6199">
                    <a:moveTo>
                      <a:pt x="6166" y="1"/>
                    </a:moveTo>
                    <a:cubicBezTo>
                      <a:pt x="6162" y="1"/>
                      <a:pt x="6159" y="2"/>
                      <a:pt x="6155" y="4"/>
                    </a:cubicBezTo>
                    <a:cubicBezTo>
                      <a:pt x="2691" y="2642"/>
                      <a:pt x="296" y="6348"/>
                      <a:pt x="145" y="10790"/>
                    </a:cubicBezTo>
                    <a:cubicBezTo>
                      <a:pt x="1" y="15133"/>
                      <a:pt x="2221" y="19559"/>
                      <a:pt x="5170" y="22629"/>
                    </a:cubicBezTo>
                    <a:cubicBezTo>
                      <a:pt x="5189" y="22648"/>
                      <a:pt x="5209" y="22656"/>
                      <a:pt x="5229" y="22656"/>
                    </a:cubicBezTo>
                    <a:cubicBezTo>
                      <a:pt x="5298" y="22656"/>
                      <a:pt x="5357" y="22563"/>
                      <a:pt x="5299" y="22492"/>
                    </a:cubicBezTo>
                    <a:cubicBezTo>
                      <a:pt x="2532" y="19218"/>
                      <a:pt x="1539" y="15148"/>
                      <a:pt x="1933" y="10941"/>
                    </a:cubicBezTo>
                    <a:cubicBezTo>
                      <a:pt x="2290" y="7068"/>
                      <a:pt x="3608" y="3013"/>
                      <a:pt x="6185" y="42"/>
                    </a:cubicBezTo>
                    <a:cubicBezTo>
                      <a:pt x="6198" y="29"/>
                      <a:pt x="6184" y="1"/>
                      <a:pt x="6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  <p:sp>
          <p:nvSpPr>
            <p:cNvPr id="444" name="Google Shape;444;p27"/>
            <p:cNvSpPr/>
            <p:nvPr/>
          </p:nvSpPr>
          <p:spPr>
            <a:xfrm rot="871214">
              <a:off x="6303213" y="2006670"/>
              <a:ext cx="1939998" cy="762590"/>
            </a:xfrm>
            <a:custGeom>
              <a:rect b="b" l="l" r="r" t="t"/>
              <a:pathLst>
                <a:path extrusionOk="0" fill="none" h="17303" w="24196">
                  <a:moveTo>
                    <a:pt x="13376" y="17302"/>
                  </a:moveTo>
                  <a:cubicBezTo>
                    <a:pt x="12920" y="17302"/>
                    <a:pt x="12760" y="15248"/>
                    <a:pt x="12463" y="8651"/>
                  </a:cubicBezTo>
                  <a:cubicBezTo>
                    <a:pt x="12303" y="4999"/>
                    <a:pt x="12098" y="457"/>
                    <a:pt x="11778" y="183"/>
                  </a:cubicBezTo>
                  <a:cubicBezTo>
                    <a:pt x="11504" y="366"/>
                    <a:pt x="11253" y="3744"/>
                    <a:pt x="11048" y="6209"/>
                  </a:cubicBezTo>
                  <a:cubicBezTo>
                    <a:pt x="10683" y="10934"/>
                    <a:pt x="10500" y="12395"/>
                    <a:pt x="10089" y="12395"/>
                  </a:cubicBezTo>
                  <a:cubicBezTo>
                    <a:pt x="9701" y="12395"/>
                    <a:pt x="9541" y="11687"/>
                    <a:pt x="9382" y="10843"/>
                  </a:cubicBezTo>
                  <a:cubicBezTo>
                    <a:pt x="9245" y="10249"/>
                    <a:pt x="9085" y="9450"/>
                    <a:pt x="8879" y="9450"/>
                  </a:cubicBezTo>
                  <a:cubicBezTo>
                    <a:pt x="8651" y="9450"/>
                    <a:pt x="8514" y="10044"/>
                    <a:pt x="8377" y="10523"/>
                  </a:cubicBezTo>
                  <a:cubicBezTo>
                    <a:pt x="8218" y="11139"/>
                    <a:pt x="8058" y="11733"/>
                    <a:pt x="7693" y="11733"/>
                  </a:cubicBezTo>
                  <a:lnTo>
                    <a:pt x="0" y="11733"/>
                  </a:lnTo>
                  <a:lnTo>
                    <a:pt x="0" y="11527"/>
                  </a:lnTo>
                  <a:lnTo>
                    <a:pt x="7693" y="11527"/>
                  </a:lnTo>
                  <a:cubicBezTo>
                    <a:pt x="7898" y="11527"/>
                    <a:pt x="8058" y="10934"/>
                    <a:pt x="8172" y="10455"/>
                  </a:cubicBezTo>
                  <a:cubicBezTo>
                    <a:pt x="8354" y="9838"/>
                    <a:pt x="8491" y="9245"/>
                    <a:pt x="8879" y="9245"/>
                  </a:cubicBezTo>
                  <a:cubicBezTo>
                    <a:pt x="9245" y="9245"/>
                    <a:pt x="9404" y="9975"/>
                    <a:pt x="9564" y="10797"/>
                  </a:cubicBezTo>
                  <a:cubicBezTo>
                    <a:pt x="9701" y="11390"/>
                    <a:pt x="9861" y="12189"/>
                    <a:pt x="10066" y="12189"/>
                  </a:cubicBezTo>
                  <a:cubicBezTo>
                    <a:pt x="10386" y="12030"/>
                    <a:pt x="10660" y="8651"/>
                    <a:pt x="10842" y="6186"/>
                  </a:cubicBezTo>
                  <a:cubicBezTo>
                    <a:pt x="11208" y="1461"/>
                    <a:pt x="11390" y="1"/>
                    <a:pt x="11801" y="1"/>
                  </a:cubicBezTo>
                  <a:cubicBezTo>
                    <a:pt x="12212" y="1"/>
                    <a:pt x="12372" y="2055"/>
                    <a:pt x="12668" y="8651"/>
                  </a:cubicBezTo>
                  <a:cubicBezTo>
                    <a:pt x="12828" y="12303"/>
                    <a:pt x="13034" y="16846"/>
                    <a:pt x="13353" y="17120"/>
                  </a:cubicBezTo>
                  <a:cubicBezTo>
                    <a:pt x="13513" y="16960"/>
                    <a:pt x="13627" y="15248"/>
                    <a:pt x="13718" y="13993"/>
                  </a:cubicBezTo>
                  <a:cubicBezTo>
                    <a:pt x="13901" y="11413"/>
                    <a:pt x="13992" y="10706"/>
                    <a:pt x="14266" y="10706"/>
                  </a:cubicBezTo>
                  <a:cubicBezTo>
                    <a:pt x="14563" y="10706"/>
                    <a:pt x="14700" y="11025"/>
                    <a:pt x="14814" y="11322"/>
                  </a:cubicBezTo>
                  <a:cubicBezTo>
                    <a:pt x="14905" y="11550"/>
                    <a:pt x="15019" y="11778"/>
                    <a:pt x="15156" y="11778"/>
                  </a:cubicBezTo>
                  <a:lnTo>
                    <a:pt x="15156" y="11778"/>
                  </a:lnTo>
                  <a:cubicBezTo>
                    <a:pt x="15430" y="11778"/>
                    <a:pt x="15613" y="10660"/>
                    <a:pt x="15727" y="9930"/>
                  </a:cubicBezTo>
                  <a:cubicBezTo>
                    <a:pt x="15932" y="8674"/>
                    <a:pt x="16092" y="7898"/>
                    <a:pt x="16480" y="7898"/>
                  </a:cubicBezTo>
                  <a:cubicBezTo>
                    <a:pt x="16868" y="7898"/>
                    <a:pt x="17005" y="8857"/>
                    <a:pt x="17234" y="10569"/>
                  </a:cubicBezTo>
                  <a:cubicBezTo>
                    <a:pt x="17348" y="11482"/>
                    <a:pt x="17553" y="13034"/>
                    <a:pt x="17781" y="13034"/>
                  </a:cubicBezTo>
                  <a:cubicBezTo>
                    <a:pt x="17941" y="13034"/>
                    <a:pt x="18078" y="12258"/>
                    <a:pt x="18147" y="11847"/>
                  </a:cubicBezTo>
                  <a:cubicBezTo>
                    <a:pt x="18306" y="11025"/>
                    <a:pt x="18420" y="10500"/>
                    <a:pt x="18717" y="10500"/>
                  </a:cubicBezTo>
                  <a:cubicBezTo>
                    <a:pt x="19037" y="10500"/>
                    <a:pt x="19151" y="10980"/>
                    <a:pt x="19288" y="11459"/>
                  </a:cubicBezTo>
                  <a:cubicBezTo>
                    <a:pt x="19356" y="11801"/>
                    <a:pt x="19493" y="12258"/>
                    <a:pt x="19630" y="12258"/>
                  </a:cubicBezTo>
                  <a:cubicBezTo>
                    <a:pt x="19721" y="12258"/>
                    <a:pt x="19790" y="12075"/>
                    <a:pt x="19836" y="11938"/>
                  </a:cubicBezTo>
                  <a:cubicBezTo>
                    <a:pt x="19904" y="11733"/>
                    <a:pt x="19973" y="11527"/>
                    <a:pt x="20155" y="11527"/>
                  </a:cubicBezTo>
                  <a:lnTo>
                    <a:pt x="24195" y="11527"/>
                  </a:lnTo>
                  <a:lnTo>
                    <a:pt x="24195" y="11733"/>
                  </a:lnTo>
                  <a:lnTo>
                    <a:pt x="20155" y="11733"/>
                  </a:lnTo>
                  <a:cubicBezTo>
                    <a:pt x="20110" y="11733"/>
                    <a:pt x="20064" y="11915"/>
                    <a:pt x="20018" y="11984"/>
                  </a:cubicBezTo>
                  <a:cubicBezTo>
                    <a:pt x="19950" y="12189"/>
                    <a:pt x="19881" y="12463"/>
                    <a:pt x="19630" y="12463"/>
                  </a:cubicBezTo>
                  <a:cubicBezTo>
                    <a:pt x="19333" y="12463"/>
                    <a:pt x="19197" y="12007"/>
                    <a:pt x="19082" y="11505"/>
                  </a:cubicBezTo>
                  <a:cubicBezTo>
                    <a:pt x="18991" y="11162"/>
                    <a:pt x="18877" y="10706"/>
                    <a:pt x="18717" y="10706"/>
                  </a:cubicBezTo>
                  <a:cubicBezTo>
                    <a:pt x="18580" y="10706"/>
                    <a:pt x="18443" y="11482"/>
                    <a:pt x="18352" y="11893"/>
                  </a:cubicBezTo>
                  <a:cubicBezTo>
                    <a:pt x="18215" y="12737"/>
                    <a:pt x="18101" y="13239"/>
                    <a:pt x="17804" y="13239"/>
                  </a:cubicBezTo>
                  <a:cubicBezTo>
                    <a:pt x="17393" y="13239"/>
                    <a:pt x="17256" y="12281"/>
                    <a:pt x="17028" y="10592"/>
                  </a:cubicBezTo>
                  <a:cubicBezTo>
                    <a:pt x="16914" y="9656"/>
                    <a:pt x="16709" y="8104"/>
                    <a:pt x="16480" y="8104"/>
                  </a:cubicBezTo>
                  <a:cubicBezTo>
                    <a:pt x="16229" y="8104"/>
                    <a:pt x="16047" y="9222"/>
                    <a:pt x="15932" y="9975"/>
                  </a:cubicBezTo>
                  <a:cubicBezTo>
                    <a:pt x="15727" y="11231"/>
                    <a:pt x="15567" y="11984"/>
                    <a:pt x="15179" y="11984"/>
                  </a:cubicBezTo>
                  <a:cubicBezTo>
                    <a:pt x="14883" y="11984"/>
                    <a:pt x="14746" y="11664"/>
                    <a:pt x="14631" y="11390"/>
                  </a:cubicBezTo>
                  <a:cubicBezTo>
                    <a:pt x="14517" y="11162"/>
                    <a:pt x="14426" y="10911"/>
                    <a:pt x="14266" y="10911"/>
                  </a:cubicBezTo>
                  <a:cubicBezTo>
                    <a:pt x="14129" y="11048"/>
                    <a:pt x="14015" y="12760"/>
                    <a:pt x="13924" y="14015"/>
                  </a:cubicBezTo>
                  <a:cubicBezTo>
                    <a:pt x="13741" y="16595"/>
                    <a:pt x="13650" y="17302"/>
                    <a:pt x="13376" y="173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45" name="Google Shape;445;p27"/>
          <p:cNvGrpSpPr/>
          <p:nvPr/>
        </p:nvGrpSpPr>
        <p:grpSpPr>
          <a:xfrm rot="537984">
            <a:off x="5630883" y="1311084"/>
            <a:ext cx="1794601" cy="2461918"/>
            <a:chOff x="404475" y="2784351"/>
            <a:chExt cx="1442486" cy="1979027"/>
          </a:xfrm>
        </p:grpSpPr>
        <p:sp>
          <p:nvSpPr>
            <p:cNvPr id="446" name="Google Shape;446;p27"/>
            <p:cNvSpPr/>
            <p:nvPr/>
          </p:nvSpPr>
          <p:spPr>
            <a:xfrm>
              <a:off x="1483024" y="4410378"/>
              <a:ext cx="306528" cy="296648"/>
            </a:xfrm>
            <a:custGeom>
              <a:rect b="b" l="l" r="r" t="t"/>
              <a:pathLst>
                <a:path extrusionOk="0" h="6185" w="6391">
                  <a:moveTo>
                    <a:pt x="4048" y="0"/>
                  </a:moveTo>
                  <a:lnTo>
                    <a:pt x="1" y="2774"/>
                  </a:lnTo>
                  <a:lnTo>
                    <a:pt x="2343" y="6185"/>
                  </a:lnTo>
                  <a:lnTo>
                    <a:pt x="6390" y="3411"/>
                  </a:lnTo>
                  <a:lnTo>
                    <a:pt x="4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04475" y="2784351"/>
              <a:ext cx="421734" cy="581353"/>
            </a:xfrm>
            <a:custGeom>
              <a:rect b="b" l="l" r="r" t="t"/>
              <a:pathLst>
                <a:path extrusionOk="0" h="12121" w="8793">
                  <a:moveTo>
                    <a:pt x="1" y="1"/>
                  </a:moveTo>
                  <a:lnTo>
                    <a:pt x="8308" y="12120"/>
                  </a:lnTo>
                  <a:lnTo>
                    <a:pt x="8793" y="11787"/>
                  </a:lnTo>
                  <a:lnTo>
                    <a:pt x="1252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770178" y="3406263"/>
              <a:ext cx="980114" cy="1207024"/>
            </a:xfrm>
            <a:custGeom>
              <a:rect b="b" l="l" r="r" t="t"/>
              <a:pathLst>
                <a:path extrusionOk="0" h="25166" w="20435">
                  <a:moveTo>
                    <a:pt x="4892" y="0"/>
                  </a:moveTo>
                  <a:cubicBezTo>
                    <a:pt x="4482" y="0"/>
                    <a:pt x="4069" y="119"/>
                    <a:pt x="3707" y="366"/>
                  </a:cubicBezTo>
                  <a:lnTo>
                    <a:pt x="1206" y="2086"/>
                  </a:lnTo>
                  <a:cubicBezTo>
                    <a:pt x="243" y="2738"/>
                    <a:pt x="1" y="4049"/>
                    <a:pt x="660" y="5004"/>
                  </a:cubicBezTo>
                  <a:lnTo>
                    <a:pt x="14462" y="25166"/>
                  </a:lnTo>
                  <a:lnTo>
                    <a:pt x="20435" y="21073"/>
                  </a:lnTo>
                  <a:lnTo>
                    <a:pt x="6633" y="912"/>
                  </a:lnTo>
                  <a:cubicBezTo>
                    <a:pt x="6223" y="318"/>
                    <a:pt x="5562" y="0"/>
                    <a:pt x="489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755310" y="3296192"/>
              <a:ext cx="233769" cy="240964"/>
            </a:xfrm>
            <a:custGeom>
              <a:rect b="b" l="l" r="r" t="t"/>
              <a:pathLst>
                <a:path extrusionOk="0" h="5024" w="4874">
                  <a:moveTo>
                    <a:pt x="1289" y="0"/>
                  </a:moveTo>
                  <a:lnTo>
                    <a:pt x="0" y="880"/>
                  </a:lnTo>
                  <a:lnTo>
                    <a:pt x="531" y="1660"/>
                  </a:lnTo>
                  <a:cubicBezTo>
                    <a:pt x="758" y="1986"/>
                    <a:pt x="864" y="2373"/>
                    <a:pt x="849" y="2767"/>
                  </a:cubicBezTo>
                  <a:lnTo>
                    <a:pt x="758" y="4904"/>
                  </a:lnTo>
                  <a:cubicBezTo>
                    <a:pt x="752" y="4976"/>
                    <a:pt x="807" y="5024"/>
                    <a:pt x="867" y="5024"/>
                  </a:cubicBezTo>
                  <a:cubicBezTo>
                    <a:pt x="889" y="5024"/>
                    <a:pt x="912" y="5017"/>
                    <a:pt x="932" y="5003"/>
                  </a:cubicBezTo>
                  <a:lnTo>
                    <a:pt x="4798" y="2358"/>
                  </a:lnTo>
                  <a:cubicBezTo>
                    <a:pt x="4874" y="2305"/>
                    <a:pt x="4858" y="2191"/>
                    <a:pt x="4767" y="2161"/>
                  </a:cubicBezTo>
                  <a:lnTo>
                    <a:pt x="2744" y="1471"/>
                  </a:lnTo>
                  <a:cubicBezTo>
                    <a:pt x="2365" y="1350"/>
                    <a:pt x="2039" y="1099"/>
                    <a:pt x="1819" y="774"/>
                  </a:cubicBezTo>
                  <a:lnTo>
                    <a:pt x="1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846916" y="3482761"/>
              <a:ext cx="719438" cy="898577"/>
            </a:xfrm>
            <a:custGeom>
              <a:rect b="b" l="l" r="r" t="t"/>
              <a:pathLst>
                <a:path extrusionOk="0" h="18735" w="15000">
                  <a:moveTo>
                    <a:pt x="3271" y="0"/>
                  </a:moveTo>
                  <a:cubicBezTo>
                    <a:pt x="2977" y="0"/>
                    <a:pt x="2679" y="86"/>
                    <a:pt x="2418" y="264"/>
                  </a:cubicBezTo>
                  <a:lnTo>
                    <a:pt x="864" y="1325"/>
                  </a:lnTo>
                  <a:cubicBezTo>
                    <a:pt x="174" y="1795"/>
                    <a:pt x="0" y="2742"/>
                    <a:pt x="470" y="3432"/>
                  </a:cubicBezTo>
                  <a:lnTo>
                    <a:pt x="10952" y="18735"/>
                  </a:lnTo>
                  <a:lnTo>
                    <a:pt x="15000" y="15961"/>
                  </a:lnTo>
                  <a:lnTo>
                    <a:pt x="4517" y="658"/>
                  </a:lnTo>
                  <a:cubicBezTo>
                    <a:pt x="4226" y="230"/>
                    <a:pt x="3753" y="0"/>
                    <a:pt x="3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336167" y="4284576"/>
              <a:ext cx="494829" cy="379959"/>
            </a:xfrm>
            <a:custGeom>
              <a:rect b="b" l="l" r="r" t="t"/>
              <a:pathLst>
                <a:path extrusionOk="0" h="7922" w="10317">
                  <a:moveTo>
                    <a:pt x="9217" y="1"/>
                  </a:moveTo>
                  <a:lnTo>
                    <a:pt x="1" y="6314"/>
                  </a:lnTo>
                  <a:lnTo>
                    <a:pt x="1100" y="7921"/>
                  </a:lnTo>
                  <a:lnTo>
                    <a:pt x="10316" y="1608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452" name="Google Shape;452;p27"/>
            <p:cNvGrpSpPr/>
            <p:nvPr/>
          </p:nvGrpSpPr>
          <p:grpSpPr>
            <a:xfrm>
              <a:off x="956651" y="3456143"/>
              <a:ext cx="682777" cy="921576"/>
              <a:chOff x="956651" y="3456143"/>
              <a:chExt cx="682777" cy="921576"/>
            </a:xfrm>
          </p:grpSpPr>
          <p:sp>
            <p:nvSpPr>
              <p:cNvPr id="453" name="Google Shape;453;p27"/>
              <p:cNvSpPr/>
              <p:nvPr/>
            </p:nvSpPr>
            <p:spPr>
              <a:xfrm>
                <a:off x="1533191" y="4298053"/>
                <a:ext cx="106237" cy="79666"/>
              </a:xfrm>
              <a:custGeom>
                <a:rect b="b" l="l" r="r" t="t"/>
                <a:pathLst>
                  <a:path extrusionOk="0" h="1661" w="2215">
                    <a:moveTo>
                      <a:pt x="2025" y="0"/>
                    </a:moveTo>
                    <a:lnTo>
                      <a:pt x="1" y="1387"/>
                    </a:lnTo>
                    <a:lnTo>
                      <a:pt x="183" y="1660"/>
                    </a:lnTo>
                    <a:lnTo>
                      <a:pt x="2214" y="273"/>
                    </a:lnTo>
                    <a:lnTo>
                      <a:pt x="20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1459427" y="4190092"/>
                <a:ext cx="106189" cy="80001"/>
              </a:xfrm>
              <a:custGeom>
                <a:rect b="b" l="l" r="r" t="t"/>
                <a:pathLst>
                  <a:path extrusionOk="0" h="1668" w="2214">
                    <a:moveTo>
                      <a:pt x="2032" y="0"/>
                    </a:moveTo>
                    <a:lnTo>
                      <a:pt x="0" y="1395"/>
                    </a:lnTo>
                    <a:lnTo>
                      <a:pt x="182" y="1668"/>
                    </a:lnTo>
                    <a:lnTo>
                      <a:pt x="2213" y="281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1546668" y="4246782"/>
                <a:ext cx="57843" cy="46572"/>
              </a:xfrm>
              <a:custGeom>
                <a:rect b="b" l="l" r="r" t="t"/>
                <a:pathLst>
                  <a:path extrusionOk="0" h="971" w="1206">
                    <a:moveTo>
                      <a:pt x="1016" y="1"/>
                    </a:moveTo>
                    <a:lnTo>
                      <a:pt x="0" y="698"/>
                    </a:lnTo>
                    <a:lnTo>
                      <a:pt x="190" y="971"/>
                    </a:lnTo>
                    <a:lnTo>
                      <a:pt x="1205" y="273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1387437" y="4085393"/>
                <a:ext cx="106573" cy="80001"/>
              </a:xfrm>
              <a:custGeom>
                <a:rect b="b" l="l" r="r" t="t"/>
                <a:pathLst>
                  <a:path extrusionOk="0" h="1668" w="2222">
                    <a:moveTo>
                      <a:pt x="2032" y="0"/>
                    </a:moveTo>
                    <a:lnTo>
                      <a:pt x="1" y="1387"/>
                    </a:lnTo>
                    <a:lnTo>
                      <a:pt x="190" y="1668"/>
                    </a:lnTo>
                    <a:lnTo>
                      <a:pt x="2221" y="2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1475062" y="4142083"/>
                <a:ext cx="57843" cy="46572"/>
              </a:xfrm>
              <a:custGeom>
                <a:rect b="b" l="l" r="r" t="t"/>
                <a:pathLst>
                  <a:path extrusionOk="0" h="971" w="1206">
                    <a:moveTo>
                      <a:pt x="1016" y="1"/>
                    </a:moveTo>
                    <a:lnTo>
                      <a:pt x="0" y="698"/>
                    </a:lnTo>
                    <a:lnTo>
                      <a:pt x="190" y="971"/>
                    </a:lnTo>
                    <a:lnTo>
                      <a:pt x="1205" y="274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1315831" y="3980694"/>
                <a:ext cx="106189" cy="79666"/>
              </a:xfrm>
              <a:custGeom>
                <a:rect b="b" l="l" r="r" t="t"/>
                <a:pathLst>
                  <a:path extrusionOk="0" h="1661" w="2214">
                    <a:moveTo>
                      <a:pt x="2032" y="0"/>
                    </a:moveTo>
                    <a:lnTo>
                      <a:pt x="0" y="1387"/>
                    </a:lnTo>
                    <a:lnTo>
                      <a:pt x="182" y="1660"/>
                    </a:lnTo>
                    <a:lnTo>
                      <a:pt x="2214" y="2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59" name="Google Shape;459;p27"/>
              <p:cNvSpPr/>
              <p:nvPr/>
            </p:nvSpPr>
            <p:spPr>
              <a:xfrm>
                <a:off x="1403072" y="4037048"/>
                <a:ext cx="57843" cy="46572"/>
              </a:xfrm>
              <a:custGeom>
                <a:rect b="b" l="l" r="r" t="t"/>
                <a:pathLst>
                  <a:path extrusionOk="0" h="971" w="1206">
                    <a:moveTo>
                      <a:pt x="1016" y="0"/>
                    </a:moveTo>
                    <a:lnTo>
                      <a:pt x="0" y="698"/>
                    </a:lnTo>
                    <a:lnTo>
                      <a:pt x="190" y="970"/>
                    </a:lnTo>
                    <a:lnTo>
                      <a:pt x="1206" y="273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1243842" y="3875611"/>
                <a:ext cx="106573" cy="80049"/>
              </a:xfrm>
              <a:custGeom>
                <a:rect b="b" l="l" r="r" t="t"/>
                <a:pathLst>
                  <a:path extrusionOk="0" h="1669" w="2222">
                    <a:moveTo>
                      <a:pt x="2032" y="1"/>
                    </a:moveTo>
                    <a:lnTo>
                      <a:pt x="1" y="1396"/>
                    </a:lnTo>
                    <a:lnTo>
                      <a:pt x="190" y="1668"/>
                    </a:lnTo>
                    <a:lnTo>
                      <a:pt x="2221" y="274"/>
                    </a:lnTo>
                    <a:lnTo>
                      <a:pt x="20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1331467" y="3932349"/>
                <a:ext cx="57459" cy="46572"/>
              </a:xfrm>
              <a:custGeom>
                <a:rect b="b" l="l" r="r" t="t"/>
                <a:pathLst>
                  <a:path extrusionOk="0" h="971" w="1198">
                    <a:moveTo>
                      <a:pt x="1016" y="0"/>
                    </a:moveTo>
                    <a:lnTo>
                      <a:pt x="0" y="698"/>
                    </a:lnTo>
                    <a:lnTo>
                      <a:pt x="190" y="971"/>
                    </a:lnTo>
                    <a:lnTo>
                      <a:pt x="1198" y="273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1172236" y="3770960"/>
                <a:ext cx="106189" cy="79618"/>
              </a:xfrm>
              <a:custGeom>
                <a:rect b="b" l="l" r="r" t="t"/>
                <a:pathLst>
                  <a:path extrusionOk="0" h="1660" w="2214">
                    <a:moveTo>
                      <a:pt x="2032" y="0"/>
                    </a:moveTo>
                    <a:lnTo>
                      <a:pt x="1" y="1387"/>
                    </a:lnTo>
                    <a:lnTo>
                      <a:pt x="182" y="1660"/>
                    </a:lnTo>
                    <a:lnTo>
                      <a:pt x="2214" y="2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1259477" y="3827650"/>
                <a:ext cx="57843" cy="46236"/>
              </a:xfrm>
              <a:custGeom>
                <a:rect b="b" l="l" r="r" t="t"/>
                <a:pathLst>
                  <a:path extrusionOk="0" h="964" w="1206">
                    <a:moveTo>
                      <a:pt x="1016" y="0"/>
                    </a:moveTo>
                    <a:lnTo>
                      <a:pt x="1" y="690"/>
                    </a:lnTo>
                    <a:lnTo>
                      <a:pt x="190" y="963"/>
                    </a:lnTo>
                    <a:lnTo>
                      <a:pt x="1206" y="273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1100246" y="3665877"/>
                <a:ext cx="106573" cy="80049"/>
              </a:xfrm>
              <a:custGeom>
                <a:rect b="b" l="l" r="r" t="t"/>
                <a:pathLst>
                  <a:path extrusionOk="0" h="1669" w="2222">
                    <a:moveTo>
                      <a:pt x="2032" y="1"/>
                    </a:moveTo>
                    <a:lnTo>
                      <a:pt x="1" y="1395"/>
                    </a:lnTo>
                    <a:lnTo>
                      <a:pt x="190" y="1668"/>
                    </a:lnTo>
                    <a:lnTo>
                      <a:pt x="2222" y="274"/>
                    </a:lnTo>
                    <a:lnTo>
                      <a:pt x="20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1187871" y="3722615"/>
                <a:ext cx="57507" cy="46572"/>
              </a:xfrm>
              <a:custGeom>
                <a:rect b="b" l="l" r="r" t="t"/>
                <a:pathLst>
                  <a:path extrusionOk="0" h="971" w="1199">
                    <a:moveTo>
                      <a:pt x="1016" y="0"/>
                    </a:moveTo>
                    <a:lnTo>
                      <a:pt x="0" y="697"/>
                    </a:lnTo>
                    <a:lnTo>
                      <a:pt x="182" y="970"/>
                    </a:lnTo>
                    <a:lnTo>
                      <a:pt x="1198" y="273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1028640" y="3561177"/>
                <a:ext cx="106189" cy="79666"/>
              </a:xfrm>
              <a:custGeom>
                <a:rect b="b" l="l" r="r" t="t"/>
                <a:pathLst>
                  <a:path extrusionOk="0" h="1661" w="2214">
                    <a:moveTo>
                      <a:pt x="2024" y="1"/>
                    </a:moveTo>
                    <a:lnTo>
                      <a:pt x="1" y="1388"/>
                    </a:lnTo>
                    <a:lnTo>
                      <a:pt x="183" y="1661"/>
                    </a:lnTo>
                    <a:lnTo>
                      <a:pt x="2214" y="274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1115882" y="3617916"/>
                <a:ext cx="57843" cy="46188"/>
              </a:xfrm>
              <a:custGeom>
                <a:rect b="b" l="l" r="r" t="t"/>
                <a:pathLst>
                  <a:path extrusionOk="0" h="963" w="1206">
                    <a:moveTo>
                      <a:pt x="1016" y="0"/>
                    </a:moveTo>
                    <a:lnTo>
                      <a:pt x="1" y="690"/>
                    </a:lnTo>
                    <a:lnTo>
                      <a:pt x="190" y="963"/>
                    </a:lnTo>
                    <a:lnTo>
                      <a:pt x="1206" y="273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956651" y="3456143"/>
                <a:ext cx="106573" cy="80001"/>
              </a:xfrm>
              <a:custGeom>
                <a:rect b="b" l="l" r="r" t="t"/>
                <a:pathLst>
                  <a:path extrusionOk="0" h="1668" w="2222">
                    <a:moveTo>
                      <a:pt x="2032" y="0"/>
                    </a:moveTo>
                    <a:lnTo>
                      <a:pt x="1" y="1395"/>
                    </a:lnTo>
                    <a:lnTo>
                      <a:pt x="190" y="1668"/>
                    </a:lnTo>
                    <a:lnTo>
                      <a:pt x="2222" y="2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1044276" y="3512833"/>
                <a:ext cx="57507" cy="46572"/>
              </a:xfrm>
              <a:custGeom>
                <a:rect b="b" l="l" r="r" t="t"/>
                <a:pathLst>
                  <a:path extrusionOk="0" h="971" w="1199">
                    <a:moveTo>
                      <a:pt x="1016" y="1"/>
                    </a:moveTo>
                    <a:lnTo>
                      <a:pt x="1" y="698"/>
                    </a:lnTo>
                    <a:lnTo>
                      <a:pt x="183" y="971"/>
                    </a:lnTo>
                    <a:lnTo>
                      <a:pt x="1198" y="274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  <p:sp>
          <p:nvSpPr>
            <p:cNvPr id="470" name="Google Shape;470;p27"/>
            <p:cNvSpPr/>
            <p:nvPr/>
          </p:nvSpPr>
          <p:spPr>
            <a:xfrm>
              <a:off x="1552471" y="4537235"/>
              <a:ext cx="294490" cy="226143"/>
            </a:xfrm>
            <a:custGeom>
              <a:rect b="b" l="l" r="r" t="t"/>
              <a:pathLst>
                <a:path extrusionOk="0" h="4715" w="6140">
                  <a:moveTo>
                    <a:pt x="5473" y="0"/>
                  </a:moveTo>
                  <a:lnTo>
                    <a:pt x="1" y="3752"/>
                  </a:lnTo>
                  <a:lnTo>
                    <a:pt x="660" y="4715"/>
                  </a:lnTo>
                  <a:lnTo>
                    <a:pt x="6140" y="971"/>
                  </a:lnTo>
                  <a:lnTo>
                    <a:pt x="54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1372905" y="4325678"/>
              <a:ext cx="407537" cy="297415"/>
            </a:xfrm>
            <a:custGeom>
              <a:rect b="b" l="l" r="r" t="t"/>
              <a:pathLst>
                <a:path extrusionOk="0" h="6201" w="8497">
                  <a:moveTo>
                    <a:pt x="8004" y="0"/>
                  </a:moveTo>
                  <a:lnTo>
                    <a:pt x="0" y="5480"/>
                  </a:lnTo>
                  <a:lnTo>
                    <a:pt x="493" y="6200"/>
                  </a:lnTo>
                  <a:lnTo>
                    <a:pt x="8497" y="720"/>
                  </a:lnTo>
                  <a:lnTo>
                    <a:pt x="80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72" name="Google Shape;472;p27"/>
          <p:cNvGrpSpPr/>
          <p:nvPr/>
        </p:nvGrpSpPr>
        <p:grpSpPr>
          <a:xfrm>
            <a:off x="6323313" y="4358351"/>
            <a:ext cx="2075272" cy="407875"/>
            <a:chOff x="3566000" y="3011976"/>
            <a:chExt cx="2075272" cy="407875"/>
          </a:xfrm>
        </p:grpSpPr>
        <p:sp>
          <p:nvSpPr>
            <p:cNvPr id="473" name="Google Shape;473;p27"/>
            <p:cNvSpPr/>
            <p:nvPr/>
          </p:nvSpPr>
          <p:spPr>
            <a:xfrm>
              <a:off x="3566000" y="3011976"/>
              <a:ext cx="1037645" cy="407875"/>
            </a:xfrm>
            <a:custGeom>
              <a:rect b="b" l="l" r="r" t="t"/>
              <a:pathLst>
                <a:path extrusionOk="0" fill="none" h="17303" w="24196">
                  <a:moveTo>
                    <a:pt x="13376" y="17302"/>
                  </a:moveTo>
                  <a:cubicBezTo>
                    <a:pt x="12920" y="17302"/>
                    <a:pt x="12760" y="15248"/>
                    <a:pt x="12463" y="8651"/>
                  </a:cubicBezTo>
                  <a:cubicBezTo>
                    <a:pt x="12303" y="4999"/>
                    <a:pt x="12098" y="457"/>
                    <a:pt x="11778" y="183"/>
                  </a:cubicBezTo>
                  <a:cubicBezTo>
                    <a:pt x="11504" y="366"/>
                    <a:pt x="11253" y="3744"/>
                    <a:pt x="11048" y="6209"/>
                  </a:cubicBezTo>
                  <a:cubicBezTo>
                    <a:pt x="10683" y="10934"/>
                    <a:pt x="10500" y="12395"/>
                    <a:pt x="10089" y="12395"/>
                  </a:cubicBezTo>
                  <a:cubicBezTo>
                    <a:pt x="9701" y="12395"/>
                    <a:pt x="9541" y="11687"/>
                    <a:pt x="9382" y="10843"/>
                  </a:cubicBezTo>
                  <a:cubicBezTo>
                    <a:pt x="9245" y="10249"/>
                    <a:pt x="9085" y="9450"/>
                    <a:pt x="8879" y="9450"/>
                  </a:cubicBezTo>
                  <a:cubicBezTo>
                    <a:pt x="8651" y="9450"/>
                    <a:pt x="8514" y="10044"/>
                    <a:pt x="8377" y="10523"/>
                  </a:cubicBezTo>
                  <a:cubicBezTo>
                    <a:pt x="8218" y="11139"/>
                    <a:pt x="8058" y="11733"/>
                    <a:pt x="7693" y="11733"/>
                  </a:cubicBezTo>
                  <a:lnTo>
                    <a:pt x="0" y="11733"/>
                  </a:lnTo>
                  <a:lnTo>
                    <a:pt x="0" y="11527"/>
                  </a:lnTo>
                  <a:lnTo>
                    <a:pt x="7693" y="11527"/>
                  </a:lnTo>
                  <a:cubicBezTo>
                    <a:pt x="7898" y="11527"/>
                    <a:pt x="8058" y="10934"/>
                    <a:pt x="8172" y="10455"/>
                  </a:cubicBezTo>
                  <a:cubicBezTo>
                    <a:pt x="8354" y="9838"/>
                    <a:pt x="8491" y="9245"/>
                    <a:pt x="8879" y="9245"/>
                  </a:cubicBezTo>
                  <a:cubicBezTo>
                    <a:pt x="9245" y="9245"/>
                    <a:pt x="9404" y="9975"/>
                    <a:pt x="9564" y="10797"/>
                  </a:cubicBezTo>
                  <a:cubicBezTo>
                    <a:pt x="9701" y="11390"/>
                    <a:pt x="9861" y="12189"/>
                    <a:pt x="10066" y="12189"/>
                  </a:cubicBezTo>
                  <a:cubicBezTo>
                    <a:pt x="10386" y="12030"/>
                    <a:pt x="10660" y="8651"/>
                    <a:pt x="10842" y="6186"/>
                  </a:cubicBezTo>
                  <a:cubicBezTo>
                    <a:pt x="11208" y="1461"/>
                    <a:pt x="11390" y="1"/>
                    <a:pt x="11801" y="1"/>
                  </a:cubicBezTo>
                  <a:cubicBezTo>
                    <a:pt x="12212" y="1"/>
                    <a:pt x="12372" y="2055"/>
                    <a:pt x="12668" y="8651"/>
                  </a:cubicBezTo>
                  <a:cubicBezTo>
                    <a:pt x="12828" y="12303"/>
                    <a:pt x="13034" y="16846"/>
                    <a:pt x="13353" y="17120"/>
                  </a:cubicBezTo>
                  <a:cubicBezTo>
                    <a:pt x="13513" y="16960"/>
                    <a:pt x="13627" y="15248"/>
                    <a:pt x="13718" y="13993"/>
                  </a:cubicBezTo>
                  <a:cubicBezTo>
                    <a:pt x="13901" y="11413"/>
                    <a:pt x="13992" y="10706"/>
                    <a:pt x="14266" y="10706"/>
                  </a:cubicBezTo>
                  <a:cubicBezTo>
                    <a:pt x="14563" y="10706"/>
                    <a:pt x="14700" y="11025"/>
                    <a:pt x="14814" y="11322"/>
                  </a:cubicBezTo>
                  <a:cubicBezTo>
                    <a:pt x="14905" y="11550"/>
                    <a:pt x="15019" y="11778"/>
                    <a:pt x="15156" y="11778"/>
                  </a:cubicBezTo>
                  <a:lnTo>
                    <a:pt x="15156" y="11778"/>
                  </a:lnTo>
                  <a:cubicBezTo>
                    <a:pt x="15430" y="11778"/>
                    <a:pt x="15613" y="10660"/>
                    <a:pt x="15727" y="9930"/>
                  </a:cubicBezTo>
                  <a:cubicBezTo>
                    <a:pt x="15932" y="8674"/>
                    <a:pt x="16092" y="7898"/>
                    <a:pt x="16480" y="7898"/>
                  </a:cubicBezTo>
                  <a:cubicBezTo>
                    <a:pt x="16868" y="7898"/>
                    <a:pt x="17005" y="8857"/>
                    <a:pt x="17234" y="10569"/>
                  </a:cubicBezTo>
                  <a:cubicBezTo>
                    <a:pt x="17348" y="11482"/>
                    <a:pt x="17553" y="13034"/>
                    <a:pt x="17781" y="13034"/>
                  </a:cubicBezTo>
                  <a:cubicBezTo>
                    <a:pt x="17941" y="13034"/>
                    <a:pt x="18078" y="12258"/>
                    <a:pt x="18147" y="11847"/>
                  </a:cubicBezTo>
                  <a:cubicBezTo>
                    <a:pt x="18306" y="11025"/>
                    <a:pt x="18420" y="10500"/>
                    <a:pt x="18717" y="10500"/>
                  </a:cubicBezTo>
                  <a:cubicBezTo>
                    <a:pt x="19037" y="10500"/>
                    <a:pt x="19151" y="10980"/>
                    <a:pt x="19288" y="11459"/>
                  </a:cubicBezTo>
                  <a:cubicBezTo>
                    <a:pt x="19356" y="11801"/>
                    <a:pt x="19493" y="12258"/>
                    <a:pt x="19630" y="12258"/>
                  </a:cubicBezTo>
                  <a:cubicBezTo>
                    <a:pt x="19721" y="12258"/>
                    <a:pt x="19790" y="12075"/>
                    <a:pt x="19836" y="11938"/>
                  </a:cubicBezTo>
                  <a:cubicBezTo>
                    <a:pt x="19904" y="11733"/>
                    <a:pt x="19973" y="11527"/>
                    <a:pt x="20155" y="11527"/>
                  </a:cubicBezTo>
                  <a:lnTo>
                    <a:pt x="24195" y="11527"/>
                  </a:lnTo>
                  <a:lnTo>
                    <a:pt x="24195" y="11733"/>
                  </a:lnTo>
                  <a:lnTo>
                    <a:pt x="20155" y="11733"/>
                  </a:lnTo>
                  <a:cubicBezTo>
                    <a:pt x="20110" y="11733"/>
                    <a:pt x="20064" y="11915"/>
                    <a:pt x="20018" y="11984"/>
                  </a:cubicBezTo>
                  <a:cubicBezTo>
                    <a:pt x="19950" y="12189"/>
                    <a:pt x="19881" y="12463"/>
                    <a:pt x="19630" y="12463"/>
                  </a:cubicBezTo>
                  <a:cubicBezTo>
                    <a:pt x="19333" y="12463"/>
                    <a:pt x="19197" y="12007"/>
                    <a:pt x="19082" y="11505"/>
                  </a:cubicBezTo>
                  <a:cubicBezTo>
                    <a:pt x="18991" y="11162"/>
                    <a:pt x="18877" y="10706"/>
                    <a:pt x="18717" y="10706"/>
                  </a:cubicBezTo>
                  <a:cubicBezTo>
                    <a:pt x="18580" y="10706"/>
                    <a:pt x="18443" y="11482"/>
                    <a:pt x="18352" y="11893"/>
                  </a:cubicBezTo>
                  <a:cubicBezTo>
                    <a:pt x="18215" y="12737"/>
                    <a:pt x="18101" y="13239"/>
                    <a:pt x="17804" y="13239"/>
                  </a:cubicBezTo>
                  <a:cubicBezTo>
                    <a:pt x="17393" y="13239"/>
                    <a:pt x="17256" y="12281"/>
                    <a:pt x="17028" y="10592"/>
                  </a:cubicBezTo>
                  <a:cubicBezTo>
                    <a:pt x="16914" y="9656"/>
                    <a:pt x="16709" y="8104"/>
                    <a:pt x="16480" y="8104"/>
                  </a:cubicBezTo>
                  <a:cubicBezTo>
                    <a:pt x="16229" y="8104"/>
                    <a:pt x="16047" y="9222"/>
                    <a:pt x="15932" y="9975"/>
                  </a:cubicBezTo>
                  <a:cubicBezTo>
                    <a:pt x="15727" y="11231"/>
                    <a:pt x="15567" y="11984"/>
                    <a:pt x="15179" y="11984"/>
                  </a:cubicBezTo>
                  <a:cubicBezTo>
                    <a:pt x="14883" y="11984"/>
                    <a:pt x="14746" y="11664"/>
                    <a:pt x="14631" y="11390"/>
                  </a:cubicBezTo>
                  <a:cubicBezTo>
                    <a:pt x="14517" y="11162"/>
                    <a:pt x="14426" y="10911"/>
                    <a:pt x="14266" y="10911"/>
                  </a:cubicBezTo>
                  <a:cubicBezTo>
                    <a:pt x="14129" y="11048"/>
                    <a:pt x="14015" y="12760"/>
                    <a:pt x="13924" y="14015"/>
                  </a:cubicBezTo>
                  <a:cubicBezTo>
                    <a:pt x="13741" y="16595"/>
                    <a:pt x="13650" y="17302"/>
                    <a:pt x="13376" y="17302"/>
                  </a:cubicBezTo>
                  <a:close/>
                </a:path>
              </a:pathLst>
            </a:custGeom>
            <a:solidFill>
              <a:srgbClr val="EF3455"/>
            </a:solidFill>
            <a:ln cap="flat" cmpd="sng" w="19050">
              <a:solidFill>
                <a:srgbClr val="EF3455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603627" y="3011976"/>
              <a:ext cx="1037645" cy="407875"/>
            </a:xfrm>
            <a:custGeom>
              <a:rect b="b" l="l" r="r" t="t"/>
              <a:pathLst>
                <a:path extrusionOk="0" fill="none" h="17303" w="24196">
                  <a:moveTo>
                    <a:pt x="13376" y="17302"/>
                  </a:moveTo>
                  <a:cubicBezTo>
                    <a:pt x="12920" y="17302"/>
                    <a:pt x="12760" y="15248"/>
                    <a:pt x="12463" y="8651"/>
                  </a:cubicBezTo>
                  <a:cubicBezTo>
                    <a:pt x="12303" y="4999"/>
                    <a:pt x="12098" y="457"/>
                    <a:pt x="11778" y="183"/>
                  </a:cubicBezTo>
                  <a:cubicBezTo>
                    <a:pt x="11504" y="366"/>
                    <a:pt x="11253" y="3744"/>
                    <a:pt x="11048" y="6209"/>
                  </a:cubicBezTo>
                  <a:cubicBezTo>
                    <a:pt x="10683" y="10934"/>
                    <a:pt x="10500" y="12395"/>
                    <a:pt x="10089" y="12395"/>
                  </a:cubicBezTo>
                  <a:cubicBezTo>
                    <a:pt x="9701" y="12395"/>
                    <a:pt x="9541" y="11687"/>
                    <a:pt x="9382" y="10843"/>
                  </a:cubicBezTo>
                  <a:cubicBezTo>
                    <a:pt x="9245" y="10249"/>
                    <a:pt x="9085" y="9450"/>
                    <a:pt x="8879" y="9450"/>
                  </a:cubicBezTo>
                  <a:cubicBezTo>
                    <a:pt x="8651" y="9450"/>
                    <a:pt x="8514" y="10044"/>
                    <a:pt x="8377" y="10523"/>
                  </a:cubicBezTo>
                  <a:cubicBezTo>
                    <a:pt x="8218" y="11139"/>
                    <a:pt x="8058" y="11733"/>
                    <a:pt x="7693" y="11733"/>
                  </a:cubicBezTo>
                  <a:lnTo>
                    <a:pt x="0" y="11733"/>
                  </a:lnTo>
                  <a:lnTo>
                    <a:pt x="0" y="11527"/>
                  </a:lnTo>
                  <a:lnTo>
                    <a:pt x="7693" y="11527"/>
                  </a:lnTo>
                  <a:cubicBezTo>
                    <a:pt x="7898" y="11527"/>
                    <a:pt x="8058" y="10934"/>
                    <a:pt x="8172" y="10455"/>
                  </a:cubicBezTo>
                  <a:cubicBezTo>
                    <a:pt x="8354" y="9838"/>
                    <a:pt x="8491" y="9245"/>
                    <a:pt x="8879" y="9245"/>
                  </a:cubicBezTo>
                  <a:cubicBezTo>
                    <a:pt x="9245" y="9245"/>
                    <a:pt x="9404" y="9975"/>
                    <a:pt x="9564" y="10797"/>
                  </a:cubicBezTo>
                  <a:cubicBezTo>
                    <a:pt x="9701" y="11390"/>
                    <a:pt x="9861" y="12189"/>
                    <a:pt x="10066" y="12189"/>
                  </a:cubicBezTo>
                  <a:cubicBezTo>
                    <a:pt x="10386" y="12030"/>
                    <a:pt x="10660" y="8651"/>
                    <a:pt x="10842" y="6186"/>
                  </a:cubicBezTo>
                  <a:cubicBezTo>
                    <a:pt x="11208" y="1461"/>
                    <a:pt x="11390" y="1"/>
                    <a:pt x="11801" y="1"/>
                  </a:cubicBezTo>
                  <a:cubicBezTo>
                    <a:pt x="12212" y="1"/>
                    <a:pt x="12372" y="2055"/>
                    <a:pt x="12668" y="8651"/>
                  </a:cubicBezTo>
                  <a:cubicBezTo>
                    <a:pt x="12828" y="12303"/>
                    <a:pt x="13034" y="16846"/>
                    <a:pt x="13353" y="17120"/>
                  </a:cubicBezTo>
                  <a:cubicBezTo>
                    <a:pt x="13513" y="16960"/>
                    <a:pt x="13627" y="15248"/>
                    <a:pt x="13718" y="13993"/>
                  </a:cubicBezTo>
                  <a:cubicBezTo>
                    <a:pt x="13901" y="11413"/>
                    <a:pt x="13992" y="10706"/>
                    <a:pt x="14266" y="10706"/>
                  </a:cubicBezTo>
                  <a:cubicBezTo>
                    <a:pt x="14563" y="10706"/>
                    <a:pt x="14700" y="11025"/>
                    <a:pt x="14814" y="11322"/>
                  </a:cubicBezTo>
                  <a:cubicBezTo>
                    <a:pt x="14905" y="11550"/>
                    <a:pt x="15019" y="11778"/>
                    <a:pt x="15156" y="11778"/>
                  </a:cubicBezTo>
                  <a:lnTo>
                    <a:pt x="15156" y="11778"/>
                  </a:lnTo>
                  <a:cubicBezTo>
                    <a:pt x="15430" y="11778"/>
                    <a:pt x="15613" y="10660"/>
                    <a:pt x="15727" y="9930"/>
                  </a:cubicBezTo>
                  <a:cubicBezTo>
                    <a:pt x="15932" y="8674"/>
                    <a:pt x="16092" y="7898"/>
                    <a:pt x="16480" y="7898"/>
                  </a:cubicBezTo>
                  <a:cubicBezTo>
                    <a:pt x="16868" y="7898"/>
                    <a:pt x="17005" y="8857"/>
                    <a:pt x="17234" y="10569"/>
                  </a:cubicBezTo>
                  <a:cubicBezTo>
                    <a:pt x="17348" y="11482"/>
                    <a:pt x="17553" y="13034"/>
                    <a:pt x="17781" y="13034"/>
                  </a:cubicBezTo>
                  <a:cubicBezTo>
                    <a:pt x="17941" y="13034"/>
                    <a:pt x="18078" y="12258"/>
                    <a:pt x="18147" y="11847"/>
                  </a:cubicBezTo>
                  <a:cubicBezTo>
                    <a:pt x="18306" y="11025"/>
                    <a:pt x="18420" y="10500"/>
                    <a:pt x="18717" y="10500"/>
                  </a:cubicBezTo>
                  <a:cubicBezTo>
                    <a:pt x="19037" y="10500"/>
                    <a:pt x="19151" y="10980"/>
                    <a:pt x="19288" y="11459"/>
                  </a:cubicBezTo>
                  <a:cubicBezTo>
                    <a:pt x="19356" y="11801"/>
                    <a:pt x="19493" y="12258"/>
                    <a:pt x="19630" y="12258"/>
                  </a:cubicBezTo>
                  <a:cubicBezTo>
                    <a:pt x="19721" y="12258"/>
                    <a:pt x="19790" y="12075"/>
                    <a:pt x="19836" y="11938"/>
                  </a:cubicBezTo>
                  <a:cubicBezTo>
                    <a:pt x="19904" y="11733"/>
                    <a:pt x="19973" y="11527"/>
                    <a:pt x="20155" y="11527"/>
                  </a:cubicBezTo>
                  <a:lnTo>
                    <a:pt x="24195" y="11527"/>
                  </a:lnTo>
                  <a:lnTo>
                    <a:pt x="24195" y="11733"/>
                  </a:lnTo>
                  <a:lnTo>
                    <a:pt x="20155" y="11733"/>
                  </a:lnTo>
                  <a:cubicBezTo>
                    <a:pt x="20110" y="11733"/>
                    <a:pt x="20064" y="11915"/>
                    <a:pt x="20018" y="11984"/>
                  </a:cubicBezTo>
                  <a:cubicBezTo>
                    <a:pt x="19950" y="12189"/>
                    <a:pt x="19881" y="12463"/>
                    <a:pt x="19630" y="12463"/>
                  </a:cubicBezTo>
                  <a:cubicBezTo>
                    <a:pt x="19333" y="12463"/>
                    <a:pt x="19197" y="12007"/>
                    <a:pt x="19082" y="11505"/>
                  </a:cubicBezTo>
                  <a:cubicBezTo>
                    <a:pt x="18991" y="11162"/>
                    <a:pt x="18877" y="10706"/>
                    <a:pt x="18717" y="10706"/>
                  </a:cubicBezTo>
                  <a:cubicBezTo>
                    <a:pt x="18580" y="10706"/>
                    <a:pt x="18443" y="11482"/>
                    <a:pt x="18352" y="11893"/>
                  </a:cubicBezTo>
                  <a:cubicBezTo>
                    <a:pt x="18215" y="12737"/>
                    <a:pt x="18101" y="13239"/>
                    <a:pt x="17804" y="13239"/>
                  </a:cubicBezTo>
                  <a:cubicBezTo>
                    <a:pt x="17393" y="13239"/>
                    <a:pt x="17256" y="12281"/>
                    <a:pt x="17028" y="10592"/>
                  </a:cubicBezTo>
                  <a:cubicBezTo>
                    <a:pt x="16914" y="9656"/>
                    <a:pt x="16709" y="8104"/>
                    <a:pt x="16480" y="8104"/>
                  </a:cubicBezTo>
                  <a:cubicBezTo>
                    <a:pt x="16229" y="8104"/>
                    <a:pt x="16047" y="9222"/>
                    <a:pt x="15932" y="9975"/>
                  </a:cubicBezTo>
                  <a:cubicBezTo>
                    <a:pt x="15727" y="11231"/>
                    <a:pt x="15567" y="11984"/>
                    <a:pt x="15179" y="11984"/>
                  </a:cubicBezTo>
                  <a:cubicBezTo>
                    <a:pt x="14883" y="11984"/>
                    <a:pt x="14746" y="11664"/>
                    <a:pt x="14631" y="11390"/>
                  </a:cubicBezTo>
                  <a:cubicBezTo>
                    <a:pt x="14517" y="11162"/>
                    <a:pt x="14426" y="10911"/>
                    <a:pt x="14266" y="10911"/>
                  </a:cubicBezTo>
                  <a:cubicBezTo>
                    <a:pt x="14129" y="11048"/>
                    <a:pt x="14015" y="12760"/>
                    <a:pt x="13924" y="14015"/>
                  </a:cubicBezTo>
                  <a:cubicBezTo>
                    <a:pt x="13741" y="16595"/>
                    <a:pt x="13650" y="17302"/>
                    <a:pt x="13376" y="17302"/>
                  </a:cubicBezTo>
                  <a:close/>
                </a:path>
              </a:pathLst>
            </a:custGeom>
            <a:solidFill>
              <a:srgbClr val="EF3455"/>
            </a:solidFill>
            <a:ln cap="flat" cmpd="sng" w="19050">
              <a:solidFill>
                <a:srgbClr val="EF3455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pic>
        <p:nvPicPr>
          <p:cNvPr id="475" name="Google Shape;4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49" y="1686475"/>
            <a:ext cx="5555000" cy="18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"/>
          <p:cNvSpPr txBox="1"/>
          <p:nvPr>
            <p:ph type="title"/>
          </p:nvPr>
        </p:nvSpPr>
        <p:spPr>
          <a:xfrm>
            <a:off x="2953200" y="2267900"/>
            <a:ext cx="61266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400">
                <a:solidFill>
                  <a:srgbClr val="351C75"/>
                </a:solidFill>
              </a:rPr>
              <a:t>Random</a:t>
            </a:r>
            <a:r>
              <a:rPr lang="en" sz="4400">
                <a:solidFill>
                  <a:srgbClr val="351C75"/>
                </a:solidFill>
              </a:rPr>
              <a:t> Forest and Feature Importance Visualisation</a:t>
            </a:r>
            <a:endParaRPr sz="4400">
              <a:solidFill>
                <a:srgbClr val="351C75"/>
              </a:solidFill>
            </a:endParaRPr>
          </a:p>
        </p:txBody>
      </p:sp>
      <p:sp>
        <p:nvSpPr>
          <p:cNvPr id="481" name="Google Shape;481;p28"/>
          <p:cNvSpPr txBox="1"/>
          <p:nvPr>
            <p:ph idx="2" type="title"/>
          </p:nvPr>
        </p:nvSpPr>
        <p:spPr>
          <a:xfrm>
            <a:off x="6641025" y="243475"/>
            <a:ext cx="1460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400"/>
              <a:t>Ekta</a:t>
            </a:r>
            <a:endParaRPr sz="4400"/>
          </a:p>
        </p:txBody>
      </p:sp>
      <p:sp>
        <p:nvSpPr>
          <p:cNvPr id="482" name="Google Shape;482;p28"/>
          <p:cNvSpPr txBox="1"/>
          <p:nvPr>
            <p:ph idx="1" type="subTitle"/>
          </p:nvPr>
        </p:nvSpPr>
        <p:spPr>
          <a:xfrm>
            <a:off x="3970800" y="3500900"/>
            <a:ext cx="4091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483" name="Google Shape;483;p28"/>
          <p:cNvGrpSpPr/>
          <p:nvPr/>
        </p:nvGrpSpPr>
        <p:grpSpPr>
          <a:xfrm>
            <a:off x="5715775" y="3965901"/>
            <a:ext cx="2226149" cy="407875"/>
            <a:chOff x="1291500" y="3868551"/>
            <a:chExt cx="2226149" cy="407875"/>
          </a:xfrm>
        </p:grpSpPr>
        <p:grpSp>
          <p:nvGrpSpPr>
            <p:cNvPr id="484" name="Google Shape;484;p28"/>
            <p:cNvGrpSpPr/>
            <p:nvPr/>
          </p:nvGrpSpPr>
          <p:grpSpPr>
            <a:xfrm>
              <a:off x="1291500" y="3868551"/>
              <a:ext cx="2075272" cy="407875"/>
              <a:chOff x="3566000" y="3011976"/>
              <a:chExt cx="2075272" cy="407875"/>
            </a:xfrm>
          </p:grpSpPr>
          <p:sp>
            <p:nvSpPr>
              <p:cNvPr id="485" name="Google Shape;485;p28"/>
              <p:cNvSpPr/>
              <p:nvPr/>
            </p:nvSpPr>
            <p:spPr>
              <a:xfrm>
                <a:off x="3566000" y="3011976"/>
                <a:ext cx="1037645" cy="407875"/>
              </a:xfrm>
              <a:custGeom>
                <a:rect b="b" l="l" r="r" t="t"/>
                <a:pathLst>
                  <a:path extrusionOk="0" fill="none" h="17303" w="24196">
                    <a:moveTo>
                      <a:pt x="13376" y="17302"/>
                    </a:moveTo>
                    <a:cubicBezTo>
                      <a:pt x="12920" y="17302"/>
                      <a:pt x="12760" y="15248"/>
                      <a:pt x="12463" y="8651"/>
                    </a:cubicBezTo>
                    <a:cubicBezTo>
                      <a:pt x="12303" y="4999"/>
                      <a:pt x="12098" y="457"/>
                      <a:pt x="11778" y="183"/>
                    </a:cubicBezTo>
                    <a:cubicBezTo>
                      <a:pt x="11504" y="366"/>
                      <a:pt x="11253" y="3744"/>
                      <a:pt x="11048" y="6209"/>
                    </a:cubicBezTo>
                    <a:cubicBezTo>
                      <a:pt x="10683" y="10934"/>
                      <a:pt x="10500" y="12395"/>
                      <a:pt x="10089" y="12395"/>
                    </a:cubicBezTo>
                    <a:cubicBezTo>
                      <a:pt x="9701" y="12395"/>
                      <a:pt x="9541" y="11687"/>
                      <a:pt x="9382" y="10843"/>
                    </a:cubicBezTo>
                    <a:cubicBezTo>
                      <a:pt x="9245" y="10249"/>
                      <a:pt x="9085" y="9450"/>
                      <a:pt x="8879" y="9450"/>
                    </a:cubicBezTo>
                    <a:cubicBezTo>
                      <a:pt x="8651" y="9450"/>
                      <a:pt x="8514" y="10044"/>
                      <a:pt x="8377" y="10523"/>
                    </a:cubicBezTo>
                    <a:cubicBezTo>
                      <a:pt x="8218" y="11139"/>
                      <a:pt x="8058" y="11733"/>
                      <a:pt x="7693" y="11733"/>
                    </a:cubicBezTo>
                    <a:lnTo>
                      <a:pt x="0" y="11733"/>
                    </a:lnTo>
                    <a:lnTo>
                      <a:pt x="0" y="11527"/>
                    </a:lnTo>
                    <a:lnTo>
                      <a:pt x="7693" y="11527"/>
                    </a:lnTo>
                    <a:cubicBezTo>
                      <a:pt x="7898" y="11527"/>
                      <a:pt x="8058" y="10934"/>
                      <a:pt x="8172" y="10455"/>
                    </a:cubicBezTo>
                    <a:cubicBezTo>
                      <a:pt x="8354" y="9838"/>
                      <a:pt x="8491" y="9245"/>
                      <a:pt x="8879" y="9245"/>
                    </a:cubicBezTo>
                    <a:cubicBezTo>
                      <a:pt x="9245" y="9245"/>
                      <a:pt x="9404" y="9975"/>
                      <a:pt x="9564" y="10797"/>
                    </a:cubicBezTo>
                    <a:cubicBezTo>
                      <a:pt x="9701" y="11390"/>
                      <a:pt x="9861" y="12189"/>
                      <a:pt x="10066" y="12189"/>
                    </a:cubicBezTo>
                    <a:cubicBezTo>
                      <a:pt x="10386" y="12030"/>
                      <a:pt x="10660" y="8651"/>
                      <a:pt x="10842" y="6186"/>
                    </a:cubicBezTo>
                    <a:cubicBezTo>
                      <a:pt x="11208" y="1461"/>
                      <a:pt x="11390" y="1"/>
                      <a:pt x="11801" y="1"/>
                    </a:cubicBezTo>
                    <a:cubicBezTo>
                      <a:pt x="12212" y="1"/>
                      <a:pt x="12372" y="2055"/>
                      <a:pt x="12668" y="8651"/>
                    </a:cubicBezTo>
                    <a:cubicBezTo>
                      <a:pt x="12828" y="12303"/>
                      <a:pt x="13034" y="16846"/>
                      <a:pt x="13353" y="17120"/>
                    </a:cubicBezTo>
                    <a:cubicBezTo>
                      <a:pt x="13513" y="16960"/>
                      <a:pt x="13627" y="15248"/>
                      <a:pt x="13718" y="13993"/>
                    </a:cubicBezTo>
                    <a:cubicBezTo>
                      <a:pt x="13901" y="11413"/>
                      <a:pt x="13992" y="10706"/>
                      <a:pt x="14266" y="10706"/>
                    </a:cubicBezTo>
                    <a:cubicBezTo>
                      <a:pt x="14563" y="10706"/>
                      <a:pt x="14700" y="11025"/>
                      <a:pt x="14814" y="11322"/>
                    </a:cubicBezTo>
                    <a:cubicBezTo>
                      <a:pt x="14905" y="11550"/>
                      <a:pt x="15019" y="11778"/>
                      <a:pt x="15156" y="11778"/>
                    </a:cubicBezTo>
                    <a:lnTo>
                      <a:pt x="15156" y="11778"/>
                    </a:lnTo>
                    <a:cubicBezTo>
                      <a:pt x="15430" y="11778"/>
                      <a:pt x="15613" y="10660"/>
                      <a:pt x="15727" y="9930"/>
                    </a:cubicBezTo>
                    <a:cubicBezTo>
                      <a:pt x="15932" y="8674"/>
                      <a:pt x="16092" y="7898"/>
                      <a:pt x="16480" y="7898"/>
                    </a:cubicBezTo>
                    <a:cubicBezTo>
                      <a:pt x="16868" y="7898"/>
                      <a:pt x="17005" y="8857"/>
                      <a:pt x="17234" y="10569"/>
                    </a:cubicBezTo>
                    <a:cubicBezTo>
                      <a:pt x="17348" y="11482"/>
                      <a:pt x="17553" y="13034"/>
                      <a:pt x="17781" y="13034"/>
                    </a:cubicBezTo>
                    <a:cubicBezTo>
                      <a:pt x="17941" y="13034"/>
                      <a:pt x="18078" y="12258"/>
                      <a:pt x="18147" y="11847"/>
                    </a:cubicBezTo>
                    <a:cubicBezTo>
                      <a:pt x="18306" y="11025"/>
                      <a:pt x="18420" y="10500"/>
                      <a:pt x="18717" y="10500"/>
                    </a:cubicBezTo>
                    <a:cubicBezTo>
                      <a:pt x="19037" y="10500"/>
                      <a:pt x="19151" y="10980"/>
                      <a:pt x="19288" y="11459"/>
                    </a:cubicBezTo>
                    <a:cubicBezTo>
                      <a:pt x="19356" y="11801"/>
                      <a:pt x="19493" y="12258"/>
                      <a:pt x="19630" y="12258"/>
                    </a:cubicBezTo>
                    <a:cubicBezTo>
                      <a:pt x="19721" y="12258"/>
                      <a:pt x="19790" y="12075"/>
                      <a:pt x="19836" y="11938"/>
                    </a:cubicBezTo>
                    <a:cubicBezTo>
                      <a:pt x="19904" y="11733"/>
                      <a:pt x="19973" y="11527"/>
                      <a:pt x="20155" y="11527"/>
                    </a:cubicBezTo>
                    <a:lnTo>
                      <a:pt x="24195" y="11527"/>
                    </a:lnTo>
                    <a:lnTo>
                      <a:pt x="24195" y="11733"/>
                    </a:lnTo>
                    <a:lnTo>
                      <a:pt x="20155" y="11733"/>
                    </a:lnTo>
                    <a:cubicBezTo>
                      <a:pt x="20110" y="11733"/>
                      <a:pt x="20064" y="11915"/>
                      <a:pt x="20018" y="11984"/>
                    </a:cubicBezTo>
                    <a:cubicBezTo>
                      <a:pt x="19950" y="12189"/>
                      <a:pt x="19881" y="12463"/>
                      <a:pt x="19630" y="12463"/>
                    </a:cubicBezTo>
                    <a:cubicBezTo>
                      <a:pt x="19333" y="12463"/>
                      <a:pt x="19197" y="12007"/>
                      <a:pt x="19082" y="11505"/>
                    </a:cubicBezTo>
                    <a:cubicBezTo>
                      <a:pt x="18991" y="11162"/>
                      <a:pt x="18877" y="10706"/>
                      <a:pt x="18717" y="10706"/>
                    </a:cubicBezTo>
                    <a:cubicBezTo>
                      <a:pt x="18580" y="10706"/>
                      <a:pt x="18443" y="11482"/>
                      <a:pt x="18352" y="11893"/>
                    </a:cubicBezTo>
                    <a:cubicBezTo>
                      <a:pt x="18215" y="12737"/>
                      <a:pt x="18101" y="13239"/>
                      <a:pt x="17804" y="13239"/>
                    </a:cubicBezTo>
                    <a:cubicBezTo>
                      <a:pt x="17393" y="13239"/>
                      <a:pt x="17256" y="12281"/>
                      <a:pt x="17028" y="10592"/>
                    </a:cubicBezTo>
                    <a:cubicBezTo>
                      <a:pt x="16914" y="9656"/>
                      <a:pt x="16709" y="8104"/>
                      <a:pt x="16480" y="8104"/>
                    </a:cubicBezTo>
                    <a:cubicBezTo>
                      <a:pt x="16229" y="8104"/>
                      <a:pt x="16047" y="9222"/>
                      <a:pt x="15932" y="9975"/>
                    </a:cubicBezTo>
                    <a:cubicBezTo>
                      <a:pt x="15727" y="11231"/>
                      <a:pt x="15567" y="11984"/>
                      <a:pt x="15179" y="11984"/>
                    </a:cubicBezTo>
                    <a:cubicBezTo>
                      <a:pt x="14883" y="11984"/>
                      <a:pt x="14746" y="11664"/>
                      <a:pt x="14631" y="11390"/>
                    </a:cubicBezTo>
                    <a:cubicBezTo>
                      <a:pt x="14517" y="11162"/>
                      <a:pt x="14426" y="10911"/>
                      <a:pt x="14266" y="10911"/>
                    </a:cubicBezTo>
                    <a:cubicBezTo>
                      <a:pt x="14129" y="11048"/>
                      <a:pt x="14015" y="12760"/>
                      <a:pt x="13924" y="14015"/>
                    </a:cubicBezTo>
                    <a:cubicBezTo>
                      <a:pt x="13741" y="16595"/>
                      <a:pt x="13650" y="17302"/>
                      <a:pt x="13376" y="17302"/>
                    </a:cubicBezTo>
                    <a:close/>
                  </a:path>
                </a:pathLst>
              </a:custGeom>
              <a:solidFill>
                <a:srgbClr val="EF3455"/>
              </a:solidFill>
              <a:ln cap="flat" cmpd="sng" w="19050">
                <a:solidFill>
                  <a:srgbClr val="EF3455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4603627" y="3011976"/>
                <a:ext cx="1037645" cy="407875"/>
              </a:xfrm>
              <a:custGeom>
                <a:rect b="b" l="l" r="r" t="t"/>
                <a:pathLst>
                  <a:path extrusionOk="0" fill="none" h="17303" w="24196">
                    <a:moveTo>
                      <a:pt x="13376" y="17302"/>
                    </a:moveTo>
                    <a:cubicBezTo>
                      <a:pt x="12920" y="17302"/>
                      <a:pt x="12760" y="15248"/>
                      <a:pt x="12463" y="8651"/>
                    </a:cubicBezTo>
                    <a:cubicBezTo>
                      <a:pt x="12303" y="4999"/>
                      <a:pt x="12098" y="457"/>
                      <a:pt x="11778" y="183"/>
                    </a:cubicBezTo>
                    <a:cubicBezTo>
                      <a:pt x="11504" y="366"/>
                      <a:pt x="11253" y="3744"/>
                      <a:pt x="11048" y="6209"/>
                    </a:cubicBezTo>
                    <a:cubicBezTo>
                      <a:pt x="10683" y="10934"/>
                      <a:pt x="10500" y="12395"/>
                      <a:pt x="10089" y="12395"/>
                    </a:cubicBezTo>
                    <a:cubicBezTo>
                      <a:pt x="9701" y="12395"/>
                      <a:pt x="9541" y="11687"/>
                      <a:pt x="9382" y="10843"/>
                    </a:cubicBezTo>
                    <a:cubicBezTo>
                      <a:pt x="9245" y="10249"/>
                      <a:pt x="9085" y="9450"/>
                      <a:pt x="8879" y="9450"/>
                    </a:cubicBezTo>
                    <a:cubicBezTo>
                      <a:pt x="8651" y="9450"/>
                      <a:pt x="8514" y="10044"/>
                      <a:pt x="8377" y="10523"/>
                    </a:cubicBezTo>
                    <a:cubicBezTo>
                      <a:pt x="8218" y="11139"/>
                      <a:pt x="8058" y="11733"/>
                      <a:pt x="7693" y="11733"/>
                    </a:cubicBezTo>
                    <a:lnTo>
                      <a:pt x="0" y="11733"/>
                    </a:lnTo>
                    <a:lnTo>
                      <a:pt x="0" y="11527"/>
                    </a:lnTo>
                    <a:lnTo>
                      <a:pt x="7693" y="11527"/>
                    </a:lnTo>
                    <a:cubicBezTo>
                      <a:pt x="7898" y="11527"/>
                      <a:pt x="8058" y="10934"/>
                      <a:pt x="8172" y="10455"/>
                    </a:cubicBezTo>
                    <a:cubicBezTo>
                      <a:pt x="8354" y="9838"/>
                      <a:pt x="8491" y="9245"/>
                      <a:pt x="8879" y="9245"/>
                    </a:cubicBezTo>
                    <a:cubicBezTo>
                      <a:pt x="9245" y="9245"/>
                      <a:pt x="9404" y="9975"/>
                      <a:pt x="9564" y="10797"/>
                    </a:cubicBezTo>
                    <a:cubicBezTo>
                      <a:pt x="9701" y="11390"/>
                      <a:pt x="9861" y="12189"/>
                      <a:pt x="10066" y="12189"/>
                    </a:cubicBezTo>
                    <a:cubicBezTo>
                      <a:pt x="10386" y="12030"/>
                      <a:pt x="10660" y="8651"/>
                      <a:pt x="10842" y="6186"/>
                    </a:cubicBezTo>
                    <a:cubicBezTo>
                      <a:pt x="11208" y="1461"/>
                      <a:pt x="11390" y="1"/>
                      <a:pt x="11801" y="1"/>
                    </a:cubicBezTo>
                    <a:cubicBezTo>
                      <a:pt x="12212" y="1"/>
                      <a:pt x="12372" y="2055"/>
                      <a:pt x="12668" y="8651"/>
                    </a:cubicBezTo>
                    <a:cubicBezTo>
                      <a:pt x="12828" y="12303"/>
                      <a:pt x="13034" y="16846"/>
                      <a:pt x="13353" y="17120"/>
                    </a:cubicBezTo>
                    <a:cubicBezTo>
                      <a:pt x="13513" y="16960"/>
                      <a:pt x="13627" y="15248"/>
                      <a:pt x="13718" y="13993"/>
                    </a:cubicBezTo>
                    <a:cubicBezTo>
                      <a:pt x="13901" y="11413"/>
                      <a:pt x="13992" y="10706"/>
                      <a:pt x="14266" y="10706"/>
                    </a:cubicBezTo>
                    <a:cubicBezTo>
                      <a:pt x="14563" y="10706"/>
                      <a:pt x="14700" y="11025"/>
                      <a:pt x="14814" y="11322"/>
                    </a:cubicBezTo>
                    <a:cubicBezTo>
                      <a:pt x="14905" y="11550"/>
                      <a:pt x="15019" y="11778"/>
                      <a:pt x="15156" y="11778"/>
                    </a:cubicBezTo>
                    <a:lnTo>
                      <a:pt x="15156" y="11778"/>
                    </a:lnTo>
                    <a:cubicBezTo>
                      <a:pt x="15430" y="11778"/>
                      <a:pt x="15613" y="10660"/>
                      <a:pt x="15727" y="9930"/>
                    </a:cubicBezTo>
                    <a:cubicBezTo>
                      <a:pt x="15932" y="8674"/>
                      <a:pt x="16092" y="7898"/>
                      <a:pt x="16480" y="7898"/>
                    </a:cubicBezTo>
                    <a:cubicBezTo>
                      <a:pt x="16868" y="7898"/>
                      <a:pt x="17005" y="8857"/>
                      <a:pt x="17234" y="10569"/>
                    </a:cubicBezTo>
                    <a:cubicBezTo>
                      <a:pt x="17348" y="11482"/>
                      <a:pt x="17553" y="13034"/>
                      <a:pt x="17781" y="13034"/>
                    </a:cubicBezTo>
                    <a:cubicBezTo>
                      <a:pt x="17941" y="13034"/>
                      <a:pt x="18078" y="12258"/>
                      <a:pt x="18147" y="11847"/>
                    </a:cubicBezTo>
                    <a:cubicBezTo>
                      <a:pt x="18306" y="11025"/>
                      <a:pt x="18420" y="10500"/>
                      <a:pt x="18717" y="10500"/>
                    </a:cubicBezTo>
                    <a:cubicBezTo>
                      <a:pt x="19037" y="10500"/>
                      <a:pt x="19151" y="10980"/>
                      <a:pt x="19288" y="11459"/>
                    </a:cubicBezTo>
                    <a:cubicBezTo>
                      <a:pt x="19356" y="11801"/>
                      <a:pt x="19493" y="12258"/>
                      <a:pt x="19630" y="12258"/>
                    </a:cubicBezTo>
                    <a:cubicBezTo>
                      <a:pt x="19721" y="12258"/>
                      <a:pt x="19790" y="12075"/>
                      <a:pt x="19836" y="11938"/>
                    </a:cubicBezTo>
                    <a:cubicBezTo>
                      <a:pt x="19904" y="11733"/>
                      <a:pt x="19973" y="11527"/>
                      <a:pt x="20155" y="11527"/>
                    </a:cubicBezTo>
                    <a:lnTo>
                      <a:pt x="24195" y="11527"/>
                    </a:lnTo>
                    <a:lnTo>
                      <a:pt x="24195" y="11733"/>
                    </a:lnTo>
                    <a:lnTo>
                      <a:pt x="20155" y="11733"/>
                    </a:lnTo>
                    <a:cubicBezTo>
                      <a:pt x="20110" y="11733"/>
                      <a:pt x="20064" y="11915"/>
                      <a:pt x="20018" y="11984"/>
                    </a:cubicBezTo>
                    <a:cubicBezTo>
                      <a:pt x="19950" y="12189"/>
                      <a:pt x="19881" y="12463"/>
                      <a:pt x="19630" y="12463"/>
                    </a:cubicBezTo>
                    <a:cubicBezTo>
                      <a:pt x="19333" y="12463"/>
                      <a:pt x="19197" y="12007"/>
                      <a:pt x="19082" y="11505"/>
                    </a:cubicBezTo>
                    <a:cubicBezTo>
                      <a:pt x="18991" y="11162"/>
                      <a:pt x="18877" y="10706"/>
                      <a:pt x="18717" y="10706"/>
                    </a:cubicBezTo>
                    <a:cubicBezTo>
                      <a:pt x="18580" y="10706"/>
                      <a:pt x="18443" y="11482"/>
                      <a:pt x="18352" y="11893"/>
                    </a:cubicBezTo>
                    <a:cubicBezTo>
                      <a:pt x="18215" y="12737"/>
                      <a:pt x="18101" y="13239"/>
                      <a:pt x="17804" y="13239"/>
                    </a:cubicBezTo>
                    <a:cubicBezTo>
                      <a:pt x="17393" y="13239"/>
                      <a:pt x="17256" y="12281"/>
                      <a:pt x="17028" y="10592"/>
                    </a:cubicBezTo>
                    <a:cubicBezTo>
                      <a:pt x="16914" y="9656"/>
                      <a:pt x="16709" y="8104"/>
                      <a:pt x="16480" y="8104"/>
                    </a:cubicBezTo>
                    <a:cubicBezTo>
                      <a:pt x="16229" y="8104"/>
                      <a:pt x="16047" y="9222"/>
                      <a:pt x="15932" y="9975"/>
                    </a:cubicBezTo>
                    <a:cubicBezTo>
                      <a:pt x="15727" y="11231"/>
                      <a:pt x="15567" y="11984"/>
                      <a:pt x="15179" y="11984"/>
                    </a:cubicBezTo>
                    <a:cubicBezTo>
                      <a:pt x="14883" y="11984"/>
                      <a:pt x="14746" y="11664"/>
                      <a:pt x="14631" y="11390"/>
                    </a:cubicBezTo>
                    <a:cubicBezTo>
                      <a:pt x="14517" y="11162"/>
                      <a:pt x="14426" y="10911"/>
                      <a:pt x="14266" y="10911"/>
                    </a:cubicBezTo>
                    <a:cubicBezTo>
                      <a:pt x="14129" y="11048"/>
                      <a:pt x="14015" y="12760"/>
                      <a:pt x="13924" y="14015"/>
                    </a:cubicBezTo>
                    <a:cubicBezTo>
                      <a:pt x="13741" y="16595"/>
                      <a:pt x="13650" y="17302"/>
                      <a:pt x="13376" y="17302"/>
                    </a:cubicBezTo>
                    <a:close/>
                  </a:path>
                </a:pathLst>
              </a:custGeom>
              <a:solidFill>
                <a:srgbClr val="EF3455"/>
              </a:solidFill>
              <a:ln cap="flat" cmpd="sng" w="19050">
                <a:solidFill>
                  <a:srgbClr val="EF3455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  <p:sp>
          <p:nvSpPr>
            <p:cNvPr id="487" name="Google Shape;487;p28"/>
            <p:cNvSpPr/>
            <p:nvPr/>
          </p:nvSpPr>
          <p:spPr>
            <a:xfrm>
              <a:off x="3341549" y="4070726"/>
              <a:ext cx="176100" cy="171900"/>
            </a:xfrm>
            <a:prstGeom prst="heart">
              <a:avLst/>
            </a:prstGeom>
            <a:solidFill>
              <a:srgbClr val="EF3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88" name="Google Shape;488;p28"/>
          <p:cNvGrpSpPr/>
          <p:nvPr/>
        </p:nvGrpSpPr>
        <p:grpSpPr>
          <a:xfrm rot="-597532">
            <a:off x="682398" y="1656199"/>
            <a:ext cx="2688723" cy="2078643"/>
            <a:chOff x="3349925" y="3465425"/>
            <a:chExt cx="1894827" cy="1464885"/>
          </a:xfrm>
        </p:grpSpPr>
        <p:sp>
          <p:nvSpPr>
            <p:cNvPr id="489" name="Google Shape;489;p28"/>
            <p:cNvSpPr/>
            <p:nvPr/>
          </p:nvSpPr>
          <p:spPr>
            <a:xfrm>
              <a:off x="3602882" y="3675822"/>
              <a:ext cx="1499655" cy="1175271"/>
            </a:xfrm>
            <a:custGeom>
              <a:rect b="b" l="l" r="r" t="t"/>
              <a:pathLst>
                <a:path extrusionOk="0" h="89664" w="114412">
                  <a:moveTo>
                    <a:pt x="81043" y="0"/>
                  </a:moveTo>
                  <a:cubicBezTo>
                    <a:pt x="69526" y="0"/>
                    <a:pt x="58683" y="5871"/>
                    <a:pt x="55339" y="12696"/>
                  </a:cubicBezTo>
                  <a:cubicBezTo>
                    <a:pt x="51976" y="5872"/>
                    <a:pt x="41139" y="6"/>
                    <a:pt x="29628" y="6"/>
                  </a:cubicBezTo>
                  <a:cubicBezTo>
                    <a:pt x="23465" y="6"/>
                    <a:pt x="17110" y="1687"/>
                    <a:pt x="11604" y="5803"/>
                  </a:cubicBezTo>
                  <a:cubicBezTo>
                    <a:pt x="1454" y="13372"/>
                    <a:pt x="0" y="27483"/>
                    <a:pt x="3058" y="40189"/>
                  </a:cubicBezTo>
                  <a:cubicBezTo>
                    <a:pt x="4637" y="46706"/>
                    <a:pt x="7368" y="52846"/>
                    <a:pt x="10727" y="57583"/>
                  </a:cubicBezTo>
                  <a:cubicBezTo>
                    <a:pt x="21003" y="72019"/>
                    <a:pt x="43835" y="87383"/>
                    <a:pt x="55339" y="89663"/>
                  </a:cubicBezTo>
                  <a:cubicBezTo>
                    <a:pt x="66817" y="87383"/>
                    <a:pt x="89650" y="72019"/>
                    <a:pt x="99925" y="57583"/>
                  </a:cubicBezTo>
                  <a:cubicBezTo>
                    <a:pt x="109850" y="43623"/>
                    <a:pt x="114412" y="17257"/>
                    <a:pt x="99073" y="5803"/>
                  </a:cubicBezTo>
                  <a:cubicBezTo>
                    <a:pt x="98472" y="5352"/>
                    <a:pt x="97845" y="4926"/>
                    <a:pt x="97219" y="4525"/>
                  </a:cubicBezTo>
                  <a:cubicBezTo>
                    <a:pt x="92165" y="1331"/>
                    <a:pt x="86528" y="0"/>
                    <a:pt x="8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3647224" y="3722313"/>
              <a:ext cx="522347" cy="460912"/>
            </a:xfrm>
            <a:custGeom>
              <a:rect b="b" l="l" r="r" t="t"/>
              <a:pathLst>
                <a:path extrusionOk="0" h="35164" w="39851">
                  <a:moveTo>
                    <a:pt x="25364" y="1"/>
                  </a:moveTo>
                  <a:cubicBezTo>
                    <a:pt x="20176" y="1"/>
                    <a:pt x="14311" y="2507"/>
                    <a:pt x="9574" y="7244"/>
                  </a:cubicBezTo>
                  <a:cubicBezTo>
                    <a:pt x="1730" y="15088"/>
                    <a:pt x="0" y="26091"/>
                    <a:pt x="5690" y="31805"/>
                  </a:cubicBezTo>
                  <a:cubicBezTo>
                    <a:pt x="7970" y="34086"/>
                    <a:pt x="11078" y="35164"/>
                    <a:pt x="14487" y="35164"/>
                  </a:cubicBezTo>
                  <a:cubicBezTo>
                    <a:pt x="19675" y="35164"/>
                    <a:pt x="25539" y="32657"/>
                    <a:pt x="30276" y="27921"/>
                  </a:cubicBezTo>
                  <a:cubicBezTo>
                    <a:pt x="38121" y="20076"/>
                    <a:pt x="39850" y="9073"/>
                    <a:pt x="34161" y="3359"/>
                  </a:cubicBezTo>
                  <a:cubicBezTo>
                    <a:pt x="31880" y="1078"/>
                    <a:pt x="28773" y="1"/>
                    <a:pt x="25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4425782" y="4714726"/>
              <a:ext cx="488176" cy="136344"/>
            </a:xfrm>
            <a:custGeom>
              <a:rect b="b" l="l" r="r" t="t"/>
              <a:pathLst>
                <a:path extrusionOk="0" h="10402" w="37244">
                  <a:moveTo>
                    <a:pt x="33635" y="0"/>
                  </a:moveTo>
                  <a:cubicBezTo>
                    <a:pt x="29767" y="3084"/>
                    <a:pt x="24045" y="4618"/>
                    <a:pt x="17296" y="4618"/>
                  </a:cubicBezTo>
                  <a:cubicBezTo>
                    <a:pt x="14337" y="4618"/>
                    <a:pt x="11180" y="4323"/>
                    <a:pt x="7895" y="3735"/>
                  </a:cubicBezTo>
                  <a:cubicBezTo>
                    <a:pt x="7895" y="3735"/>
                    <a:pt x="2908" y="6542"/>
                    <a:pt x="0" y="7845"/>
                  </a:cubicBezTo>
                  <a:cubicBezTo>
                    <a:pt x="5690" y="9424"/>
                    <a:pt x="11279" y="10301"/>
                    <a:pt x="16492" y="10376"/>
                  </a:cubicBezTo>
                  <a:cubicBezTo>
                    <a:pt x="16767" y="10376"/>
                    <a:pt x="17043" y="10401"/>
                    <a:pt x="17319" y="10401"/>
                  </a:cubicBezTo>
                  <a:cubicBezTo>
                    <a:pt x="25539" y="10401"/>
                    <a:pt x="32432" y="8371"/>
                    <a:pt x="37244" y="4537"/>
                  </a:cubicBezTo>
                  <a:lnTo>
                    <a:pt x="3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3808522" y="3465425"/>
              <a:ext cx="1013472" cy="1369576"/>
            </a:xfrm>
            <a:custGeom>
              <a:rect b="b" l="l" r="r" t="t"/>
              <a:pathLst>
                <a:path extrusionOk="0" h="104488" w="77320">
                  <a:moveTo>
                    <a:pt x="38447" y="1"/>
                  </a:moveTo>
                  <a:cubicBezTo>
                    <a:pt x="32457" y="1"/>
                    <a:pt x="26391" y="1329"/>
                    <a:pt x="20853" y="4011"/>
                  </a:cubicBezTo>
                  <a:cubicBezTo>
                    <a:pt x="14612" y="7043"/>
                    <a:pt x="9524" y="11529"/>
                    <a:pt x="5790" y="17093"/>
                  </a:cubicBezTo>
                  <a:cubicBezTo>
                    <a:pt x="7193" y="16717"/>
                    <a:pt x="8622" y="16467"/>
                    <a:pt x="10025" y="16291"/>
                  </a:cubicBezTo>
                  <a:cubicBezTo>
                    <a:pt x="13334" y="11780"/>
                    <a:pt x="17695" y="8121"/>
                    <a:pt x="22883" y="5590"/>
                  </a:cubicBezTo>
                  <a:cubicBezTo>
                    <a:pt x="22908" y="5590"/>
                    <a:pt x="22933" y="5564"/>
                    <a:pt x="22958" y="5564"/>
                  </a:cubicBezTo>
                  <a:cubicBezTo>
                    <a:pt x="22983" y="5564"/>
                    <a:pt x="22983" y="5539"/>
                    <a:pt x="23008" y="5539"/>
                  </a:cubicBezTo>
                  <a:cubicBezTo>
                    <a:pt x="23008" y="5539"/>
                    <a:pt x="23033" y="5539"/>
                    <a:pt x="23033" y="5514"/>
                  </a:cubicBezTo>
                  <a:cubicBezTo>
                    <a:pt x="28121" y="3083"/>
                    <a:pt x="33660" y="1880"/>
                    <a:pt x="39123" y="1880"/>
                  </a:cubicBezTo>
                  <a:cubicBezTo>
                    <a:pt x="40853" y="1880"/>
                    <a:pt x="42582" y="2006"/>
                    <a:pt x="44286" y="2231"/>
                  </a:cubicBezTo>
                  <a:cubicBezTo>
                    <a:pt x="49424" y="2958"/>
                    <a:pt x="54362" y="4787"/>
                    <a:pt x="58597" y="7670"/>
                  </a:cubicBezTo>
                  <a:cubicBezTo>
                    <a:pt x="58622" y="7695"/>
                    <a:pt x="58647" y="7695"/>
                    <a:pt x="58672" y="7720"/>
                  </a:cubicBezTo>
                  <a:cubicBezTo>
                    <a:pt x="68271" y="14311"/>
                    <a:pt x="73434" y="25489"/>
                    <a:pt x="73434" y="39525"/>
                  </a:cubicBezTo>
                  <a:cubicBezTo>
                    <a:pt x="73434" y="41204"/>
                    <a:pt x="73359" y="42883"/>
                    <a:pt x="73209" y="44612"/>
                  </a:cubicBezTo>
                  <a:cubicBezTo>
                    <a:pt x="71279" y="67871"/>
                    <a:pt x="57595" y="86618"/>
                    <a:pt x="35665" y="96041"/>
                  </a:cubicBezTo>
                  <a:cubicBezTo>
                    <a:pt x="35640" y="96066"/>
                    <a:pt x="35640" y="96066"/>
                    <a:pt x="35615" y="96066"/>
                  </a:cubicBezTo>
                  <a:cubicBezTo>
                    <a:pt x="35589" y="96091"/>
                    <a:pt x="35564" y="96091"/>
                    <a:pt x="35539" y="96091"/>
                  </a:cubicBezTo>
                  <a:cubicBezTo>
                    <a:pt x="35539" y="96116"/>
                    <a:pt x="35514" y="96116"/>
                    <a:pt x="35489" y="96116"/>
                  </a:cubicBezTo>
                  <a:cubicBezTo>
                    <a:pt x="26341" y="100026"/>
                    <a:pt x="17494" y="101655"/>
                    <a:pt x="9975" y="101655"/>
                  </a:cubicBezTo>
                  <a:cubicBezTo>
                    <a:pt x="7168" y="101655"/>
                    <a:pt x="4562" y="101430"/>
                    <a:pt x="2181" y="101004"/>
                  </a:cubicBezTo>
                  <a:cubicBezTo>
                    <a:pt x="1504" y="101806"/>
                    <a:pt x="777" y="102532"/>
                    <a:pt x="0" y="103209"/>
                  </a:cubicBezTo>
                  <a:cubicBezTo>
                    <a:pt x="3309" y="104061"/>
                    <a:pt x="6993" y="104487"/>
                    <a:pt x="10928" y="104487"/>
                  </a:cubicBezTo>
                  <a:cubicBezTo>
                    <a:pt x="19223" y="104487"/>
                    <a:pt x="28547" y="102583"/>
                    <a:pt x="37369" y="98798"/>
                  </a:cubicBezTo>
                  <a:cubicBezTo>
                    <a:pt x="47519" y="94437"/>
                    <a:pt x="56316" y="87846"/>
                    <a:pt x="62783" y="79775"/>
                  </a:cubicBezTo>
                  <a:cubicBezTo>
                    <a:pt x="70402" y="70277"/>
                    <a:pt x="74813" y="58898"/>
                    <a:pt x="75865" y="45991"/>
                  </a:cubicBezTo>
                  <a:cubicBezTo>
                    <a:pt x="77319" y="28522"/>
                    <a:pt x="71630" y="14462"/>
                    <a:pt x="59875" y="6417"/>
                  </a:cubicBezTo>
                  <a:cubicBezTo>
                    <a:pt x="53660" y="2156"/>
                    <a:pt x="46116" y="1"/>
                    <a:pt x="38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3349925" y="4365759"/>
              <a:ext cx="582799" cy="514181"/>
            </a:xfrm>
            <a:custGeom>
              <a:rect b="b" l="l" r="r" t="t"/>
              <a:pathLst>
                <a:path extrusionOk="0" h="39228" w="44463">
                  <a:moveTo>
                    <a:pt x="22245" y="0"/>
                  </a:moveTo>
                  <a:cubicBezTo>
                    <a:pt x="16174" y="0"/>
                    <a:pt x="10182" y="2811"/>
                    <a:pt x="6342" y="8103"/>
                  </a:cubicBezTo>
                  <a:cubicBezTo>
                    <a:pt x="1" y="16850"/>
                    <a:pt x="1930" y="29131"/>
                    <a:pt x="10702" y="35497"/>
                  </a:cubicBezTo>
                  <a:cubicBezTo>
                    <a:pt x="14184" y="38013"/>
                    <a:pt x="18215" y="39227"/>
                    <a:pt x="22209" y="39227"/>
                  </a:cubicBezTo>
                  <a:cubicBezTo>
                    <a:pt x="28276" y="39227"/>
                    <a:pt x="34257" y="36426"/>
                    <a:pt x="38096" y="31136"/>
                  </a:cubicBezTo>
                  <a:cubicBezTo>
                    <a:pt x="44462" y="22364"/>
                    <a:pt x="42507" y="10108"/>
                    <a:pt x="33735" y="3742"/>
                  </a:cubicBezTo>
                  <a:cubicBezTo>
                    <a:pt x="30265" y="1216"/>
                    <a:pt x="26238" y="0"/>
                    <a:pt x="2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3396574" y="4407139"/>
              <a:ext cx="489172" cy="431460"/>
            </a:xfrm>
            <a:custGeom>
              <a:rect b="b" l="l" r="r" t="t"/>
              <a:pathLst>
                <a:path extrusionOk="0" h="32917" w="37320">
                  <a:moveTo>
                    <a:pt x="18673" y="1"/>
                  </a:moveTo>
                  <a:cubicBezTo>
                    <a:pt x="13582" y="1"/>
                    <a:pt x="8558" y="2357"/>
                    <a:pt x="5339" y="6801"/>
                  </a:cubicBezTo>
                  <a:cubicBezTo>
                    <a:pt x="1" y="14144"/>
                    <a:pt x="1655" y="24445"/>
                    <a:pt x="8998" y="29783"/>
                  </a:cubicBezTo>
                  <a:cubicBezTo>
                    <a:pt x="11909" y="31899"/>
                    <a:pt x="15284" y="32916"/>
                    <a:pt x="18631" y="32916"/>
                  </a:cubicBezTo>
                  <a:cubicBezTo>
                    <a:pt x="23728" y="32916"/>
                    <a:pt x="28758" y="30557"/>
                    <a:pt x="31981" y="26124"/>
                  </a:cubicBezTo>
                  <a:cubicBezTo>
                    <a:pt x="37319" y="18781"/>
                    <a:pt x="35690" y="8480"/>
                    <a:pt x="28322" y="3141"/>
                  </a:cubicBezTo>
                  <a:cubicBezTo>
                    <a:pt x="25406" y="1022"/>
                    <a:pt x="22025" y="1"/>
                    <a:pt x="18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3425161" y="4430483"/>
              <a:ext cx="317018" cy="335749"/>
            </a:xfrm>
            <a:custGeom>
              <a:rect b="b" l="l" r="r" t="t"/>
              <a:pathLst>
                <a:path extrusionOk="0" h="25615" w="24186">
                  <a:moveTo>
                    <a:pt x="16123" y="0"/>
                  </a:moveTo>
                  <a:cubicBezTo>
                    <a:pt x="11645" y="0"/>
                    <a:pt x="7237" y="2077"/>
                    <a:pt x="4436" y="5922"/>
                  </a:cubicBezTo>
                  <a:cubicBezTo>
                    <a:pt x="0" y="12037"/>
                    <a:pt x="1053" y="20609"/>
                    <a:pt x="6842" y="25446"/>
                  </a:cubicBezTo>
                  <a:cubicBezTo>
                    <a:pt x="6987" y="25557"/>
                    <a:pt x="7162" y="25614"/>
                    <a:pt x="7336" y="25614"/>
                  </a:cubicBezTo>
                  <a:cubicBezTo>
                    <a:pt x="7553" y="25614"/>
                    <a:pt x="7767" y="25526"/>
                    <a:pt x="7920" y="25345"/>
                  </a:cubicBezTo>
                  <a:cubicBezTo>
                    <a:pt x="8171" y="25020"/>
                    <a:pt x="8145" y="24543"/>
                    <a:pt x="7820" y="24268"/>
                  </a:cubicBezTo>
                  <a:cubicBezTo>
                    <a:pt x="2632" y="19957"/>
                    <a:pt x="1679" y="12288"/>
                    <a:pt x="5664" y="6824"/>
                  </a:cubicBezTo>
                  <a:cubicBezTo>
                    <a:pt x="8165" y="3373"/>
                    <a:pt x="12116" y="1512"/>
                    <a:pt x="16127" y="1512"/>
                  </a:cubicBezTo>
                  <a:cubicBezTo>
                    <a:pt x="18467" y="1512"/>
                    <a:pt x="20827" y="2145"/>
                    <a:pt x="22932" y="3466"/>
                  </a:cubicBezTo>
                  <a:cubicBezTo>
                    <a:pt x="23053" y="3540"/>
                    <a:pt x="23191" y="3576"/>
                    <a:pt x="23328" y="3576"/>
                  </a:cubicBezTo>
                  <a:cubicBezTo>
                    <a:pt x="23561" y="3576"/>
                    <a:pt x="23793" y="3470"/>
                    <a:pt x="23935" y="3265"/>
                  </a:cubicBezTo>
                  <a:lnTo>
                    <a:pt x="23960" y="3215"/>
                  </a:lnTo>
                  <a:cubicBezTo>
                    <a:pt x="24186" y="2864"/>
                    <a:pt x="24085" y="2413"/>
                    <a:pt x="23735" y="2187"/>
                  </a:cubicBezTo>
                  <a:cubicBezTo>
                    <a:pt x="21378" y="709"/>
                    <a:pt x="18739" y="0"/>
                    <a:pt x="16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3540138" y="4479464"/>
              <a:ext cx="317018" cy="335867"/>
            </a:xfrm>
            <a:custGeom>
              <a:rect b="b" l="l" r="r" t="t"/>
              <a:pathLst>
                <a:path extrusionOk="0" h="25624" w="24186">
                  <a:moveTo>
                    <a:pt x="16861" y="1"/>
                  </a:moveTo>
                  <a:cubicBezTo>
                    <a:pt x="16644" y="1"/>
                    <a:pt x="16432" y="97"/>
                    <a:pt x="16291" y="280"/>
                  </a:cubicBezTo>
                  <a:lnTo>
                    <a:pt x="16241" y="330"/>
                  </a:lnTo>
                  <a:cubicBezTo>
                    <a:pt x="16015" y="631"/>
                    <a:pt x="16065" y="1082"/>
                    <a:pt x="16366" y="1333"/>
                  </a:cubicBezTo>
                  <a:cubicBezTo>
                    <a:pt x="21554" y="5669"/>
                    <a:pt x="22506" y="13338"/>
                    <a:pt x="18521" y="18801"/>
                  </a:cubicBezTo>
                  <a:cubicBezTo>
                    <a:pt x="16020" y="22252"/>
                    <a:pt x="12080" y="24113"/>
                    <a:pt x="8069" y="24113"/>
                  </a:cubicBezTo>
                  <a:cubicBezTo>
                    <a:pt x="5730" y="24113"/>
                    <a:pt x="3368" y="23480"/>
                    <a:pt x="1253" y="22160"/>
                  </a:cubicBezTo>
                  <a:cubicBezTo>
                    <a:pt x="1126" y="22078"/>
                    <a:pt x="987" y="22039"/>
                    <a:pt x="849" y="22039"/>
                  </a:cubicBezTo>
                  <a:cubicBezTo>
                    <a:pt x="606" y="22039"/>
                    <a:pt x="370" y="22161"/>
                    <a:pt x="226" y="22385"/>
                  </a:cubicBezTo>
                  <a:cubicBezTo>
                    <a:pt x="0" y="22761"/>
                    <a:pt x="100" y="23212"/>
                    <a:pt x="451" y="23438"/>
                  </a:cubicBezTo>
                  <a:cubicBezTo>
                    <a:pt x="2806" y="24915"/>
                    <a:pt x="5442" y="25624"/>
                    <a:pt x="8056" y="25624"/>
                  </a:cubicBezTo>
                  <a:cubicBezTo>
                    <a:pt x="12536" y="25624"/>
                    <a:pt x="16948" y="23541"/>
                    <a:pt x="19749" y="19679"/>
                  </a:cubicBezTo>
                  <a:cubicBezTo>
                    <a:pt x="24186" y="13588"/>
                    <a:pt x="23133" y="5017"/>
                    <a:pt x="17343" y="180"/>
                  </a:cubicBezTo>
                  <a:cubicBezTo>
                    <a:pt x="17201" y="59"/>
                    <a:pt x="17029" y="1"/>
                    <a:pt x="16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3582186" y="4491667"/>
              <a:ext cx="90350" cy="180372"/>
            </a:xfrm>
            <a:custGeom>
              <a:rect b="b" l="l" r="r" t="t"/>
              <a:pathLst>
                <a:path extrusionOk="0" h="13761" w="6893">
                  <a:moveTo>
                    <a:pt x="0" y="1"/>
                  </a:moveTo>
                  <a:lnTo>
                    <a:pt x="5138" y="13760"/>
                  </a:lnTo>
                  <a:lnTo>
                    <a:pt x="6892" y="129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5145528" y="4556456"/>
              <a:ext cx="99224" cy="119842"/>
            </a:xfrm>
            <a:custGeom>
              <a:rect b="b" l="l" r="r" t="t"/>
              <a:pathLst>
                <a:path extrusionOk="0" h="9143" w="7570">
                  <a:moveTo>
                    <a:pt x="3689" y="1"/>
                  </a:moveTo>
                  <a:cubicBezTo>
                    <a:pt x="3438" y="1"/>
                    <a:pt x="3182" y="47"/>
                    <a:pt x="2933" y="145"/>
                  </a:cubicBezTo>
                  <a:lnTo>
                    <a:pt x="1" y="1273"/>
                  </a:lnTo>
                  <a:lnTo>
                    <a:pt x="3033" y="9143"/>
                  </a:lnTo>
                  <a:lnTo>
                    <a:pt x="5966" y="8015"/>
                  </a:lnTo>
                  <a:cubicBezTo>
                    <a:pt x="7044" y="7589"/>
                    <a:pt x="7570" y="6386"/>
                    <a:pt x="7144" y="5308"/>
                  </a:cubicBezTo>
                  <a:lnTo>
                    <a:pt x="5615" y="1323"/>
                  </a:lnTo>
                  <a:cubicBezTo>
                    <a:pt x="5307" y="514"/>
                    <a:pt x="4524" y="1"/>
                    <a:pt x="3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4648501" y="4730494"/>
              <a:ext cx="98896" cy="142623"/>
            </a:xfrm>
            <a:custGeom>
              <a:rect b="b" l="l" r="r" t="t"/>
              <a:pathLst>
                <a:path extrusionOk="0" h="10881" w="7545">
                  <a:moveTo>
                    <a:pt x="3685" y="0"/>
                  </a:moveTo>
                  <a:lnTo>
                    <a:pt x="1780" y="727"/>
                  </a:lnTo>
                  <a:cubicBezTo>
                    <a:pt x="577" y="1178"/>
                    <a:pt x="1" y="2532"/>
                    <a:pt x="452" y="3735"/>
                  </a:cubicBezTo>
                  <a:lnTo>
                    <a:pt x="2632" y="9399"/>
                  </a:lnTo>
                  <a:cubicBezTo>
                    <a:pt x="2999" y="10325"/>
                    <a:pt x="3886" y="10880"/>
                    <a:pt x="4824" y="10880"/>
                  </a:cubicBezTo>
                  <a:cubicBezTo>
                    <a:pt x="5104" y="10880"/>
                    <a:pt x="5389" y="10831"/>
                    <a:pt x="5665" y="10727"/>
                  </a:cubicBezTo>
                  <a:lnTo>
                    <a:pt x="7545" y="10000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4648501" y="4492611"/>
              <a:ext cx="590349" cy="435549"/>
            </a:xfrm>
            <a:custGeom>
              <a:rect b="b" l="l" r="r" t="t"/>
              <a:pathLst>
                <a:path extrusionOk="0" h="33229" w="45039">
                  <a:moveTo>
                    <a:pt x="26092" y="0"/>
                  </a:moveTo>
                  <a:cubicBezTo>
                    <a:pt x="23089" y="0"/>
                    <a:pt x="19917" y="573"/>
                    <a:pt x="16793" y="1783"/>
                  </a:cubicBezTo>
                  <a:cubicBezTo>
                    <a:pt x="6116" y="5919"/>
                    <a:pt x="1" y="15894"/>
                    <a:pt x="3159" y="24089"/>
                  </a:cubicBezTo>
                  <a:cubicBezTo>
                    <a:pt x="5411" y="29889"/>
                    <a:pt x="11693" y="33229"/>
                    <a:pt x="18957" y="33229"/>
                  </a:cubicBezTo>
                  <a:cubicBezTo>
                    <a:pt x="21958" y="33229"/>
                    <a:pt x="25126" y="32659"/>
                    <a:pt x="28247" y="31458"/>
                  </a:cubicBezTo>
                  <a:cubicBezTo>
                    <a:pt x="38948" y="27322"/>
                    <a:pt x="45039" y="17322"/>
                    <a:pt x="41881" y="9127"/>
                  </a:cubicBezTo>
                  <a:cubicBezTo>
                    <a:pt x="39629" y="3347"/>
                    <a:pt x="33352" y="0"/>
                    <a:pt x="26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4845280" y="4490658"/>
              <a:ext cx="208029" cy="439652"/>
            </a:xfrm>
            <a:custGeom>
              <a:rect b="b" l="l" r="r" t="t"/>
              <a:pathLst>
                <a:path extrusionOk="0" h="33542" w="15871">
                  <a:moveTo>
                    <a:pt x="2243" y="1"/>
                  </a:moveTo>
                  <a:cubicBezTo>
                    <a:pt x="1178" y="1"/>
                    <a:pt x="1" y="1030"/>
                    <a:pt x="401" y="2409"/>
                  </a:cubicBezTo>
                  <a:cubicBezTo>
                    <a:pt x="3384" y="12759"/>
                    <a:pt x="7269" y="22835"/>
                    <a:pt x="12006" y="32534"/>
                  </a:cubicBezTo>
                  <a:cubicBezTo>
                    <a:pt x="12351" y="33243"/>
                    <a:pt x="12979" y="33541"/>
                    <a:pt x="13602" y="33541"/>
                  </a:cubicBezTo>
                  <a:cubicBezTo>
                    <a:pt x="14743" y="33541"/>
                    <a:pt x="15871" y="32543"/>
                    <a:pt x="15239" y="31231"/>
                  </a:cubicBezTo>
                  <a:cubicBezTo>
                    <a:pt x="10477" y="21556"/>
                    <a:pt x="6617" y="11481"/>
                    <a:pt x="3635" y="1105"/>
                  </a:cubicBezTo>
                  <a:cubicBezTo>
                    <a:pt x="3409" y="328"/>
                    <a:pt x="2844" y="1"/>
                    <a:pt x="2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502" name="Google Shape;502;p28"/>
          <p:cNvSpPr/>
          <p:nvPr/>
        </p:nvSpPr>
        <p:spPr>
          <a:xfrm rot="1439530">
            <a:off x="-72728" y="-16963"/>
            <a:ext cx="808765" cy="580362"/>
          </a:xfrm>
          <a:custGeom>
            <a:rect b="b" l="l" r="r" t="t"/>
            <a:pathLst>
              <a:path extrusionOk="0" h="6927" w="9653">
                <a:moveTo>
                  <a:pt x="6310" y="0"/>
                </a:moveTo>
                <a:cubicBezTo>
                  <a:pt x="4820" y="0"/>
                  <a:pt x="4008" y="1553"/>
                  <a:pt x="4008" y="1553"/>
                </a:cubicBezTo>
                <a:cubicBezTo>
                  <a:pt x="4008" y="1553"/>
                  <a:pt x="3551" y="1396"/>
                  <a:pt x="2960" y="1396"/>
                </a:cubicBezTo>
                <a:cubicBezTo>
                  <a:pt x="2352" y="1396"/>
                  <a:pt x="1602" y="1562"/>
                  <a:pt x="1064" y="2238"/>
                </a:cubicBezTo>
                <a:cubicBezTo>
                  <a:pt x="1" y="3565"/>
                  <a:pt x="1171" y="6759"/>
                  <a:pt x="6152" y="6927"/>
                </a:cubicBezTo>
                <a:cubicBezTo>
                  <a:pt x="9653" y="3380"/>
                  <a:pt x="8301" y="257"/>
                  <a:pt x="6616" y="22"/>
                </a:cubicBezTo>
                <a:cubicBezTo>
                  <a:pt x="6511" y="7"/>
                  <a:pt x="6409" y="0"/>
                  <a:pt x="63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8"/>
          <p:cNvGrpSpPr/>
          <p:nvPr/>
        </p:nvGrpSpPr>
        <p:grpSpPr>
          <a:xfrm>
            <a:off x="317854" y="132559"/>
            <a:ext cx="501352" cy="517552"/>
            <a:chOff x="501125" y="1849000"/>
            <a:chExt cx="770600" cy="795500"/>
          </a:xfrm>
        </p:grpSpPr>
        <p:sp>
          <p:nvSpPr>
            <p:cNvPr id="504" name="Google Shape;504;p28"/>
            <p:cNvSpPr/>
            <p:nvPr/>
          </p:nvSpPr>
          <p:spPr>
            <a:xfrm>
              <a:off x="501125" y="1849000"/>
              <a:ext cx="770600" cy="795500"/>
            </a:xfrm>
            <a:custGeom>
              <a:rect b="b" l="l" r="r" t="t"/>
              <a:pathLst>
                <a:path extrusionOk="0" h="31820" w="30824">
                  <a:moveTo>
                    <a:pt x="9434" y="933"/>
                  </a:moveTo>
                  <a:cubicBezTo>
                    <a:pt x="10113" y="933"/>
                    <a:pt x="10689" y="1378"/>
                    <a:pt x="10888" y="1993"/>
                  </a:cubicBezTo>
                  <a:lnTo>
                    <a:pt x="3456" y="1993"/>
                  </a:lnTo>
                  <a:cubicBezTo>
                    <a:pt x="2649" y="1993"/>
                    <a:pt x="1993" y="2649"/>
                    <a:pt x="1993" y="3455"/>
                  </a:cubicBezTo>
                  <a:lnTo>
                    <a:pt x="1993" y="4451"/>
                  </a:lnTo>
                  <a:cubicBezTo>
                    <a:pt x="1993" y="4709"/>
                    <a:pt x="2202" y="4918"/>
                    <a:pt x="2459" y="4918"/>
                  </a:cubicBezTo>
                  <a:cubicBezTo>
                    <a:pt x="2717" y="4918"/>
                    <a:pt x="2926" y="4709"/>
                    <a:pt x="2926" y="4451"/>
                  </a:cubicBezTo>
                  <a:lnTo>
                    <a:pt x="2926" y="3455"/>
                  </a:lnTo>
                  <a:cubicBezTo>
                    <a:pt x="2926" y="3162"/>
                    <a:pt x="3163" y="2925"/>
                    <a:pt x="3456" y="2925"/>
                  </a:cubicBezTo>
                  <a:lnTo>
                    <a:pt x="11426" y="2925"/>
                  </a:lnTo>
                  <a:cubicBezTo>
                    <a:pt x="11719" y="2925"/>
                    <a:pt x="11956" y="3162"/>
                    <a:pt x="11956" y="3455"/>
                  </a:cubicBezTo>
                  <a:lnTo>
                    <a:pt x="11956" y="14416"/>
                  </a:lnTo>
                  <a:cubicBezTo>
                    <a:pt x="11956" y="14707"/>
                    <a:pt x="11719" y="14946"/>
                    <a:pt x="11426" y="14946"/>
                  </a:cubicBezTo>
                  <a:lnTo>
                    <a:pt x="3456" y="14946"/>
                  </a:lnTo>
                  <a:cubicBezTo>
                    <a:pt x="3163" y="14946"/>
                    <a:pt x="2926" y="14707"/>
                    <a:pt x="2926" y="14416"/>
                  </a:cubicBezTo>
                  <a:lnTo>
                    <a:pt x="2926" y="6445"/>
                  </a:lnTo>
                  <a:cubicBezTo>
                    <a:pt x="2926" y="6187"/>
                    <a:pt x="2717" y="5979"/>
                    <a:pt x="2459" y="5979"/>
                  </a:cubicBezTo>
                  <a:cubicBezTo>
                    <a:pt x="2202" y="5979"/>
                    <a:pt x="1993" y="6187"/>
                    <a:pt x="1993" y="6445"/>
                  </a:cubicBezTo>
                  <a:lnTo>
                    <a:pt x="1993" y="14416"/>
                  </a:lnTo>
                  <a:cubicBezTo>
                    <a:pt x="1993" y="15222"/>
                    <a:pt x="2649" y="15878"/>
                    <a:pt x="3456" y="15878"/>
                  </a:cubicBezTo>
                  <a:lnTo>
                    <a:pt x="10888" y="15878"/>
                  </a:lnTo>
                  <a:cubicBezTo>
                    <a:pt x="10689" y="16492"/>
                    <a:pt x="10113" y="16938"/>
                    <a:pt x="9434" y="16938"/>
                  </a:cubicBezTo>
                  <a:lnTo>
                    <a:pt x="2459" y="16938"/>
                  </a:lnTo>
                  <a:cubicBezTo>
                    <a:pt x="1617" y="16938"/>
                    <a:pt x="932" y="16254"/>
                    <a:pt x="932" y="15412"/>
                  </a:cubicBezTo>
                  <a:lnTo>
                    <a:pt x="932" y="2459"/>
                  </a:lnTo>
                  <a:cubicBezTo>
                    <a:pt x="932" y="1617"/>
                    <a:pt x="1617" y="933"/>
                    <a:pt x="2459" y="933"/>
                  </a:cubicBezTo>
                  <a:close/>
                  <a:moveTo>
                    <a:pt x="28863" y="2925"/>
                  </a:moveTo>
                  <a:cubicBezTo>
                    <a:pt x="29430" y="2925"/>
                    <a:pt x="29892" y="3386"/>
                    <a:pt x="29892" y="3954"/>
                  </a:cubicBezTo>
                  <a:lnTo>
                    <a:pt x="29892" y="15909"/>
                  </a:lnTo>
                  <a:cubicBezTo>
                    <a:pt x="29892" y="16477"/>
                    <a:pt x="29430" y="16938"/>
                    <a:pt x="28863" y="16938"/>
                  </a:cubicBezTo>
                  <a:lnTo>
                    <a:pt x="17903" y="16938"/>
                  </a:lnTo>
                  <a:cubicBezTo>
                    <a:pt x="17336" y="16938"/>
                    <a:pt x="16875" y="16477"/>
                    <a:pt x="16875" y="15909"/>
                  </a:cubicBezTo>
                  <a:lnTo>
                    <a:pt x="16875" y="3954"/>
                  </a:lnTo>
                  <a:cubicBezTo>
                    <a:pt x="16875" y="3386"/>
                    <a:pt x="17336" y="2925"/>
                    <a:pt x="17902" y="2925"/>
                  </a:cubicBezTo>
                  <a:close/>
                  <a:moveTo>
                    <a:pt x="24379" y="26340"/>
                  </a:moveTo>
                  <a:cubicBezTo>
                    <a:pt x="24397" y="26340"/>
                    <a:pt x="24412" y="26354"/>
                    <a:pt x="24412" y="26371"/>
                  </a:cubicBezTo>
                  <a:lnTo>
                    <a:pt x="24412" y="28397"/>
                  </a:lnTo>
                  <a:lnTo>
                    <a:pt x="23351" y="28397"/>
                  </a:lnTo>
                  <a:lnTo>
                    <a:pt x="23351" y="26371"/>
                  </a:lnTo>
                  <a:cubicBezTo>
                    <a:pt x="23351" y="26354"/>
                    <a:pt x="23365" y="26340"/>
                    <a:pt x="23383" y="26340"/>
                  </a:cubicBezTo>
                  <a:close/>
                  <a:moveTo>
                    <a:pt x="16409" y="26837"/>
                  </a:moveTo>
                  <a:cubicBezTo>
                    <a:pt x="18812" y="26837"/>
                    <a:pt x="20426" y="27885"/>
                    <a:pt x="20426" y="28862"/>
                  </a:cubicBezTo>
                  <a:cubicBezTo>
                    <a:pt x="20426" y="29840"/>
                    <a:pt x="18812" y="30887"/>
                    <a:pt x="16409" y="30887"/>
                  </a:cubicBezTo>
                  <a:cubicBezTo>
                    <a:pt x="14946" y="30887"/>
                    <a:pt x="13590" y="30467"/>
                    <a:pt x="12868" y="29790"/>
                  </a:cubicBezTo>
                  <a:cubicBezTo>
                    <a:pt x="12596" y="29534"/>
                    <a:pt x="12242" y="29393"/>
                    <a:pt x="11871" y="29393"/>
                  </a:cubicBezTo>
                  <a:lnTo>
                    <a:pt x="11426" y="29393"/>
                  </a:lnTo>
                  <a:cubicBezTo>
                    <a:pt x="11408" y="29393"/>
                    <a:pt x="11394" y="29379"/>
                    <a:pt x="11394" y="29361"/>
                  </a:cubicBezTo>
                  <a:lnTo>
                    <a:pt x="11394" y="28365"/>
                  </a:lnTo>
                  <a:cubicBezTo>
                    <a:pt x="11394" y="28347"/>
                    <a:pt x="11408" y="28332"/>
                    <a:pt x="11426" y="28332"/>
                  </a:cubicBezTo>
                  <a:lnTo>
                    <a:pt x="11871" y="28332"/>
                  </a:lnTo>
                  <a:cubicBezTo>
                    <a:pt x="12242" y="28332"/>
                    <a:pt x="12596" y="28191"/>
                    <a:pt x="12868" y="27936"/>
                  </a:cubicBezTo>
                  <a:cubicBezTo>
                    <a:pt x="13590" y="27259"/>
                    <a:pt x="14946" y="26837"/>
                    <a:pt x="16409" y="26837"/>
                  </a:cubicBezTo>
                  <a:close/>
                  <a:moveTo>
                    <a:pt x="2459" y="0"/>
                  </a:moveTo>
                  <a:cubicBezTo>
                    <a:pt x="1103" y="0"/>
                    <a:pt x="1" y="1104"/>
                    <a:pt x="1" y="2459"/>
                  </a:cubicBezTo>
                  <a:lnTo>
                    <a:pt x="1" y="15412"/>
                  </a:lnTo>
                  <a:cubicBezTo>
                    <a:pt x="1" y="16767"/>
                    <a:pt x="1103" y="17870"/>
                    <a:pt x="2459" y="17870"/>
                  </a:cubicBezTo>
                  <a:lnTo>
                    <a:pt x="8968" y="17870"/>
                  </a:lnTo>
                  <a:lnTo>
                    <a:pt x="8968" y="18400"/>
                  </a:lnTo>
                  <a:cubicBezTo>
                    <a:pt x="8968" y="20031"/>
                    <a:pt x="10294" y="21358"/>
                    <a:pt x="11924" y="21358"/>
                  </a:cubicBezTo>
                  <a:cubicBezTo>
                    <a:pt x="13555" y="21358"/>
                    <a:pt x="14881" y="20031"/>
                    <a:pt x="14881" y="18400"/>
                  </a:cubicBezTo>
                  <a:lnTo>
                    <a:pt x="14881" y="2459"/>
                  </a:lnTo>
                  <a:cubicBezTo>
                    <a:pt x="14881" y="1617"/>
                    <a:pt x="15567" y="933"/>
                    <a:pt x="16409" y="933"/>
                  </a:cubicBezTo>
                  <a:cubicBezTo>
                    <a:pt x="17088" y="933"/>
                    <a:pt x="17665" y="1380"/>
                    <a:pt x="17863" y="1994"/>
                  </a:cubicBezTo>
                  <a:cubicBezTo>
                    <a:pt x="16800" y="2016"/>
                    <a:pt x="15942" y="2887"/>
                    <a:pt x="15942" y="3954"/>
                  </a:cubicBezTo>
                  <a:lnTo>
                    <a:pt x="15942" y="15909"/>
                  </a:lnTo>
                  <a:cubicBezTo>
                    <a:pt x="15942" y="16991"/>
                    <a:pt x="16822" y="17870"/>
                    <a:pt x="17902" y="17870"/>
                  </a:cubicBezTo>
                  <a:lnTo>
                    <a:pt x="17979" y="17870"/>
                  </a:lnTo>
                  <a:cubicBezTo>
                    <a:pt x="18199" y="19004"/>
                    <a:pt x="19197" y="19864"/>
                    <a:pt x="20393" y="19864"/>
                  </a:cubicBezTo>
                  <a:lnTo>
                    <a:pt x="25126" y="19864"/>
                  </a:lnTo>
                  <a:cubicBezTo>
                    <a:pt x="27479" y="19864"/>
                    <a:pt x="29393" y="21777"/>
                    <a:pt x="29393" y="24129"/>
                  </a:cubicBezTo>
                  <a:cubicBezTo>
                    <a:pt x="29393" y="26410"/>
                    <a:pt x="27596" y="28278"/>
                    <a:pt x="25343" y="28391"/>
                  </a:cubicBezTo>
                  <a:lnTo>
                    <a:pt x="25343" y="26371"/>
                  </a:lnTo>
                  <a:cubicBezTo>
                    <a:pt x="25343" y="25840"/>
                    <a:pt x="24911" y="25407"/>
                    <a:pt x="24379" y="25407"/>
                  </a:cubicBezTo>
                  <a:lnTo>
                    <a:pt x="23383" y="25407"/>
                  </a:lnTo>
                  <a:cubicBezTo>
                    <a:pt x="22851" y="25407"/>
                    <a:pt x="22418" y="25840"/>
                    <a:pt x="22418" y="26371"/>
                  </a:cubicBezTo>
                  <a:lnTo>
                    <a:pt x="22418" y="28396"/>
                  </a:lnTo>
                  <a:lnTo>
                    <a:pt x="21299" y="28396"/>
                  </a:lnTo>
                  <a:cubicBezTo>
                    <a:pt x="20935" y="26967"/>
                    <a:pt x="18918" y="25906"/>
                    <a:pt x="16409" y="25906"/>
                  </a:cubicBezTo>
                  <a:cubicBezTo>
                    <a:pt x="14692" y="25906"/>
                    <a:pt x="13131" y="26411"/>
                    <a:pt x="12230" y="27257"/>
                  </a:cubicBezTo>
                  <a:cubicBezTo>
                    <a:pt x="12131" y="27349"/>
                    <a:pt x="12003" y="27400"/>
                    <a:pt x="11871" y="27400"/>
                  </a:cubicBezTo>
                  <a:lnTo>
                    <a:pt x="11426" y="27400"/>
                  </a:lnTo>
                  <a:cubicBezTo>
                    <a:pt x="10894" y="27400"/>
                    <a:pt x="10462" y="27832"/>
                    <a:pt x="10462" y="28365"/>
                  </a:cubicBezTo>
                  <a:lnTo>
                    <a:pt x="10462" y="29361"/>
                  </a:lnTo>
                  <a:cubicBezTo>
                    <a:pt x="10462" y="29892"/>
                    <a:pt x="10894" y="30325"/>
                    <a:pt x="11426" y="30325"/>
                  </a:cubicBezTo>
                  <a:lnTo>
                    <a:pt x="11871" y="30325"/>
                  </a:lnTo>
                  <a:cubicBezTo>
                    <a:pt x="12003" y="30325"/>
                    <a:pt x="12131" y="30376"/>
                    <a:pt x="12230" y="30469"/>
                  </a:cubicBezTo>
                  <a:cubicBezTo>
                    <a:pt x="13131" y="31315"/>
                    <a:pt x="14693" y="31819"/>
                    <a:pt x="16409" y="31819"/>
                  </a:cubicBezTo>
                  <a:cubicBezTo>
                    <a:pt x="18918" y="31819"/>
                    <a:pt x="20935" y="30758"/>
                    <a:pt x="21299" y="29328"/>
                  </a:cubicBezTo>
                  <a:lnTo>
                    <a:pt x="25126" y="29328"/>
                  </a:lnTo>
                  <a:cubicBezTo>
                    <a:pt x="27993" y="29328"/>
                    <a:pt x="30325" y="26996"/>
                    <a:pt x="30325" y="24129"/>
                  </a:cubicBezTo>
                  <a:cubicBezTo>
                    <a:pt x="30325" y="21264"/>
                    <a:pt x="27993" y="18932"/>
                    <a:pt x="25126" y="18932"/>
                  </a:cubicBezTo>
                  <a:lnTo>
                    <a:pt x="20393" y="18932"/>
                  </a:lnTo>
                  <a:cubicBezTo>
                    <a:pt x="19715" y="18932"/>
                    <a:pt x="19138" y="18485"/>
                    <a:pt x="18941" y="17870"/>
                  </a:cubicBezTo>
                  <a:lnTo>
                    <a:pt x="28863" y="17870"/>
                  </a:lnTo>
                  <a:cubicBezTo>
                    <a:pt x="29945" y="17870"/>
                    <a:pt x="30824" y="16991"/>
                    <a:pt x="30824" y="15909"/>
                  </a:cubicBezTo>
                  <a:lnTo>
                    <a:pt x="30824" y="3954"/>
                  </a:lnTo>
                  <a:cubicBezTo>
                    <a:pt x="30824" y="2872"/>
                    <a:pt x="29945" y="1993"/>
                    <a:pt x="28863" y="1993"/>
                  </a:cubicBezTo>
                  <a:lnTo>
                    <a:pt x="18823" y="1993"/>
                  </a:lnTo>
                  <a:cubicBezTo>
                    <a:pt x="18603" y="859"/>
                    <a:pt x="17605" y="0"/>
                    <a:pt x="16409" y="0"/>
                  </a:cubicBezTo>
                  <a:cubicBezTo>
                    <a:pt x="15052" y="0"/>
                    <a:pt x="13950" y="1104"/>
                    <a:pt x="13950" y="2459"/>
                  </a:cubicBezTo>
                  <a:lnTo>
                    <a:pt x="13950" y="18400"/>
                  </a:lnTo>
                  <a:cubicBezTo>
                    <a:pt x="13950" y="19517"/>
                    <a:pt x="13042" y="20425"/>
                    <a:pt x="11924" y="20425"/>
                  </a:cubicBezTo>
                  <a:cubicBezTo>
                    <a:pt x="10808" y="20425"/>
                    <a:pt x="9900" y="19517"/>
                    <a:pt x="9900" y="18400"/>
                  </a:cubicBezTo>
                  <a:lnTo>
                    <a:pt x="9900" y="17826"/>
                  </a:lnTo>
                  <a:cubicBezTo>
                    <a:pt x="10904" y="17632"/>
                    <a:pt x="11693" y="16826"/>
                    <a:pt x="11859" y="15813"/>
                  </a:cubicBezTo>
                  <a:cubicBezTo>
                    <a:pt x="12455" y="15627"/>
                    <a:pt x="12889" y="15071"/>
                    <a:pt x="12889" y="14416"/>
                  </a:cubicBezTo>
                  <a:lnTo>
                    <a:pt x="12889" y="3455"/>
                  </a:lnTo>
                  <a:cubicBezTo>
                    <a:pt x="12889" y="2800"/>
                    <a:pt x="12455" y="2243"/>
                    <a:pt x="11859" y="2059"/>
                  </a:cubicBezTo>
                  <a:cubicBezTo>
                    <a:pt x="11667" y="893"/>
                    <a:pt x="10653" y="0"/>
                    <a:pt x="943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1024225" y="2160350"/>
              <a:ext cx="122950" cy="85625"/>
            </a:xfrm>
            <a:custGeom>
              <a:rect b="b" l="l" r="r" t="t"/>
              <a:pathLst>
                <a:path extrusionOk="0" h="3425" w="4918">
                  <a:moveTo>
                    <a:pt x="3206" y="933"/>
                  </a:moveTo>
                  <a:cubicBezTo>
                    <a:pt x="3636" y="933"/>
                    <a:pt x="3985" y="1282"/>
                    <a:pt x="3985" y="1712"/>
                  </a:cubicBezTo>
                  <a:cubicBezTo>
                    <a:pt x="3985" y="2142"/>
                    <a:pt x="3636" y="2492"/>
                    <a:pt x="3206" y="2492"/>
                  </a:cubicBezTo>
                  <a:lnTo>
                    <a:pt x="1711" y="2492"/>
                  </a:lnTo>
                  <a:cubicBezTo>
                    <a:pt x="1282" y="2492"/>
                    <a:pt x="932" y="2142"/>
                    <a:pt x="932" y="1712"/>
                  </a:cubicBezTo>
                  <a:cubicBezTo>
                    <a:pt x="932" y="1282"/>
                    <a:pt x="1282" y="933"/>
                    <a:pt x="1711" y="933"/>
                  </a:cubicBezTo>
                  <a:close/>
                  <a:moveTo>
                    <a:pt x="1711" y="1"/>
                  </a:moveTo>
                  <a:cubicBezTo>
                    <a:pt x="768" y="1"/>
                    <a:pt x="1" y="768"/>
                    <a:pt x="1" y="1712"/>
                  </a:cubicBezTo>
                  <a:cubicBezTo>
                    <a:pt x="1" y="2657"/>
                    <a:pt x="768" y="3424"/>
                    <a:pt x="1711" y="3424"/>
                  </a:cubicBezTo>
                  <a:lnTo>
                    <a:pt x="3206" y="3424"/>
                  </a:lnTo>
                  <a:cubicBezTo>
                    <a:pt x="4150" y="3424"/>
                    <a:pt x="4918" y="2657"/>
                    <a:pt x="4918" y="1712"/>
                  </a:cubicBezTo>
                  <a:cubicBezTo>
                    <a:pt x="4918" y="768"/>
                    <a:pt x="4150" y="1"/>
                    <a:pt x="320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961950" y="1961075"/>
              <a:ext cx="160325" cy="172800"/>
            </a:xfrm>
            <a:custGeom>
              <a:rect b="b" l="l" r="r" t="t"/>
              <a:pathLst>
                <a:path extrusionOk="0" h="6912" w="6413">
                  <a:moveTo>
                    <a:pt x="964" y="1"/>
                  </a:moveTo>
                  <a:cubicBezTo>
                    <a:pt x="433" y="1"/>
                    <a:pt x="0" y="433"/>
                    <a:pt x="0" y="965"/>
                  </a:cubicBezTo>
                  <a:lnTo>
                    <a:pt x="0" y="5947"/>
                  </a:lnTo>
                  <a:cubicBezTo>
                    <a:pt x="0" y="6479"/>
                    <a:pt x="433" y="6912"/>
                    <a:pt x="964" y="6912"/>
                  </a:cubicBezTo>
                  <a:lnTo>
                    <a:pt x="5448" y="6912"/>
                  </a:lnTo>
                  <a:cubicBezTo>
                    <a:pt x="5980" y="6912"/>
                    <a:pt x="6413" y="6479"/>
                    <a:pt x="6413" y="5947"/>
                  </a:cubicBezTo>
                  <a:lnTo>
                    <a:pt x="6413" y="5449"/>
                  </a:lnTo>
                  <a:cubicBezTo>
                    <a:pt x="6413" y="5191"/>
                    <a:pt x="6204" y="4983"/>
                    <a:pt x="5946" y="4983"/>
                  </a:cubicBezTo>
                  <a:cubicBezTo>
                    <a:pt x="5689" y="4983"/>
                    <a:pt x="5480" y="5191"/>
                    <a:pt x="5480" y="5449"/>
                  </a:cubicBezTo>
                  <a:lnTo>
                    <a:pt x="5480" y="5947"/>
                  </a:lnTo>
                  <a:cubicBezTo>
                    <a:pt x="5480" y="5965"/>
                    <a:pt x="5466" y="5979"/>
                    <a:pt x="5448" y="5979"/>
                  </a:cubicBezTo>
                  <a:lnTo>
                    <a:pt x="964" y="5979"/>
                  </a:lnTo>
                  <a:cubicBezTo>
                    <a:pt x="946" y="5979"/>
                    <a:pt x="933" y="5965"/>
                    <a:pt x="933" y="5947"/>
                  </a:cubicBezTo>
                  <a:lnTo>
                    <a:pt x="933" y="965"/>
                  </a:lnTo>
                  <a:cubicBezTo>
                    <a:pt x="933" y="948"/>
                    <a:pt x="946" y="933"/>
                    <a:pt x="964" y="933"/>
                  </a:cubicBezTo>
                  <a:lnTo>
                    <a:pt x="5448" y="933"/>
                  </a:lnTo>
                  <a:cubicBezTo>
                    <a:pt x="5466" y="933"/>
                    <a:pt x="5480" y="948"/>
                    <a:pt x="5480" y="965"/>
                  </a:cubicBezTo>
                  <a:lnTo>
                    <a:pt x="5480" y="3456"/>
                  </a:lnTo>
                  <a:cubicBezTo>
                    <a:pt x="5480" y="3713"/>
                    <a:pt x="5689" y="3922"/>
                    <a:pt x="5946" y="3922"/>
                  </a:cubicBezTo>
                  <a:cubicBezTo>
                    <a:pt x="6204" y="3922"/>
                    <a:pt x="6413" y="3713"/>
                    <a:pt x="6413" y="3456"/>
                  </a:cubicBezTo>
                  <a:lnTo>
                    <a:pt x="6413" y="965"/>
                  </a:lnTo>
                  <a:cubicBezTo>
                    <a:pt x="6413" y="433"/>
                    <a:pt x="5980" y="1"/>
                    <a:pt x="54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148750" y="1973550"/>
              <a:ext cx="60700" cy="23300"/>
            </a:xfrm>
            <a:custGeom>
              <a:rect b="b" l="l" r="r" t="t"/>
              <a:pathLst>
                <a:path extrusionOk="0" h="932" w="2428">
                  <a:moveTo>
                    <a:pt x="467" y="1"/>
                  </a:moveTo>
                  <a:cubicBezTo>
                    <a:pt x="210" y="1"/>
                    <a:pt x="1" y="209"/>
                    <a:pt x="1" y="466"/>
                  </a:cubicBezTo>
                  <a:cubicBezTo>
                    <a:pt x="1" y="723"/>
                    <a:pt x="210" y="932"/>
                    <a:pt x="467" y="932"/>
                  </a:cubicBezTo>
                  <a:lnTo>
                    <a:pt x="1962" y="932"/>
                  </a:lnTo>
                  <a:cubicBezTo>
                    <a:pt x="2219" y="932"/>
                    <a:pt x="2428" y="723"/>
                    <a:pt x="2428" y="466"/>
                  </a:cubicBezTo>
                  <a:cubicBezTo>
                    <a:pt x="2428" y="209"/>
                    <a:pt x="2219" y="1"/>
                    <a:pt x="196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1148750" y="2035800"/>
              <a:ext cx="60700" cy="23325"/>
            </a:xfrm>
            <a:custGeom>
              <a:rect b="b" l="l" r="r" t="t"/>
              <a:pathLst>
                <a:path extrusionOk="0" h="933" w="2428">
                  <a:moveTo>
                    <a:pt x="467" y="0"/>
                  </a:moveTo>
                  <a:cubicBezTo>
                    <a:pt x="210" y="0"/>
                    <a:pt x="1" y="210"/>
                    <a:pt x="1" y="467"/>
                  </a:cubicBezTo>
                  <a:cubicBezTo>
                    <a:pt x="1" y="724"/>
                    <a:pt x="210" y="933"/>
                    <a:pt x="467" y="933"/>
                  </a:cubicBezTo>
                  <a:lnTo>
                    <a:pt x="1962" y="933"/>
                  </a:lnTo>
                  <a:cubicBezTo>
                    <a:pt x="2219" y="933"/>
                    <a:pt x="2428" y="724"/>
                    <a:pt x="2428" y="467"/>
                  </a:cubicBezTo>
                  <a:cubicBezTo>
                    <a:pt x="2428" y="210"/>
                    <a:pt x="2219" y="0"/>
                    <a:pt x="19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1148750" y="2098075"/>
              <a:ext cx="60700" cy="23325"/>
            </a:xfrm>
            <a:custGeom>
              <a:rect b="b" l="l" r="r" t="t"/>
              <a:pathLst>
                <a:path extrusionOk="0" h="933" w="2428">
                  <a:moveTo>
                    <a:pt x="467" y="1"/>
                  </a:moveTo>
                  <a:cubicBezTo>
                    <a:pt x="210" y="1"/>
                    <a:pt x="1" y="210"/>
                    <a:pt x="1" y="467"/>
                  </a:cubicBezTo>
                  <a:cubicBezTo>
                    <a:pt x="1" y="724"/>
                    <a:pt x="210" y="933"/>
                    <a:pt x="467" y="933"/>
                  </a:cubicBezTo>
                  <a:lnTo>
                    <a:pt x="1962" y="933"/>
                  </a:lnTo>
                  <a:cubicBezTo>
                    <a:pt x="2219" y="933"/>
                    <a:pt x="2428" y="724"/>
                    <a:pt x="2428" y="467"/>
                  </a:cubicBezTo>
                  <a:cubicBezTo>
                    <a:pt x="2428" y="210"/>
                    <a:pt x="2219" y="1"/>
                    <a:pt x="196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/>
          <p:nvPr>
            <p:ph idx="5" type="subTitle"/>
          </p:nvPr>
        </p:nvSpPr>
        <p:spPr>
          <a:xfrm>
            <a:off x="2407575" y="346392"/>
            <a:ext cx="43071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Accuracy Score</a:t>
            </a:r>
            <a:endParaRPr/>
          </a:p>
        </p:txBody>
      </p:sp>
      <p:grpSp>
        <p:nvGrpSpPr>
          <p:cNvPr id="515" name="Google Shape;515;p29"/>
          <p:cNvGrpSpPr/>
          <p:nvPr/>
        </p:nvGrpSpPr>
        <p:grpSpPr>
          <a:xfrm rot="653442">
            <a:off x="5278884" y="1337360"/>
            <a:ext cx="3443030" cy="2521096"/>
            <a:chOff x="2813800" y="1533435"/>
            <a:chExt cx="3425551" cy="2508297"/>
          </a:xfrm>
        </p:grpSpPr>
        <p:sp>
          <p:nvSpPr>
            <p:cNvPr id="516" name="Google Shape;516;p29"/>
            <p:cNvSpPr/>
            <p:nvPr/>
          </p:nvSpPr>
          <p:spPr>
            <a:xfrm>
              <a:off x="3335285" y="2759074"/>
              <a:ext cx="2904066" cy="1282658"/>
            </a:xfrm>
            <a:custGeom>
              <a:rect b="b" l="l" r="r" t="t"/>
              <a:pathLst>
                <a:path extrusionOk="0" h="15948" w="36109">
                  <a:moveTo>
                    <a:pt x="3365" y="0"/>
                  </a:moveTo>
                  <a:cubicBezTo>
                    <a:pt x="3229" y="114"/>
                    <a:pt x="0" y="2729"/>
                    <a:pt x="1402" y="8140"/>
                  </a:cubicBezTo>
                  <a:cubicBezTo>
                    <a:pt x="1986" y="10399"/>
                    <a:pt x="3578" y="12074"/>
                    <a:pt x="6011" y="12984"/>
                  </a:cubicBezTo>
                  <a:cubicBezTo>
                    <a:pt x="7814" y="13658"/>
                    <a:pt x="9429" y="13673"/>
                    <a:pt x="9497" y="13673"/>
                  </a:cubicBezTo>
                  <a:lnTo>
                    <a:pt x="9687" y="13673"/>
                  </a:lnTo>
                  <a:lnTo>
                    <a:pt x="11036" y="11650"/>
                  </a:lnTo>
                  <a:lnTo>
                    <a:pt x="11862" y="13802"/>
                  </a:lnTo>
                  <a:lnTo>
                    <a:pt x="13400" y="11544"/>
                  </a:lnTo>
                  <a:lnTo>
                    <a:pt x="14803" y="15947"/>
                  </a:lnTo>
                  <a:lnTo>
                    <a:pt x="15796" y="14007"/>
                  </a:lnTo>
                  <a:lnTo>
                    <a:pt x="16637" y="15235"/>
                  </a:lnTo>
                  <a:lnTo>
                    <a:pt x="16796" y="15257"/>
                  </a:lnTo>
                  <a:cubicBezTo>
                    <a:pt x="16923" y="15269"/>
                    <a:pt x="18166" y="15388"/>
                    <a:pt x="19997" y="15388"/>
                  </a:cubicBezTo>
                  <a:cubicBezTo>
                    <a:pt x="22858" y="15388"/>
                    <a:pt x="27155" y="15097"/>
                    <a:pt x="30871" y="13651"/>
                  </a:cubicBezTo>
                  <a:cubicBezTo>
                    <a:pt x="34971" y="12059"/>
                    <a:pt x="35805" y="9793"/>
                    <a:pt x="35942" y="8580"/>
                  </a:cubicBezTo>
                  <a:cubicBezTo>
                    <a:pt x="36108" y="7064"/>
                    <a:pt x="35373" y="5556"/>
                    <a:pt x="34024" y="4654"/>
                  </a:cubicBezTo>
                  <a:cubicBezTo>
                    <a:pt x="32359" y="3534"/>
                    <a:pt x="30622" y="3317"/>
                    <a:pt x="29526" y="3317"/>
                  </a:cubicBezTo>
                  <a:cubicBezTo>
                    <a:pt x="28871" y="3317"/>
                    <a:pt x="28445" y="3395"/>
                    <a:pt x="28400" y="3403"/>
                  </a:cubicBezTo>
                  <a:lnTo>
                    <a:pt x="28529" y="4086"/>
                  </a:lnTo>
                  <a:cubicBezTo>
                    <a:pt x="28540" y="4083"/>
                    <a:pt x="28911" y="4017"/>
                    <a:pt x="29497" y="4017"/>
                  </a:cubicBezTo>
                  <a:cubicBezTo>
                    <a:pt x="30495" y="4017"/>
                    <a:pt x="32114" y="4208"/>
                    <a:pt x="33637" y="5230"/>
                  </a:cubicBezTo>
                  <a:cubicBezTo>
                    <a:pt x="34774" y="5988"/>
                    <a:pt x="35388" y="7246"/>
                    <a:pt x="35252" y="8504"/>
                  </a:cubicBezTo>
                  <a:cubicBezTo>
                    <a:pt x="35047" y="10323"/>
                    <a:pt x="33402" y="11923"/>
                    <a:pt x="30621" y="12999"/>
                  </a:cubicBezTo>
                  <a:cubicBezTo>
                    <a:pt x="27018" y="14403"/>
                    <a:pt x="22753" y="14680"/>
                    <a:pt x="19939" y="14680"/>
                  </a:cubicBezTo>
                  <a:cubicBezTo>
                    <a:pt x="18485" y="14680"/>
                    <a:pt x="17418" y="14606"/>
                    <a:pt x="17031" y="14575"/>
                  </a:cubicBezTo>
                  <a:lnTo>
                    <a:pt x="15705" y="12650"/>
                  </a:lnTo>
                  <a:lnTo>
                    <a:pt x="14954" y="14121"/>
                  </a:lnTo>
                  <a:lnTo>
                    <a:pt x="13628" y="9967"/>
                  </a:lnTo>
                  <a:lnTo>
                    <a:pt x="12036" y="12309"/>
                  </a:lnTo>
                  <a:lnTo>
                    <a:pt x="11202" y="10141"/>
                  </a:lnTo>
                  <a:lnTo>
                    <a:pt x="9315" y="12969"/>
                  </a:lnTo>
                  <a:cubicBezTo>
                    <a:pt x="8292" y="12915"/>
                    <a:pt x="3229" y="12415"/>
                    <a:pt x="2077" y="7966"/>
                  </a:cubicBezTo>
                  <a:cubicBezTo>
                    <a:pt x="788" y="3017"/>
                    <a:pt x="3676" y="644"/>
                    <a:pt x="3797" y="546"/>
                  </a:cubicBez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813800" y="1533435"/>
              <a:ext cx="1901569" cy="1371369"/>
            </a:xfrm>
            <a:custGeom>
              <a:rect b="b" l="l" r="r" t="t"/>
              <a:pathLst>
                <a:path extrusionOk="0" h="17051" w="23644">
                  <a:moveTo>
                    <a:pt x="15269" y="0"/>
                  </a:moveTo>
                  <a:cubicBezTo>
                    <a:pt x="11405" y="0"/>
                    <a:pt x="9531" y="4135"/>
                    <a:pt x="9531" y="4135"/>
                  </a:cubicBezTo>
                  <a:cubicBezTo>
                    <a:pt x="9531" y="4135"/>
                    <a:pt x="8629" y="3882"/>
                    <a:pt x="7410" y="3882"/>
                  </a:cubicBezTo>
                  <a:cubicBezTo>
                    <a:pt x="5843" y="3882"/>
                    <a:pt x="3752" y="4301"/>
                    <a:pt x="2384" y="6220"/>
                  </a:cubicBezTo>
                  <a:cubicBezTo>
                    <a:pt x="0" y="9571"/>
                    <a:pt x="3157" y="17050"/>
                    <a:pt x="14903" y="17050"/>
                  </a:cubicBezTo>
                  <a:cubicBezTo>
                    <a:pt x="15110" y="17050"/>
                    <a:pt x="15321" y="17048"/>
                    <a:pt x="15534" y="17043"/>
                  </a:cubicBezTo>
                  <a:cubicBezTo>
                    <a:pt x="23644" y="7849"/>
                    <a:pt x="19900" y="361"/>
                    <a:pt x="15731" y="20"/>
                  </a:cubicBezTo>
                  <a:cubicBezTo>
                    <a:pt x="15574" y="7"/>
                    <a:pt x="15420" y="0"/>
                    <a:pt x="1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3885081" y="1600592"/>
              <a:ext cx="442016" cy="351951"/>
            </a:xfrm>
            <a:custGeom>
              <a:rect b="b" l="l" r="r" t="t"/>
              <a:pathLst>
                <a:path extrusionOk="0" h="4376" w="5496">
                  <a:moveTo>
                    <a:pt x="1982" y="0"/>
                  </a:moveTo>
                  <a:cubicBezTo>
                    <a:pt x="1200" y="0"/>
                    <a:pt x="508" y="249"/>
                    <a:pt x="334" y="716"/>
                  </a:cubicBezTo>
                  <a:cubicBezTo>
                    <a:pt x="1" y="1633"/>
                    <a:pt x="736" y="2353"/>
                    <a:pt x="2009" y="3225"/>
                  </a:cubicBezTo>
                  <a:cubicBezTo>
                    <a:pt x="2888" y="3821"/>
                    <a:pt x="3623" y="4375"/>
                    <a:pt x="4212" y="4375"/>
                  </a:cubicBezTo>
                  <a:cubicBezTo>
                    <a:pt x="4446" y="4375"/>
                    <a:pt x="4656" y="4288"/>
                    <a:pt x="4844" y="4081"/>
                  </a:cubicBezTo>
                  <a:cubicBezTo>
                    <a:pt x="5496" y="3361"/>
                    <a:pt x="5223" y="1724"/>
                    <a:pt x="4116" y="723"/>
                  </a:cubicBezTo>
                  <a:cubicBezTo>
                    <a:pt x="3577" y="232"/>
                    <a:pt x="2737" y="0"/>
                    <a:pt x="1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935669" y="2218921"/>
              <a:ext cx="1625791" cy="1333247"/>
            </a:xfrm>
            <a:custGeom>
              <a:rect b="b" l="l" r="r" t="t"/>
              <a:pathLst>
                <a:path extrusionOk="0" h="16577" w="20215">
                  <a:moveTo>
                    <a:pt x="1320" y="1"/>
                  </a:moveTo>
                  <a:cubicBezTo>
                    <a:pt x="592" y="1"/>
                    <a:pt x="1" y="607"/>
                    <a:pt x="1" y="1350"/>
                  </a:cubicBezTo>
                  <a:lnTo>
                    <a:pt x="1" y="15220"/>
                  </a:lnTo>
                  <a:cubicBezTo>
                    <a:pt x="1" y="15971"/>
                    <a:pt x="592" y="16577"/>
                    <a:pt x="1320" y="16577"/>
                  </a:cubicBezTo>
                  <a:lnTo>
                    <a:pt x="18896" y="16577"/>
                  </a:lnTo>
                  <a:cubicBezTo>
                    <a:pt x="19624" y="16577"/>
                    <a:pt x="20215" y="15971"/>
                    <a:pt x="20215" y="15220"/>
                  </a:cubicBezTo>
                  <a:lnTo>
                    <a:pt x="20215" y="1350"/>
                  </a:lnTo>
                  <a:cubicBezTo>
                    <a:pt x="20215" y="607"/>
                    <a:pt x="19624" y="1"/>
                    <a:pt x="18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3935669" y="2218921"/>
              <a:ext cx="1560567" cy="1218718"/>
            </a:xfrm>
            <a:custGeom>
              <a:rect b="b" l="l" r="r" t="t"/>
              <a:pathLst>
                <a:path extrusionOk="0" h="15153" w="19404">
                  <a:moveTo>
                    <a:pt x="1820" y="1"/>
                  </a:moveTo>
                  <a:cubicBezTo>
                    <a:pt x="819" y="1"/>
                    <a:pt x="1" y="812"/>
                    <a:pt x="1" y="1812"/>
                  </a:cubicBezTo>
                  <a:lnTo>
                    <a:pt x="1" y="13341"/>
                  </a:lnTo>
                  <a:cubicBezTo>
                    <a:pt x="1" y="14341"/>
                    <a:pt x="819" y="15152"/>
                    <a:pt x="1820" y="15152"/>
                  </a:cubicBezTo>
                  <a:lnTo>
                    <a:pt x="17593" y="15152"/>
                  </a:lnTo>
                  <a:cubicBezTo>
                    <a:pt x="18593" y="15152"/>
                    <a:pt x="19404" y="14341"/>
                    <a:pt x="19404" y="13341"/>
                  </a:cubicBezTo>
                  <a:lnTo>
                    <a:pt x="19404" y="1812"/>
                  </a:lnTo>
                  <a:cubicBezTo>
                    <a:pt x="19404" y="812"/>
                    <a:pt x="18593" y="1"/>
                    <a:pt x="175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4046014" y="3176012"/>
              <a:ext cx="173798" cy="173804"/>
            </a:xfrm>
            <a:custGeom>
              <a:rect b="b" l="l" r="r" t="t"/>
              <a:pathLst>
                <a:path extrusionOk="0" h="2161" w="2161">
                  <a:moveTo>
                    <a:pt x="1077" y="1"/>
                  </a:moveTo>
                  <a:cubicBezTo>
                    <a:pt x="486" y="1"/>
                    <a:pt x="1" y="486"/>
                    <a:pt x="1" y="1077"/>
                  </a:cubicBezTo>
                  <a:cubicBezTo>
                    <a:pt x="1" y="1676"/>
                    <a:pt x="486" y="2161"/>
                    <a:pt x="1077" y="2161"/>
                  </a:cubicBezTo>
                  <a:cubicBezTo>
                    <a:pt x="1676" y="2161"/>
                    <a:pt x="2161" y="1676"/>
                    <a:pt x="2161" y="1077"/>
                  </a:cubicBezTo>
                  <a:cubicBezTo>
                    <a:pt x="2161" y="486"/>
                    <a:pt x="1676" y="1"/>
                    <a:pt x="1077" y="1"/>
                  </a:cubicBezTo>
                  <a:close/>
                </a:path>
              </a:pathLst>
            </a:custGeom>
            <a:solidFill>
              <a:srgbClr val="C2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4075933" y="3189444"/>
              <a:ext cx="114043" cy="131740"/>
            </a:xfrm>
            <a:custGeom>
              <a:rect b="b" l="l" r="r" t="t"/>
              <a:pathLst>
                <a:path extrusionOk="0" h="1638" w="1418">
                  <a:moveTo>
                    <a:pt x="849" y="463"/>
                  </a:moveTo>
                  <a:cubicBezTo>
                    <a:pt x="1054" y="523"/>
                    <a:pt x="1198" y="705"/>
                    <a:pt x="1198" y="933"/>
                  </a:cubicBezTo>
                  <a:cubicBezTo>
                    <a:pt x="1198" y="1198"/>
                    <a:pt x="978" y="1425"/>
                    <a:pt x="705" y="1425"/>
                  </a:cubicBezTo>
                  <a:cubicBezTo>
                    <a:pt x="432" y="1425"/>
                    <a:pt x="212" y="1198"/>
                    <a:pt x="212" y="933"/>
                  </a:cubicBezTo>
                  <a:cubicBezTo>
                    <a:pt x="212" y="705"/>
                    <a:pt x="364" y="523"/>
                    <a:pt x="569" y="463"/>
                  </a:cubicBezTo>
                  <a:lnTo>
                    <a:pt x="569" y="599"/>
                  </a:lnTo>
                  <a:cubicBezTo>
                    <a:pt x="569" y="675"/>
                    <a:pt x="629" y="743"/>
                    <a:pt x="705" y="743"/>
                  </a:cubicBezTo>
                  <a:cubicBezTo>
                    <a:pt x="788" y="743"/>
                    <a:pt x="849" y="675"/>
                    <a:pt x="849" y="599"/>
                  </a:cubicBezTo>
                  <a:lnTo>
                    <a:pt x="849" y="463"/>
                  </a:lnTo>
                  <a:close/>
                  <a:moveTo>
                    <a:pt x="705" y="0"/>
                  </a:moveTo>
                  <a:cubicBezTo>
                    <a:pt x="629" y="0"/>
                    <a:pt x="569" y="68"/>
                    <a:pt x="569" y="144"/>
                  </a:cubicBezTo>
                  <a:lnTo>
                    <a:pt x="569" y="235"/>
                  </a:lnTo>
                  <a:cubicBezTo>
                    <a:pt x="243" y="303"/>
                    <a:pt x="0" y="584"/>
                    <a:pt x="0" y="933"/>
                  </a:cubicBezTo>
                  <a:cubicBezTo>
                    <a:pt x="0" y="1319"/>
                    <a:pt x="318" y="1637"/>
                    <a:pt x="705" y="1637"/>
                  </a:cubicBezTo>
                  <a:cubicBezTo>
                    <a:pt x="1099" y="1637"/>
                    <a:pt x="1417" y="1319"/>
                    <a:pt x="1417" y="933"/>
                  </a:cubicBezTo>
                  <a:cubicBezTo>
                    <a:pt x="1417" y="584"/>
                    <a:pt x="1167" y="303"/>
                    <a:pt x="849" y="235"/>
                  </a:cubicBezTo>
                  <a:lnTo>
                    <a:pt x="849" y="144"/>
                  </a:lnTo>
                  <a:cubicBezTo>
                    <a:pt x="849" y="68"/>
                    <a:pt x="788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4074646" y="2298786"/>
              <a:ext cx="1027269" cy="788913"/>
            </a:xfrm>
            <a:custGeom>
              <a:rect b="b" l="l" r="r" t="t"/>
              <a:pathLst>
                <a:path extrusionOk="0" h="9809" w="12773">
                  <a:moveTo>
                    <a:pt x="956" y="1"/>
                  </a:moveTo>
                  <a:cubicBezTo>
                    <a:pt x="433" y="1"/>
                    <a:pt x="1" y="425"/>
                    <a:pt x="1" y="956"/>
                  </a:cubicBezTo>
                  <a:lnTo>
                    <a:pt x="1" y="8854"/>
                  </a:lnTo>
                  <a:cubicBezTo>
                    <a:pt x="1" y="9376"/>
                    <a:pt x="433" y="9809"/>
                    <a:pt x="956" y="9809"/>
                  </a:cubicBezTo>
                  <a:lnTo>
                    <a:pt x="11817" y="9809"/>
                  </a:lnTo>
                  <a:cubicBezTo>
                    <a:pt x="12340" y="9809"/>
                    <a:pt x="12772" y="9376"/>
                    <a:pt x="12772" y="8854"/>
                  </a:cubicBezTo>
                  <a:lnTo>
                    <a:pt x="12772" y="956"/>
                  </a:lnTo>
                  <a:cubicBezTo>
                    <a:pt x="12772" y="425"/>
                    <a:pt x="12340" y="1"/>
                    <a:pt x="11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4309331" y="3208344"/>
              <a:ext cx="279316" cy="113403"/>
            </a:xfrm>
            <a:custGeom>
              <a:rect b="b" l="l" r="r" t="t"/>
              <a:pathLst>
                <a:path extrusionOk="0" h="1410" w="3473">
                  <a:moveTo>
                    <a:pt x="653" y="0"/>
                  </a:moveTo>
                  <a:cubicBezTo>
                    <a:pt x="297" y="0"/>
                    <a:pt x="1" y="296"/>
                    <a:pt x="1" y="652"/>
                  </a:cubicBezTo>
                  <a:lnTo>
                    <a:pt x="1" y="758"/>
                  </a:lnTo>
                  <a:cubicBezTo>
                    <a:pt x="1" y="1114"/>
                    <a:pt x="297" y="1410"/>
                    <a:pt x="653" y="1410"/>
                  </a:cubicBezTo>
                  <a:lnTo>
                    <a:pt x="2813" y="1410"/>
                  </a:lnTo>
                  <a:cubicBezTo>
                    <a:pt x="3177" y="1410"/>
                    <a:pt x="3472" y="1114"/>
                    <a:pt x="3472" y="758"/>
                  </a:cubicBezTo>
                  <a:lnTo>
                    <a:pt x="3472" y="652"/>
                  </a:lnTo>
                  <a:cubicBezTo>
                    <a:pt x="3472" y="296"/>
                    <a:pt x="3177" y="0"/>
                    <a:pt x="2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4731811" y="3208344"/>
              <a:ext cx="279236" cy="113403"/>
            </a:xfrm>
            <a:custGeom>
              <a:rect b="b" l="l" r="r" t="t"/>
              <a:pathLst>
                <a:path extrusionOk="0" h="1410" w="3472">
                  <a:moveTo>
                    <a:pt x="652" y="0"/>
                  </a:moveTo>
                  <a:cubicBezTo>
                    <a:pt x="296" y="0"/>
                    <a:pt x="0" y="296"/>
                    <a:pt x="0" y="652"/>
                  </a:cubicBezTo>
                  <a:lnTo>
                    <a:pt x="0" y="758"/>
                  </a:lnTo>
                  <a:cubicBezTo>
                    <a:pt x="0" y="1114"/>
                    <a:pt x="296" y="1410"/>
                    <a:pt x="652" y="1410"/>
                  </a:cubicBezTo>
                  <a:lnTo>
                    <a:pt x="2820" y="1410"/>
                  </a:lnTo>
                  <a:cubicBezTo>
                    <a:pt x="3176" y="1410"/>
                    <a:pt x="3472" y="1114"/>
                    <a:pt x="3472" y="758"/>
                  </a:cubicBezTo>
                  <a:lnTo>
                    <a:pt x="3472" y="652"/>
                  </a:lnTo>
                  <a:cubicBezTo>
                    <a:pt x="3472" y="296"/>
                    <a:pt x="3176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5156704" y="2302486"/>
              <a:ext cx="268298" cy="355490"/>
            </a:xfrm>
            <a:custGeom>
              <a:rect b="b" l="l" r="r" t="t"/>
              <a:pathLst>
                <a:path extrusionOk="0" h="4420" w="3336">
                  <a:moveTo>
                    <a:pt x="766" y="0"/>
                  </a:moveTo>
                  <a:cubicBezTo>
                    <a:pt x="341" y="0"/>
                    <a:pt x="0" y="341"/>
                    <a:pt x="0" y="766"/>
                  </a:cubicBezTo>
                  <a:lnTo>
                    <a:pt x="0" y="3654"/>
                  </a:lnTo>
                  <a:cubicBezTo>
                    <a:pt x="0" y="4078"/>
                    <a:pt x="341" y="4419"/>
                    <a:pt x="766" y="4419"/>
                  </a:cubicBezTo>
                  <a:lnTo>
                    <a:pt x="2570" y="4419"/>
                  </a:lnTo>
                  <a:cubicBezTo>
                    <a:pt x="2994" y="4419"/>
                    <a:pt x="3335" y="4078"/>
                    <a:pt x="3335" y="3654"/>
                  </a:cubicBezTo>
                  <a:lnTo>
                    <a:pt x="3335" y="766"/>
                  </a:lnTo>
                  <a:cubicBezTo>
                    <a:pt x="3335" y="341"/>
                    <a:pt x="2994" y="0"/>
                    <a:pt x="2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5156704" y="2726742"/>
              <a:ext cx="268298" cy="356053"/>
            </a:xfrm>
            <a:custGeom>
              <a:rect b="b" l="l" r="r" t="t"/>
              <a:pathLst>
                <a:path extrusionOk="0" h="4427" w="3336">
                  <a:moveTo>
                    <a:pt x="766" y="1"/>
                  </a:moveTo>
                  <a:cubicBezTo>
                    <a:pt x="341" y="1"/>
                    <a:pt x="0" y="349"/>
                    <a:pt x="0" y="774"/>
                  </a:cubicBezTo>
                  <a:lnTo>
                    <a:pt x="0" y="3661"/>
                  </a:lnTo>
                  <a:cubicBezTo>
                    <a:pt x="0" y="4078"/>
                    <a:pt x="341" y="4427"/>
                    <a:pt x="766" y="4427"/>
                  </a:cubicBezTo>
                  <a:lnTo>
                    <a:pt x="2570" y="4427"/>
                  </a:lnTo>
                  <a:cubicBezTo>
                    <a:pt x="2994" y="4427"/>
                    <a:pt x="3335" y="4078"/>
                    <a:pt x="3335" y="3661"/>
                  </a:cubicBezTo>
                  <a:lnTo>
                    <a:pt x="3335" y="774"/>
                  </a:lnTo>
                  <a:cubicBezTo>
                    <a:pt x="3335" y="349"/>
                    <a:pt x="2994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4637310" y="2447577"/>
              <a:ext cx="27505" cy="173160"/>
            </a:xfrm>
            <a:custGeom>
              <a:rect b="b" l="l" r="r" t="t"/>
              <a:pathLst>
                <a:path extrusionOk="0" h="2153" w="342">
                  <a:moveTo>
                    <a:pt x="342" y="0"/>
                  </a:moveTo>
                  <a:lnTo>
                    <a:pt x="1" y="341"/>
                  </a:lnTo>
                  <a:lnTo>
                    <a:pt x="1" y="796"/>
                  </a:lnTo>
                  <a:lnTo>
                    <a:pt x="213" y="1016"/>
                  </a:lnTo>
                  <a:lnTo>
                    <a:pt x="342" y="879"/>
                  </a:lnTo>
                  <a:lnTo>
                    <a:pt x="342" y="0"/>
                  </a:lnTo>
                  <a:close/>
                  <a:moveTo>
                    <a:pt x="213" y="1137"/>
                  </a:moveTo>
                  <a:lnTo>
                    <a:pt x="1" y="1349"/>
                  </a:lnTo>
                  <a:lnTo>
                    <a:pt x="1" y="1812"/>
                  </a:lnTo>
                  <a:lnTo>
                    <a:pt x="342" y="2153"/>
                  </a:lnTo>
                  <a:lnTo>
                    <a:pt x="342" y="1266"/>
                  </a:lnTo>
                  <a:lnTo>
                    <a:pt x="213" y="1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4707442" y="2447577"/>
              <a:ext cx="116455" cy="173160"/>
            </a:xfrm>
            <a:custGeom>
              <a:rect b="b" l="l" r="r" t="t"/>
              <a:pathLst>
                <a:path extrusionOk="0" h="2153" w="1448">
                  <a:moveTo>
                    <a:pt x="0" y="0"/>
                  </a:moveTo>
                  <a:lnTo>
                    <a:pt x="0" y="879"/>
                  </a:lnTo>
                  <a:lnTo>
                    <a:pt x="129" y="1016"/>
                  </a:lnTo>
                  <a:lnTo>
                    <a:pt x="341" y="796"/>
                  </a:lnTo>
                  <a:lnTo>
                    <a:pt x="341" y="341"/>
                  </a:lnTo>
                  <a:lnTo>
                    <a:pt x="0" y="0"/>
                  </a:lnTo>
                  <a:close/>
                  <a:moveTo>
                    <a:pt x="1448" y="0"/>
                  </a:moveTo>
                  <a:lnTo>
                    <a:pt x="1107" y="341"/>
                  </a:lnTo>
                  <a:lnTo>
                    <a:pt x="1107" y="796"/>
                  </a:lnTo>
                  <a:lnTo>
                    <a:pt x="1319" y="1016"/>
                  </a:lnTo>
                  <a:lnTo>
                    <a:pt x="1448" y="879"/>
                  </a:lnTo>
                  <a:lnTo>
                    <a:pt x="1448" y="0"/>
                  </a:lnTo>
                  <a:close/>
                  <a:moveTo>
                    <a:pt x="364" y="902"/>
                  </a:moveTo>
                  <a:lnTo>
                    <a:pt x="197" y="1076"/>
                  </a:lnTo>
                  <a:lnTo>
                    <a:pt x="364" y="1243"/>
                  </a:lnTo>
                  <a:lnTo>
                    <a:pt x="1084" y="1243"/>
                  </a:lnTo>
                  <a:lnTo>
                    <a:pt x="1258" y="1076"/>
                  </a:lnTo>
                  <a:lnTo>
                    <a:pt x="1084" y="902"/>
                  </a:lnTo>
                  <a:close/>
                  <a:moveTo>
                    <a:pt x="1319" y="1137"/>
                  </a:moveTo>
                  <a:lnTo>
                    <a:pt x="1107" y="1349"/>
                  </a:lnTo>
                  <a:lnTo>
                    <a:pt x="1107" y="1812"/>
                  </a:lnTo>
                  <a:lnTo>
                    <a:pt x="1448" y="2153"/>
                  </a:lnTo>
                  <a:lnTo>
                    <a:pt x="1448" y="1266"/>
                  </a:lnTo>
                  <a:lnTo>
                    <a:pt x="1319" y="1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4854301" y="2442028"/>
              <a:ext cx="116536" cy="183616"/>
            </a:xfrm>
            <a:custGeom>
              <a:rect b="b" l="l" r="r" t="t"/>
              <a:pathLst>
                <a:path extrusionOk="0" h="2283" w="1449">
                  <a:moveTo>
                    <a:pt x="69" y="1"/>
                  </a:moveTo>
                  <a:lnTo>
                    <a:pt x="403" y="342"/>
                  </a:lnTo>
                  <a:lnTo>
                    <a:pt x="1047" y="342"/>
                  </a:lnTo>
                  <a:lnTo>
                    <a:pt x="1380" y="1"/>
                  </a:lnTo>
                  <a:close/>
                  <a:moveTo>
                    <a:pt x="1" y="69"/>
                  </a:moveTo>
                  <a:lnTo>
                    <a:pt x="1" y="948"/>
                  </a:lnTo>
                  <a:lnTo>
                    <a:pt x="130" y="1085"/>
                  </a:lnTo>
                  <a:lnTo>
                    <a:pt x="342" y="865"/>
                  </a:lnTo>
                  <a:lnTo>
                    <a:pt x="342" y="403"/>
                  </a:lnTo>
                  <a:lnTo>
                    <a:pt x="1" y="69"/>
                  </a:lnTo>
                  <a:close/>
                  <a:moveTo>
                    <a:pt x="1449" y="69"/>
                  </a:moveTo>
                  <a:lnTo>
                    <a:pt x="1108" y="403"/>
                  </a:lnTo>
                  <a:lnTo>
                    <a:pt x="1108" y="865"/>
                  </a:lnTo>
                  <a:lnTo>
                    <a:pt x="1320" y="1085"/>
                  </a:lnTo>
                  <a:lnTo>
                    <a:pt x="1449" y="948"/>
                  </a:lnTo>
                  <a:lnTo>
                    <a:pt x="1449" y="69"/>
                  </a:lnTo>
                  <a:close/>
                  <a:moveTo>
                    <a:pt x="130" y="1206"/>
                  </a:moveTo>
                  <a:lnTo>
                    <a:pt x="1" y="1335"/>
                  </a:lnTo>
                  <a:lnTo>
                    <a:pt x="1" y="2222"/>
                  </a:lnTo>
                  <a:lnTo>
                    <a:pt x="342" y="1881"/>
                  </a:lnTo>
                  <a:lnTo>
                    <a:pt x="342" y="1418"/>
                  </a:lnTo>
                  <a:lnTo>
                    <a:pt x="130" y="1206"/>
                  </a:lnTo>
                  <a:close/>
                  <a:moveTo>
                    <a:pt x="1320" y="1206"/>
                  </a:moveTo>
                  <a:lnTo>
                    <a:pt x="1108" y="1418"/>
                  </a:lnTo>
                  <a:lnTo>
                    <a:pt x="1108" y="1881"/>
                  </a:lnTo>
                  <a:lnTo>
                    <a:pt x="1449" y="2222"/>
                  </a:lnTo>
                  <a:lnTo>
                    <a:pt x="1449" y="1335"/>
                  </a:lnTo>
                  <a:lnTo>
                    <a:pt x="1320" y="1206"/>
                  </a:lnTo>
                  <a:close/>
                  <a:moveTo>
                    <a:pt x="403" y="1949"/>
                  </a:moveTo>
                  <a:lnTo>
                    <a:pt x="69" y="2282"/>
                  </a:lnTo>
                  <a:lnTo>
                    <a:pt x="1380" y="2282"/>
                  </a:lnTo>
                  <a:lnTo>
                    <a:pt x="1047" y="19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4697067" y="2759074"/>
              <a:ext cx="110986" cy="178629"/>
            </a:xfrm>
            <a:custGeom>
              <a:rect b="b" l="l" r="r" t="t"/>
              <a:pathLst>
                <a:path extrusionOk="0" h="2221" w="1380">
                  <a:moveTo>
                    <a:pt x="0" y="0"/>
                  </a:moveTo>
                  <a:lnTo>
                    <a:pt x="334" y="341"/>
                  </a:lnTo>
                  <a:lnTo>
                    <a:pt x="978" y="341"/>
                  </a:lnTo>
                  <a:lnTo>
                    <a:pt x="1319" y="0"/>
                  </a:lnTo>
                  <a:close/>
                  <a:moveTo>
                    <a:pt x="1380" y="68"/>
                  </a:moveTo>
                  <a:lnTo>
                    <a:pt x="1039" y="402"/>
                  </a:lnTo>
                  <a:lnTo>
                    <a:pt x="1039" y="864"/>
                  </a:lnTo>
                  <a:lnTo>
                    <a:pt x="1251" y="1084"/>
                  </a:lnTo>
                  <a:lnTo>
                    <a:pt x="1380" y="948"/>
                  </a:lnTo>
                  <a:lnTo>
                    <a:pt x="1380" y="68"/>
                  </a:lnTo>
                  <a:close/>
                  <a:moveTo>
                    <a:pt x="1251" y="1205"/>
                  </a:moveTo>
                  <a:lnTo>
                    <a:pt x="1039" y="1418"/>
                  </a:lnTo>
                  <a:lnTo>
                    <a:pt x="1039" y="1880"/>
                  </a:lnTo>
                  <a:lnTo>
                    <a:pt x="1380" y="2221"/>
                  </a:lnTo>
                  <a:lnTo>
                    <a:pt x="1380" y="1334"/>
                  </a:lnTo>
                  <a:lnTo>
                    <a:pt x="1251" y="12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4838457" y="2759074"/>
              <a:ext cx="116536" cy="183536"/>
            </a:xfrm>
            <a:custGeom>
              <a:rect b="b" l="l" r="r" t="t"/>
              <a:pathLst>
                <a:path extrusionOk="0" h="2282" w="1449">
                  <a:moveTo>
                    <a:pt x="69" y="0"/>
                  </a:moveTo>
                  <a:lnTo>
                    <a:pt x="403" y="341"/>
                  </a:lnTo>
                  <a:lnTo>
                    <a:pt x="1047" y="341"/>
                  </a:lnTo>
                  <a:lnTo>
                    <a:pt x="1380" y="0"/>
                  </a:lnTo>
                  <a:close/>
                  <a:moveTo>
                    <a:pt x="1" y="68"/>
                  </a:moveTo>
                  <a:lnTo>
                    <a:pt x="1" y="948"/>
                  </a:lnTo>
                  <a:lnTo>
                    <a:pt x="130" y="1084"/>
                  </a:lnTo>
                  <a:lnTo>
                    <a:pt x="342" y="864"/>
                  </a:lnTo>
                  <a:lnTo>
                    <a:pt x="342" y="402"/>
                  </a:lnTo>
                  <a:lnTo>
                    <a:pt x="1" y="68"/>
                  </a:lnTo>
                  <a:close/>
                  <a:moveTo>
                    <a:pt x="1449" y="68"/>
                  </a:moveTo>
                  <a:lnTo>
                    <a:pt x="1107" y="402"/>
                  </a:lnTo>
                  <a:lnTo>
                    <a:pt x="1107" y="864"/>
                  </a:lnTo>
                  <a:lnTo>
                    <a:pt x="1320" y="1084"/>
                  </a:lnTo>
                  <a:lnTo>
                    <a:pt x="1449" y="948"/>
                  </a:lnTo>
                  <a:lnTo>
                    <a:pt x="1449" y="68"/>
                  </a:lnTo>
                  <a:close/>
                  <a:moveTo>
                    <a:pt x="1320" y="1205"/>
                  </a:moveTo>
                  <a:lnTo>
                    <a:pt x="1107" y="1418"/>
                  </a:lnTo>
                  <a:lnTo>
                    <a:pt x="1107" y="1880"/>
                  </a:lnTo>
                  <a:lnTo>
                    <a:pt x="1449" y="2213"/>
                  </a:lnTo>
                  <a:lnTo>
                    <a:pt x="1449" y="1334"/>
                  </a:lnTo>
                  <a:lnTo>
                    <a:pt x="1320" y="1205"/>
                  </a:lnTo>
                  <a:close/>
                  <a:moveTo>
                    <a:pt x="130" y="1205"/>
                  </a:moveTo>
                  <a:lnTo>
                    <a:pt x="1" y="1334"/>
                  </a:lnTo>
                  <a:lnTo>
                    <a:pt x="1" y="2221"/>
                  </a:lnTo>
                  <a:lnTo>
                    <a:pt x="342" y="1880"/>
                  </a:lnTo>
                  <a:lnTo>
                    <a:pt x="342" y="1418"/>
                  </a:lnTo>
                  <a:lnTo>
                    <a:pt x="130" y="1205"/>
                  </a:lnTo>
                  <a:close/>
                  <a:moveTo>
                    <a:pt x="403" y="1948"/>
                  </a:moveTo>
                  <a:lnTo>
                    <a:pt x="69" y="2282"/>
                  </a:lnTo>
                  <a:lnTo>
                    <a:pt x="1380" y="2282"/>
                  </a:lnTo>
                  <a:lnTo>
                    <a:pt x="1047" y="19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4172203" y="2805401"/>
              <a:ext cx="488341" cy="173160"/>
            </a:xfrm>
            <a:custGeom>
              <a:rect b="b" l="l" r="r" t="t"/>
              <a:pathLst>
                <a:path extrusionOk="0" fill="none" h="2153" w="6072">
                  <a:moveTo>
                    <a:pt x="6072" y="2153"/>
                  </a:moveTo>
                  <a:lnTo>
                    <a:pt x="3714" y="2153"/>
                  </a:lnTo>
                  <a:lnTo>
                    <a:pt x="3199" y="1137"/>
                  </a:lnTo>
                  <a:lnTo>
                    <a:pt x="2903" y="1880"/>
                  </a:lnTo>
                  <a:lnTo>
                    <a:pt x="2631" y="1137"/>
                  </a:lnTo>
                  <a:lnTo>
                    <a:pt x="2115" y="2032"/>
                  </a:lnTo>
                  <a:lnTo>
                    <a:pt x="1539" y="0"/>
                  </a:lnTo>
                  <a:lnTo>
                    <a:pt x="1153" y="2153"/>
                  </a:lnTo>
                  <a:lnTo>
                    <a:pt x="1" y="2153"/>
                  </a:lnTo>
                </a:path>
              </a:pathLst>
            </a:custGeom>
            <a:solidFill>
              <a:schemeClr val="dk2"/>
            </a:solidFill>
            <a:ln cap="rnd" cmpd="sng" w="19050">
              <a:solidFill>
                <a:srgbClr val="EF34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4164885" y="2478542"/>
              <a:ext cx="340198" cy="222704"/>
            </a:xfrm>
            <a:custGeom>
              <a:rect b="b" l="l" r="r" t="t"/>
              <a:pathLst>
                <a:path extrusionOk="0" h="2769" w="4230">
                  <a:moveTo>
                    <a:pt x="3007" y="0"/>
                  </a:moveTo>
                  <a:cubicBezTo>
                    <a:pt x="2511" y="0"/>
                    <a:pt x="2108" y="320"/>
                    <a:pt x="2108" y="320"/>
                  </a:cubicBezTo>
                  <a:cubicBezTo>
                    <a:pt x="2108" y="320"/>
                    <a:pt x="1713" y="7"/>
                    <a:pt x="1227" y="7"/>
                  </a:cubicBezTo>
                  <a:cubicBezTo>
                    <a:pt x="1067" y="7"/>
                    <a:pt x="897" y="41"/>
                    <a:pt x="728" y="131"/>
                  </a:cubicBezTo>
                  <a:cubicBezTo>
                    <a:pt x="39" y="487"/>
                    <a:pt x="1" y="1934"/>
                    <a:pt x="2115" y="2768"/>
                  </a:cubicBezTo>
                  <a:cubicBezTo>
                    <a:pt x="4230" y="1912"/>
                    <a:pt x="4177" y="472"/>
                    <a:pt x="3495" y="115"/>
                  </a:cubicBezTo>
                  <a:cubicBezTo>
                    <a:pt x="3329" y="32"/>
                    <a:pt x="3164" y="0"/>
                    <a:pt x="3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5521841" y="3004138"/>
              <a:ext cx="144524" cy="143885"/>
            </a:xfrm>
            <a:custGeom>
              <a:rect b="b" l="l" r="r" t="t"/>
              <a:pathLst>
                <a:path extrusionOk="0" h="1789" w="1797">
                  <a:moveTo>
                    <a:pt x="0" y="0"/>
                  </a:moveTo>
                  <a:lnTo>
                    <a:pt x="0" y="1789"/>
                  </a:lnTo>
                  <a:lnTo>
                    <a:pt x="1797" y="1789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pic>
        <p:nvPicPr>
          <p:cNvPr id="536" name="Google Shape;5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38" y="920038"/>
            <a:ext cx="41052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/>
          <p:nvPr>
            <p:ph idx="5" type="subTitle"/>
          </p:nvPr>
        </p:nvSpPr>
        <p:spPr>
          <a:xfrm>
            <a:off x="2500400" y="252017"/>
            <a:ext cx="43071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Visualize the features by importance</a:t>
            </a:r>
            <a:endParaRPr/>
          </a:p>
        </p:txBody>
      </p:sp>
      <p:grpSp>
        <p:nvGrpSpPr>
          <p:cNvPr id="542" name="Google Shape;542;p30"/>
          <p:cNvGrpSpPr/>
          <p:nvPr/>
        </p:nvGrpSpPr>
        <p:grpSpPr>
          <a:xfrm rot="653442">
            <a:off x="5573784" y="725672"/>
            <a:ext cx="3443030" cy="2521095"/>
            <a:chOff x="2813800" y="1533435"/>
            <a:chExt cx="3425551" cy="2508297"/>
          </a:xfrm>
        </p:grpSpPr>
        <p:sp>
          <p:nvSpPr>
            <p:cNvPr id="543" name="Google Shape;543;p30"/>
            <p:cNvSpPr/>
            <p:nvPr/>
          </p:nvSpPr>
          <p:spPr>
            <a:xfrm>
              <a:off x="3335285" y="2759074"/>
              <a:ext cx="2904066" cy="1282658"/>
            </a:xfrm>
            <a:custGeom>
              <a:rect b="b" l="l" r="r" t="t"/>
              <a:pathLst>
                <a:path extrusionOk="0" h="15948" w="36109">
                  <a:moveTo>
                    <a:pt x="3365" y="0"/>
                  </a:moveTo>
                  <a:cubicBezTo>
                    <a:pt x="3229" y="114"/>
                    <a:pt x="0" y="2729"/>
                    <a:pt x="1402" y="8140"/>
                  </a:cubicBezTo>
                  <a:cubicBezTo>
                    <a:pt x="1986" y="10399"/>
                    <a:pt x="3578" y="12074"/>
                    <a:pt x="6011" y="12984"/>
                  </a:cubicBezTo>
                  <a:cubicBezTo>
                    <a:pt x="7814" y="13658"/>
                    <a:pt x="9429" y="13673"/>
                    <a:pt x="9497" y="13673"/>
                  </a:cubicBezTo>
                  <a:lnTo>
                    <a:pt x="9687" y="13673"/>
                  </a:lnTo>
                  <a:lnTo>
                    <a:pt x="11036" y="11650"/>
                  </a:lnTo>
                  <a:lnTo>
                    <a:pt x="11862" y="13802"/>
                  </a:lnTo>
                  <a:lnTo>
                    <a:pt x="13400" y="11544"/>
                  </a:lnTo>
                  <a:lnTo>
                    <a:pt x="14803" y="15947"/>
                  </a:lnTo>
                  <a:lnTo>
                    <a:pt x="15796" y="14007"/>
                  </a:lnTo>
                  <a:lnTo>
                    <a:pt x="16637" y="15235"/>
                  </a:lnTo>
                  <a:lnTo>
                    <a:pt x="16796" y="15257"/>
                  </a:lnTo>
                  <a:cubicBezTo>
                    <a:pt x="16923" y="15269"/>
                    <a:pt x="18166" y="15388"/>
                    <a:pt x="19997" y="15388"/>
                  </a:cubicBezTo>
                  <a:cubicBezTo>
                    <a:pt x="22858" y="15388"/>
                    <a:pt x="27155" y="15097"/>
                    <a:pt x="30871" y="13651"/>
                  </a:cubicBezTo>
                  <a:cubicBezTo>
                    <a:pt x="34971" y="12059"/>
                    <a:pt x="35805" y="9793"/>
                    <a:pt x="35942" y="8580"/>
                  </a:cubicBezTo>
                  <a:cubicBezTo>
                    <a:pt x="36108" y="7064"/>
                    <a:pt x="35373" y="5556"/>
                    <a:pt x="34024" y="4654"/>
                  </a:cubicBezTo>
                  <a:cubicBezTo>
                    <a:pt x="32359" y="3534"/>
                    <a:pt x="30622" y="3317"/>
                    <a:pt x="29526" y="3317"/>
                  </a:cubicBezTo>
                  <a:cubicBezTo>
                    <a:pt x="28871" y="3317"/>
                    <a:pt x="28445" y="3395"/>
                    <a:pt x="28400" y="3403"/>
                  </a:cubicBezTo>
                  <a:lnTo>
                    <a:pt x="28529" y="4086"/>
                  </a:lnTo>
                  <a:cubicBezTo>
                    <a:pt x="28540" y="4083"/>
                    <a:pt x="28911" y="4017"/>
                    <a:pt x="29497" y="4017"/>
                  </a:cubicBezTo>
                  <a:cubicBezTo>
                    <a:pt x="30495" y="4017"/>
                    <a:pt x="32114" y="4208"/>
                    <a:pt x="33637" y="5230"/>
                  </a:cubicBezTo>
                  <a:cubicBezTo>
                    <a:pt x="34774" y="5988"/>
                    <a:pt x="35388" y="7246"/>
                    <a:pt x="35252" y="8504"/>
                  </a:cubicBezTo>
                  <a:cubicBezTo>
                    <a:pt x="35047" y="10323"/>
                    <a:pt x="33402" y="11923"/>
                    <a:pt x="30621" y="12999"/>
                  </a:cubicBezTo>
                  <a:cubicBezTo>
                    <a:pt x="27018" y="14403"/>
                    <a:pt x="22753" y="14680"/>
                    <a:pt x="19939" y="14680"/>
                  </a:cubicBezTo>
                  <a:cubicBezTo>
                    <a:pt x="18485" y="14680"/>
                    <a:pt x="17418" y="14606"/>
                    <a:pt x="17031" y="14575"/>
                  </a:cubicBezTo>
                  <a:lnTo>
                    <a:pt x="15705" y="12650"/>
                  </a:lnTo>
                  <a:lnTo>
                    <a:pt x="14954" y="14121"/>
                  </a:lnTo>
                  <a:lnTo>
                    <a:pt x="13628" y="9967"/>
                  </a:lnTo>
                  <a:lnTo>
                    <a:pt x="12036" y="12309"/>
                  </a:lnTo>
                  <a:lnTo>
                    <a:pt x="11202" y="10141"/>
                  </a:lnTo>
                  <a:lnTo>
                    <a:pt x="9315" y="12969"/>
                  </a:lnTo>
                  <a:cubicBezTo>
                    <a:pt x="8292" y="12915"/>
                    <a:pt x="3229" y="12415"/>
                    <a:pt x="2077" y="7966"/>
                  </a:cubicBezTo>
                  <a:cubicBezTo>
                    <a:pt x="788" y="3017"/>
                    <a:pt x="3676" y="644"/>
                    <a:pt x="3797" y="546"/>
                  </a:cubicBez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813800" y="1533435"/>
              <a:ext cx="1901569" cy="1371369"/>
            </a:xfrm>
            <a:custGeom>
              <a:rect b="b" l="l" r="r" t="t"/>
              <a:pathLst>
                <a:path extrusionOk="0" h="17051" w="23644">
                  <a:moveTo>
                    <a:pt x="15269" y="0"/>
                  </a:moveTo>
                  <a:cubicBezTo>
                    <a:pt x="11405" y="0"/>
                    <a:pt x="9531" y="4135"/>
                    <a:pt x="9531" y="4135"/>
                  </a:cubicBezTo>
                  <a:cubicBezTo>
                    <a:pt x="9531" y="4135"/>
                    <a:pt x="8629" y="3882"/>
                    <a:pt x="7410" y="3882"/>
                  </a:cubicBezTo>
                  <a:cubicBezTo>
                    <a:pt x="5843" y="3882"/>
                    <a:pt x="3752" y="4301"/>
                    <a:pt x="2384" y="6220"/>
                  </a:cubicBezTo>
                  <a:cubicBezTo>
                    <a:pt x="0" y="9571"/>
                    <a:pt x="3157" y="17050"/>
                    <a:pt x="14903" y="17050"/>
                  </a:cubicBezTo>
                  <a:cubicBezTo>
                    <a:pt x="15110" y="17050"/>
                    <a:pt x="15321" y="17048"/>
                    <a:pt x="15534" y="17043"/>
                  </a:cubicBezTo>
                  <a:cubicBezTo>
                    <a:pt x="23644" y="7849"/>
                    <a:pt x="19900" y="361"/>
                    <a:pt x="15731" y="20"/>
                  </a:cubicBezTo>
                  <a:cubicBezTo>
                    <a:pt x="15574" y="7"/>
                    <a:pt x="15420" y="0"/>
                    <a:pt x="1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885081" y="1600592"/>
              <a:ext cx="442016" cy="351951"/>
            </a:xfrm>
            <a:custGeom>
              <a:rect b="b" l="l" r="r" t="t"/>
              <a:pathLst>
                <a:path extrusionOk="0" h="4376" w="5496">
                  <a:moveTo>
                    <a:pt x="1982" y="0"/>
                  </a:moveTo>
                  <a:cubicBezTo>
                    <a:pt x="1200" y="0"/>
                    <a:pt x="508" y="249"/>
                    <a:pt x="334" y="716"/>
                  </a:cubicBezTo>
                  <a:cubicBezTo>
                    <a:pt x="1" y="1633"/>
                    <a:pt x="736" y="2353"/>
                    <a:pt x="2009" y="3225"/>
                  </a:cubicBezTo>
                  <a:cubicBezTo>
                    <a:pt x="2888" y="3821"/>
                    <a:pt x="3623" y="4375"/>
                    <a:pt x="4212" y="4375"/>
                  </a:cubicBezTo>
                  <a:cubicBezTo>
                    <a:pt x="4446" y="4375"/>
                    <a:pt x="4656" y="4288"/>
                    <a:pt x="4844" y="4081"/>
                  </a:cubicBezTo>
                  <a:cubicBezTo>
                    <a:pt x="5496" y="3361"/>
                    <a:pt x="5223" y="1724"/>
                    <a:pt x="4116" y="723"/>
                  </a:cubicBezTo>
                  <a:cubicBezTo>
                    <a:pt x="3577" y="232"/>
                    <a:pt x="2737" y="0"/>
                    <a:pt x="1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935669" y="2218921"/>
              <a:ext cx="1625791" cy="1333247"/>
            </a:xfrm>
            <a:custGeom>
              <a:rect b="b" l="l" r="r" t="t"/>
              <a:pathLst>
                <a:path extrusionOk="0" h="16577" w="20215">
                  <a:moveTo>
                    <a:pt x="1320" y="1"/>
                  </a:moveTo>
                  <a:cubicBezTo>
                    <a:pt x="592" y="1"/>
                    <a:pt x="1" y="607"/>
                    <a:pt x="1" y="1350"/>
                  </a:cubicBezTo>
                  <a:lnTo>
                    <a:pt x="1" y="15220"/>
                  </a:lnTo>
                  <a:cubicBezTo>
                    <a:pt x="1" y="15971"/>
                    <a:pt x="592" y="16577"/>
                    <a:pt x="1320" y="16577"/>
                  </a:cubicBezTo>
                  <a:lnTo>
                    <a:pt x="18896" y="16577"/>
                  </a:lnTo>
                  <a:cubicBezTo>
                    <a:pt x="19624" y="16577"/>
                    <a:pt x="20215" y="15971"/>
                    <a:pt x="20215" y="15220"/>
                  </a:cubicBezTo>
                  <a:lnTo>
                    <a:pt x="20215" y="1350"/>
                  </a:lnTo>
                  <a:cubicBezTo>
                    <a:pt x="20215" y="607"/>
                    <a:pt x="19624" y="1"/>
                    <a:pt x="18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935669" y="2218921"/>
              <a:ext cx="1560567" cy="1218718"/>
            </a:xfrm>
            <a:custGeom>
              <a:rect b="b" l="l" r="r" t="t"/>
              <a:pathLst>
                <a:path extrusionOk="0" h="15153" w="19404">
                  <a:moveTo>
                    <a:pt x="1820" y="1"/>
                  </a:moveTo>
                  <a:cubicBezTo>
                    <a:pt x="819" y="1"/>
                    <a:pt x="1" y="812"/>
                    <a:pt x="1" y="1812"/>
                  </a:cubicBezTo>
                  <a:lnTo>
                    <a:pt x="1" y="13341"/>
                  </a:lnTo>
                  <a:cubicBezTo>
                    <a:pt x="1" y="14341"/>
                    <a:pt x="819" y="15152"/>
                    <a:pt x="1820" y="15152"/>
                  </a:cubicBezTo>
                  <a:lnTo>
                    <a:pt x="17593" y="15152"/>
                  </a:lnTo>
                  <a:cubicBezTo>
                    <a:pt x="18593" y="15152"/>
                    <a:pt x="19404" y="14341"/>
                    <a:pt x="19404" y="13341"/>
                  </a:cubicBezTo>
                  <a:lnTo>
                    <a:pt x="19404" y="1812"/>
                  </a:lnTo>
                  <a:cubicBezTo>
                    <a:pt x="19404" y="812"/>
                    <a:pt x="18593" y="1"/>
                    <a:pt x="175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4046014" y="3176012"/>
              <a:ext cx="173798" cy="173804"/>
            </a:xfrm>
            <a:custGeom>
              <a:rect b="b" l="l" r="r" t="t"/>
              <a:pathLst>
                <a:path extrusionOk="0" h="2161" w="2161">
                  <a:moveTo>
                    <a:pt x="1077" y="1"/>
                  </a:moveTo>
                  <a:cubicBezTo>
                    <a:pt x="486" y="1"/>
                    <a:pt x="1" y="486"/>
                    <a:pt x="1" y="1077"/>
                  </a:cubicBezTo>
                  <a:cubicBezTo>
                    <a:pt x="1" y="1676"/>
                    <a:pt x="486" y="2161"/>
                    <a:pt x="1077" y="2161"/>
                  </a:cubicBezTo>
                  <a:cubicBezTo>
                    <a:pt x="1676" y="2161"/>
                    <a:pt x="2161" y="1676"/>
                    <a:pt x="2161" y="1077"/>
                  </a:cubicBezTo>
                  <a:cubicBezTo>
                    <a:pt x="2161" y="486"/>
                    <a:pt x="1676" y="1"/>
                    <a:pt x="1077" y="1"/>
                  </a:cubicBezTo>
                  <a:close/>
                </a:path>
              </a:pathLst>
            </a:custGeom>
            <a:solidFill>
              <a:srgbClr val="C2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4075933" y="3189444"/>
              <a:ext cx="114043" cy="131740"/>
            </a:xfrm>
            <a:custGeom>
              <a:rect b="b" l="l" r="r" t="t"/>
              <a:pathLst>
                <a:path extrusionOk="0" h="1638" w="1418">
                  <a:moveTo>
                    <a:pt x="849" y="463"/>
                  </a:moveTo>
                  <a:cubicBezTo>
                    <a:pt x="1054" y="523"/>
                    <a:pt x="1198" y="705"/>
                    <a:pt x="1198" y="933"/>
                  </a:cubicBezTo>
                  <a:cubicBezTo>
                    <a:pt x="1198" y="1198"/>
                    <a:pt x="978" y="1425"/>
                    <a:pt x="705" y="1425"/>
                  </a:cubicBezTo>
                  <a:cubicBezTo>
                    <a:pt x="432" y="1425"/>
                    <a:pt x="212" y="1198"/>
                    <a:pt x="212" y="933"/>
                  </a:cubicBezTo>
                  <a:cubicBezTo>
                    <a:pt x="212" y="705"/>
                    <a:pt x="364" y="523"/>
                    <a:pt x="569" y="463"/>
                  </a:cubicBezTo>
                  <a:lnTo>
                    <a:pt x="569" y="599"/>
                  </a:lnTo>
                  <a:cubicBezTo>
                    <a:pt x="569" y="675"/>
                    <a:pt x="629" y="743"/>
                    <a:pt x="705" y="743"/>
                  </a:cubicBezTo>
                  <a:cubicBezTo>
                    <a:pt x="788" y="743"/>
                    <a:pt x="849" y="675"/>
                    <a:pt x="849" y="599"/>
                  </a:cubicBezTo>
                  <a:lnTo>
                    <a:pt x="849" y="463"/>
                  </a:lnTo>
                  <a:close/>
                  <a:moveTo>
                    <a:pt x="705" y="0"/>
                  </a:moveTo>
                  <a:cubicBezTo>
                    <a:pt x="629" y="0"/>
                    <a:pt x="569" y="68"/>
                    <a:pt x="569" y="144"/>
                  </a:cubicBezTo>
                  <a:lnTo>
                    <a:pt x="569" y="235"/>
                  </a:lnTo>
                  <a:cubicBezTo>
                    <a:pt x="243" y="303"/>
                    <a:pt x="0" y="584"/>
                    <a:pt x="0" y="933"/>
                  </a:cubicBezTo>
                  <a:cubicBezTo>
                    <a:pt x="0" y="1319"/>
                    <a:pt x="318" y="1637"/>
                    <a:pt x="705" y="1637"/>
                  </a:cubicBezTo>
                  <a:cubicBezTo>
                    <a:pt x="1099" y="1637"/>
                    <a:pt x="1417" y="1319"/>
                    <a:pt x="1417" y="933"/>
                  </a:cubicBezTo>
                  <a:cubicBezTo>
                    <a:pt x="1417" y="584"/>
                    <a:pt x="1167" y="303"/>
                    <a:pt x="849" y="235"/>
                  </a:cubicBezTo>
                  <a:lnTo>
                    <a:pt x="849" y="144"/>
                  </a:lnTo>
                  <a:cubicBezTo>
                    <a:pt x="849" y="68"/>
                    <a:pt x="788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4074646" y="2298786"/>
              <a:ext cx="1027269" cy="788913"/>
            </a:xfrm>
            <a:custGeom>
              <a:rect b="b" l="l" r="r" t="t"/>
              <a:pathLst>
                <a:path extrusionOk="0" h="9809" w="12773">
                  <a:moveTo>
                    <a:pt x="956" y="1"/>
                  </a:moveTo>
                  <a:cubicBezTo>
                    <a:pt x="433" y="1"/>
                    <a:pt x="1" y="425"/>
                    <a:pt x="1" y="956"/>
                  </a:cubicBezTo>
                  <a:lnTo>
                    <a:pt x="1" y="8854"/>
                  </a:lnTo>
                  <a:cubicBezTo>
                    <a:pt x="1" y="9376"/>
                    <a:pt x="433" y="9809"/>
                    <a:pt x="956" y="9809"/>
                  </a:cubicBezTo>
                  <a:lnTo>
                    <a:pt x="11817" y="9809"/>
                  </a:lnTo>
                  <a:cubicBezTo>
                    <a:pt x="12340" y="9809"/>
                    <a:pt x="12772" y="9376"/>
                    <a:pt x="12772" y="8854"/>
                  </a:cubicBezTo>
                  <a:lnTo>
                    <a:pt x="12772" y="956"/>
                  </a:lnTo>
                  <a:cubicBezTo>
                    <a:pt x="12772" y="425"/>
                    <a:pt x="12340" y="1"/>
                    <a:pt x="11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4309331" y="3208344"/>
              <a:ext cx="279316" cy="113403"/>
            </a:xfrm>
            <a:custGeom>
              <a:rect b="b" l="l" r="r" t="t"/>
              <a:pathLst>
                <a:path extrusionOk="0" h="1410" w="3473">
                  <a:moveTo>
                    <a:pt x="653" y="0"/>
                  </a:moveTo>
                  <a:cubicBezTo>
                    <a:pt x="297" y="0"/>
                    <a:pt x="1" y="296"/>
                    <a:pt x="1" y="652"/>
                  </a:cubicBezTo>
                  <a:lnTo>
                    <a:pt x="1" y="758"/>
                  </a:lnTo>
                  <a:cubicBezTo>
                    <a:pt x="1" y="1114"/>
                    <a:pt x="297" y="1410"/>
                    <a:pt x="653" y="1410"/>
                  </a:cubicBezTo>
                  <a:lnTo>
                    <a:pt x="2813" y="1410"/>
                  </a:lnTo>
                  <a:cubicBezTo>
                    <a:pt x="3177" y="1410"/>
                    <a:pt x="3472" y="1114"/>
                    <a:pt x="3472" y="758"/>
                  </a:cubicBezTo>
                  <a:lnTo>
                    <a:pt x="3472" y="652"/>
                  </a:lnTo>
                  <a:cubicBezTo>
                    <a:pt x="3472" y="296"/>
                    <a:pt x="3177" y="0"/>
                    <a:pt x="2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4731811" y="3208344"/>
              <a:ext cx="279236" cy="113403"/>
            </a:xfrm>
            <a:custGeom>
              <a:rect b="b" l="l" r="r" t="t"/>
              <a:pathLst>
                <a:path extrusionOk="0" h="1410" w="3472">
                  <a:moveTo>
                    <a:pt x="652" y="0"/>
                  </a:moveTo>
                  <a:cubicBezTo>
                    <a:pt x="296" y="0"/>
                    <a:pt x="0" y="296"/>
                    <a:pt x="0" y="652"/>
                  </a:cubicBezTo>
                  <a:lnTo>
                    <a:pt x="0" y="758"/>
                  </a:lnTo>
                  <a:cubicBezTo>
                    <a:pt x="0" y="1114"/>
                    <a:pt x="296" y="1410"/>
                    <a:pt x="652" y="1410"/>
                  </a:cubicBezTo>
                  <a:lnTo>
                    <a:pt x="2820" y="1410"/>
                  </a:lnTo>
                  <a:cubicBezTo>
                    <a:pt x="3176" y="1410"/>
                    <a:pt x="3472" y="1114"/>
                    <a:pt x="3472" y="758"/>
                  </a:cubicBezTo>
                  <a:lnTo>
                    <a:pt x="3472" y="652"/>
                  </a:lnTo>
                  <a:cubicBezTo>
                    <a:pt x="3472" y="296"/>
                    <a:pt x="3176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5156704" y="2302486"/>
              <a:ext cx="268298" cy="355490"/>
            </a:xfrm>
            <a:custGeom>
              <a:rect b="b" l="l" r="r" t="t"/>
              <a:pathLst>
                <a:path extrusionOk="0" h="4420" w="3336">
                  <a:moveTo>
                    <a:pt x="766" y="0"/>
                  </a:moveTo>
                  <a:cubicBezTo>
                    <a:pt x="341" y="0"/>
                    <a:pt x="0" y="341"/>
                    <a:pt x="0" y="766"/>
                  </a:cubicBezTo>
                  <a:lnTo>
                    <a:pt x="0" y="3654"/>
                  </a:lnTo>
                  <a:cubicBezTo>
                    <a:pt x="0" y="4078"/>
                    <a:pt x="341" y="4419"/>
                    <a:pt x="766" y="4419"/>
                  </a:cubicBezTo>
                  <a:lnTo>
                    <a:pt x="2570" y="4419"/>
                  </a:lnTo>
                  <a:cubicBezTo>
                    <a:pt x="2994" y="4419"/>
                    <a:pt x="3335" y="4078"/>
                    <a:pt x="3335" y="3654"/>
                  </a:cubicBezTo>
                  <a:lnTo>
                    <a:pt x="3335" y="766"/>
                  </a:lnTo>
                  <a:cubicBezTo>
                    <a:pt x="3335" y="341"/>
                    <a:pt x="2994" y="0"/>
                    <a:pt x="2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5156704" y="2726742"/>
              <a:ext cx="268298" cy="356053"/>
            </a:xfrm>
            <a:custGeom>
              <a:rect b="b" l="l" r="r" t="t"/>
              <a:pathLst>
                <a:path extrusionOk="0" h="4427" w="3336">
                  <a:moveTo>
                    <a:pt x="766" y="1"/>
                  </a:moveTo>
                  <a:cubicBezTo>
                    <a:pt x="341" y="1"/>
                    <a:pt x="0" y="349"/>
                    <a:pt x="0" y="774"/>
                  </a:cubicBezTo>
                  <a:lnTo>
                    <a:pt x="0" y="3661"/>
                  </a:lnTo>
                  <a:cubicBezTo>
                    <a:pt x="0" y="4078"/>
                    <a:pt x="341" y="4427"/>
                    <a:pt x="766" y="4427"/>
                  </a:cubicBezTo>
                  <a:lnTo>
                    <a:pt x="2570" y="4427"/>
                  </a:lnTo>
                  <a:cubicBezTo>
                    <a:pt x="2994" y="4427"/>
                    <a:pt x="3335" y="4078"/>
                    <a:pt x="3335" y="3661"/>
                  </a:cubicBezTo>
                  <a:lnTo>
                    <a:pt x="3335" y="774"/>
                  </a:lnTo>
                  <a:cubicBezTo>
                    <a:pt x="3335" y="349"/>
                    <a:pt x="2994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4637310" y="2447577"/>
              <a:ext cx="27505" cy="173160"/>
            </a:xfrm>
            <a:custGeom>
              <a:rect b="b" l="l" r="r" t="t"/>
              <a:pathLst>
                <a:path extrusionOk="0" h="2153" w="342">
                  <a:moveTo>
                    <a:pt x="342" y="0"/>
                  </a:moveTo>
                  <a:lnTo>
                    <a:pt x="1" y="341"/>
                  </a:lnTo>
                  <a:lnTo>
                    <a:pt x="1" y="796"/>
                  </a:lnTo>
                  <a:lnTo>
                    <a:pt x="213" y="1016"/>
                  </a:lnTo>
                  <a:lnTo>
                    <a:pt x="342" y="879"/>
                  </a:lnTo>
                  <a:lnTo>
                    <a:pt x="342" y="0"/>
                  </a:lnTo>
                  <a:close/>
                  <a:moveTo>
                    <a:pt x="213" y="1137"/>
                  </a:moveTo>
                  <a:lnTo>
                    <a:pt x="1" y="1349"/>
                  </a:lnTo>
                  <a:lnTo>
                    <a:pt x="1" y="1812"/>
                  </a:lnTo>
                  <a:lnTo>
                    <a:pt x="342" y="2153"/>
                  </a:lnTo>
                  <a:lnTo>
                    <a:pt x="342" y="1266"/>
                  </a:lnTo>
                  <a:lnTo>
                    <a:pt x="213" y="1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4707442" y="2447577"/>
              <a:ext cx="116455" cy="173160"/>
            </a:xfrm>
            <a:custGeom>
              <a:rect b="b" l="l" r="r" t="t"/>
              <a:pathLst>
                <a:path extrusionOk="0" h="2153" w="1448">
                  <a:moveTo>
                    <a:pt x="0" y="0"/>
                  </a:moveTo>
                  <a:lnTo>
                    <a:pt x="0" y="879"/>
                  </a:lnTo>
                  <a:lnTo>
                    <a:pt x="129" y="1016"/>
                  </a:lnTo>
                  <a:lnTo>
                    <a:pt x="341" y="796"/>
                  </a:lnTo>
                  <a:lnTo>
                    <a:pt x="341" y="341"/>
                  </a:lnTo>
                  <a:lnTo>
                    <a:pt x="0" y="0"/>
                  </a:lnTo>
                  <a:close/>
                  <a:moveTo>
                    <a:pt x="1448" y="0"/>
                  </a:moveTo>
                  <a:lnTo>
                    <a:pt x="1107" y="341"/>
                  </a:lnTo>
                  <a:lnTo>
                    <a:pt x="1107" y="796"/>
                  </a:lnTo>
                  <a:lnTo>
                    <a:pt x="1319" y="1016"/>
                  </a:lnTo>
                  <a:lnTo>
                    <a:pt x="1448" y="879"/>
                  </a:lnTo>
                  <a:lnTo>
                    <a:pt x="1448" y="0"/>
                  </a:lnTo>
                  <a:close/>
                  <a:moveTo>
                    <a:pt x="364" y="902"/>
                  </a:moveTo>
                  <a:lnTo>
                    <a:pt x="197" y="1076"/>
                  </a:lnTo>
                  <a:lnTo>
                    <a:pt x="364" y="1243"/>
                  </a:lnTo>
                  <a:lnTo>
                    <a:pt x="1084" y="1243"/>
                  </a:lnTo>
                  <a:lnTo>
                    <a:pt x="1258" y="1076"/>
                  </a:lnTo>
                  <a:lnTo>
                    <a:pt x="1084" y="902"/>
                  </a:lnTo>
                  <a:close/>
                  <a:moveTo>
                    <a:pt x="1319" y="1137"/>
                  </a:moveTo>
                  <a:lnTo>
                    <a:pt x="1107" y="1349"/>
                  </a:lnTo>
                  <a:lnTo>
                    <a:pt x="1107" y="1812"/>
                  </a:lnTo>
                  <a:lnTo>
                    <a:pt x="1448" y="2153"/>
                  </a:lnTo>
                  <a:lnTo>
                    <a:pt x="1448" y="1266"/>
                  </a:lnTo>
                  <a:lnTo>
                    <a:pt x="1319" y="1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4854301" y="2442028"/>
              <a:ext cx="116536" cy="183616"/>
            </a:xfrm>
            <a:custGeom>
              <a:rect b="b" l="l" r="r" t="t"/>
              <a:pathLst>
                <a:path extrusionOk="0" h="2283" w="1449">
                  <a:moveTo>
                    <a:pt x="69" y="1"/>
                  </a:moveTo>
                  <a:lnTo>
                    <a:pt x="403" y="342"/>
                  </a:lnTo>
                  <a:lnTo>
                    <a:pt x="1047" y="342"/>
                  </a:lnTo>
                  <a:lnTo>
                    <a:pt x="1380" y="1"/>
                  </a:lnTo>
                  <a:close/>
                  <a:moveTo>
                    <a:pt x="1" y="69"/>
                  </a:moveTo>
                  <a:lnTo>
                    <a:pt x="1" y="948"/>
                  </a:lnTo>
                  <a:lnTo>
                    <a:pt x="130" y="1085"/>
                  </a:lnTo>
                  <a:lnTo>
                    <a:pt x="342" y="865"/>
                  </a:lnTo>
                  <a:lnTo>
                    <a:pt x="342" y="403"/>
                  </a:lnTo>
                  <a:lnTo>
                    <a:pt x="1" y="69"/>
                  </a:lnTo>
                  <a:close/>
                  <a:moveTo>
                    <a:pt x="1449" y="69"/>
                  </a:moveTo>
                  <a:lnTo>
                    <a:pt x="1108" y="403"/>
                  </a:lnTo>
                  <a:lnTo>
                    <a:pt x="1108" y="865"/>
                  </a:lnTo>
                  <a:lnTo>
                    <a:pt x="1320" y="1085"/>
                  </a:lnTo>
                  <a:lnTo>
                    <a:pt x="1449" y="948"/>
                  </a:lnTo>
                  <a:lnTo>
                    <a:pt x="1449" y="69"/>
                  </a:lnTo>
                  <a:close/>
                  <a:moveTo>
                    <a:pt x="130" y="1206"/>
                  </a:moveTo>
                  <a:lnTo>
                    <a:pt x="1" y="1335"/>
                  </a:lnTo>
                  <a:lnTo>
                    <a:pt x="1" y="2222"/>
                  </a:lnTo>
                  <a:lnTo>
                    <a:pt x="342" y="1881"/>
                  </a:lnTo>
                  <a:lnTo>
                    <a:pt x="342" y="1418"/>
                  </a:lnTo>
                  <a:lnTo>
                    <a:pt x="130" y="1206"/>
                  </a:lnTo>
                  <a:close/>
                  <a:moveTo>
                    <a:pt x="1320" y="1206"/>
                  </a:moveTo>
                  <a:lnTo>
                    <a:pt x="1108" y="1418"/>
                  </a:lnTo>
                  <a:lnTo>
                    <a:pt x="1108" y="1881"/>
                  </a:lnTo>
                  <a:lnTo>
                    <a:pt x="1449" y="2222"/>
                  </a:lnTo>
                  <a:lnTo>
                    <a:pt x="1449" y="1335"/>
                  </a:lnTo>
                  <a:lnTo>
                    <a:pt x="1320" y="1206"/>
                  </a:lnTo>
                  <a:close/>
                  <a:moveTo>
                    <a:pt x="403" y="1949"/>
                  </a:moveTo>
                  <a:lnTo>
                    <a:pt x="69" y="2282"/>
                  </a:lnTo>
                  <a:lnTo>
                    <a:pt x="1380" y="2282"/>
                  </a:lnTo>
                  <a:lnTo>
                    <a:pt x="1047" y="19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4697067" y="2759074"/>
              <a:ext cx="110986" cy="178629"/>
            </a:xfrm>
            <a:custGeom>
              <a:rect b="b" l="l" r="r" t="t"/>
              <a:pathLst>
                <a:path extrusionOk="0" h="2221" w="1380">
                  <a:moveTo>
                    <a:pt x="0" y="0"/>
                  </a:moveTo>
                  <a:lnTo>
                    <a:pt x="334" y="341"/>
                  </a:lnTo>
                  <a:lnTo>
                    <a:pt x="978" y="341"/>
                  </a:lnTo>
                  <a:lnTo>
                    <a:pt x="1319" y="0"/>
                  </a:lnTo>
                  <a:close/>
                  <a:moveTo>
                    <a:pt x="1380" y="68"/>
                  </a:moveTo>
                  <a:lnTo>
                    <a:pt x="1039" y="402"/>
                  </a:lnTo>
                  <a:lnTo>
                    <a:pt x="1039" y="864"/>
                  </a:lnTo>
                  <a:lnTo>
                    <a:pt x="1251" y="1084"/>
                  </a:lnTo>
                  <a:lnTo>
                    <a:pt x="1380" y="948"/>
                  </a:lnTo>
                  <a:lnTo>
                    <a:pt x="1380" y="68"/>
                  </a:lnTo>
                  <a:close/>
                  <a:moveTo>
                    <a:pt x="1251" y="1205"/>
                  </a:moveTo>
                  <a:lnTo>
                    <a:pt x="1039" y="1418"/>
                  </a:lnTo>
                  <a:lnTo>
                    <a:pt x="1039" y="1880"/>
                  </a:lnTo>
                  <a:lnTo>
                    <a:pt x="1380" y="2221"/>
                  </a:lnTo>
                  <a:lnTo>
                    <a:pt x="1380" y="1334"/>
                  </a:lnTo>
                  <a:lnTo>
                    <a:pt x="1251" y="12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4838457" y="2759074"/>
              <a:ext cx="116536" cy="183536"/>
            </a:xfrm>
            <a:custGeom>
              <a:rect b="b" l="l" r="r" t="t"/>
              <a:pathLst>
                <a:path extrusionOk="0" h="2282" w="1449">
                  <a:moveTo>
                    <a:pt x="69" y="0"/>
                  </a:moveTo>
                  <a:lnTo>
                    <a:pt x="403" y="341"/>
                  </a:lnTo>
                  <a:lnTo>
                    <a:pt x="1047" y="341"/>
                  </a:lnTo>
                  <a:lnTo>
                    <a:pt x="1380" y="0"/>
                  </a:lnTo>
                  <a:close/>
                  <a:moveTo>
                    <a:pt x="1" y="68"/>
                  </a:moveTo>
                  <a:lnTo>
                    <a:pt x="1" y="948"/>
                  </a:lnTo>
                  <a:lnTo>
                    <a:pt x="130" y="1084"/>
                  </a:lnTo>
                  <a:lnTo>
                    <a:pt x="342" y="864"/>
                  </a:lnTo>
                  <a:lnTo>
                    <a:pt x="342" y="402"/>
                  </a:lnTo>
                  <a:lnTo>
                    <a:pt x="1" y="68"/>
                  </a:lnTo>
                  <a:close/>
                  <a:moveTo>
                    <a:pt x="1449" y="68"/>
                  </a:moveTo>
                  <a:lnTo>
                    <a:pt x="1107" y="402"/>
                  </a:lnTo>
                  <a:lnTo>
                    <a:pt x="1107" y="864"/>
                  </a:lnTo>
                  <a:lnTo>
                    <a:pt x="1320" y="1084"/>
                  </a:lnTo>
                  <a:lnTo>
                    <a:pt x="1449" y="948"/>
                  </a:lnTo>
                  <a:lnTo>
                    <a:pt x="1449" y="68"/>
                  </a:lnTo>
                  <a:close/>
                  <a:moveTo>
                    <a:pt x="1320" y="1205"/>
                  </a:moveTo>
                  <a:lnTo>
                    <a:pt x="1107" y="1418"/>
                  </a:lnTo>
                  <a:lnTo>
                    <a:pt x="1107" y="1880"/>
                  </a:lnTo>
                  <a:lnTo>
                    <a:pt x="1449" y="2213"/>
                  </a:lnTo>
                  <a:lnTo>
                    <a:pt x="1449" y="1334"/>
                  </a:lnTo>
                  <a:lnTo>
                    <a:pt x="1320" y="1205"/>
                  </a:lnTo>
                  <a:close/>
                  <a:moveTo>
                    <a:pt x="130" y="1205"/>
                  </a:moveTo>
                  <a:lnTo>
                    <a:pt x="1" y="1334"/>
                  </a:lnTo>
                  <a:lnTo>
                    <a:pt x="1" y="2221"/>
                  </a:lnTo>
                  <a:lnTo>
                    <a:pt x="342" y="1880"/>
                  </a:lnTo>
                  <a:lnTo>
                    <a:pt x="342" y="1418"/>
                  </a:lnTo>
                  <a:lnTo>
                    <a:pt x="130" y="1205"/>
                  </a:lnTo>
                  <a:close/>
                  <a:moveTo>
                    <a:pt x="403" y="1948"/>
                  </a:moveTo>
                  <a:lnTo>
                    <a:pt x="69" y="2282"/>
                  </a:lnTo>
                  <a:lnTo>
                    <a:pt x="1380" y="2282"/>
                  </a:lnTo>
                  <a:lnTo>
                    <a:pt x="1047" y="19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4172203" y="2805401"/>
              <a:ext cx="488341" cy="173160"/>
            </a:xfrm>
            <a:custGeom>
              <a:rect b="b" l="l" r="r" t="t"/>
              <a:pathLst>
                <a:path extrusionOk="0" fill="none" h="2153" w="6072">
                  <a:moveTo>
                    <a:pt x="6072" y="2153"/>
                  </a:moveTo>
                  <a:lnTo>
                    <a:pt x="3714" y="2153"/>
                  </a:lnTo>
                  <a:lnTo>
                    <a:pt x="3199" y="1137"/>
                  </a:lnTo>
                  <a:lnTo>
                    <a:pt x="2903" y="1880"/>
                  </a:lnTo>
                  <a:lnTo>
                    <a:pt x="2631" y="1137"/>
                  </a:lnTo>
                  <a:lnTo>
                    <a:pt x="2115" y="2032"/>
                  </a:lnTo>
                  <a:lnTo>
                    <a:pt x="1539" y="0"/>
                  </a:lnTo>
                  <a:lnTo>
                    <a:pt x="1153" y="2153"/>
                  </a:lnTo>
                  <a:lnTo>
                    <a:pt x="1" y="2153"/>
                  </a:lnTo>
                </a:path>
              </a:pathLst>
            </a:custGeom>
            <a:solidFill>
              <a:schemeClr val="dk2"/>
            </a:solidFill>
            <a:ln cap="rnd" cmpd="sng" w="19050">
              <a:solidFill>
                <a:srgbClr val="EF34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4164885" y="2478542"/>
              <a:ext cx="340198" cy="222704"/>
            </a:xfrm>
            <a:custGeom>
              <a:rect b="b" l="l" r="r" t="t"/>
              <a:pathLst>
                <a:path extrusionOk="0" h="2769" w="4230">
                  <a:moveTo>
                    <a:pt x="3007" y="0"/>
                  </a:moveTo>
                  <a:cubicBezTo>
                    <a:pt x="2511" y="0"/>
                    <a:pt x="2108" y="320"/>
                    <a:pt x="2108" y="320"/>
                  </a:cubicBezTo>
                  <a:cubicBezTo>
                    <a:pt x="2108" y="320"/>
                    <a:pt x="1713" y="7"/>
                    <a:pt x="1227" y="7"/>
                  </a:cubicBezTo>
                  <a:cubicBezTo>
                    <a:pt x="1067" y="7"/>
                    <a:pt x="897" y="41"/>
                    <a:pt x="728" y="131"/>
                  </a:cubicBezTo>
                  <a:cubicBezTo>
                    <a:pt x="39" y="487"/>
                    <a:pt x="1" y="1934"/>
                    <a:pt x="2115" y="2768"/>
                  </a:cubicBezTo>
                  <a:cubicBezTo>
                    <a:pt x="4230" y="1912"/>
                    <a:pt x="4177" y="472"/>
                    <a:pt x="3495" y="115"/>
                  </a:cubicBezTo>
                  <a:cubicBezTo>
                    <a:pt x="3329" y="32"/>
                    <a:pt x="3164" y="0"/>
                    <a:pt x="3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5521841" y="3004138"/>
              <a:ext cx="144524" cy="143885"/>
            </a:xfrm>
            <a:custGeom>
              <a:rect b="b" l="l" r="r" t="t"/>
              <a:pathLst>
                <a:path extrusionOk="0" h="1789" w="1797">
                  <a:moveTo>
                    <a:pt x="0" y="0"/>
                  </a:moveTo>
                  <a:lnTo>
                    <a:pt x="0" y="1789"/>
                  </a:lnTo>
                  <a:lnTo>
                    <a:pt x="1797" y="1789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pic>
        <p:nvPicPr>
          <p:cNvPr id="563" name="Google Shape;5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49" y="846325"/>
            <a:ext cx="4526726" cy="25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0"/>
          <p:cNvSpPr txBox="1"/>
          <p:nvPr/>
        </p:nvSpPr>
        <p:spPr>
          <a:xfrm>
            <a:off x="172800" y="3652200"/>
            <a:ext cx="86460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Importance ranking suggests that factors such as thallium results, ST depression, chest pain type, and the number of vessels visible during a fluoroscopy procedure are particularly influential in predicting heart disease, while other factors such as age, cholesterol levels, and blood pressure also play significant roles.</a:t>
            </a:r>
            <a:endParaRPr sz="13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/>
          <p:nvPr>
            <p:ph type="title"/>
          </p:nvPr>
        </p:nvSpPr>
        <p:spPr>
          <a:xfrm>
            <a:off x="3970800" y="1851075"/>
            <a:ext cx="40914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lt2"/>
                </a:solidFill>
              </a:rPr>
              <a:t>Data Cleaning 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570" name="Google Shape;570;p31"/>
          <p:cNvSpPr txBox="1"/>
          <p:nvPr>
            <p:ph idx="2" type="title"/>
          </p:nvPr>
        </p:nvSpPr>
        <p:spPr>
          <a:xfrm>
            <a:off x="5715775" y="786150"/>
            <a:ext cx="2346275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400"/>
              <a:t>Alex</a:t>
            </a:r>
            <a:endParaRPr sz="4400"/>
          </a:p>
        </p:txBody>
      </p:sp>
      <p:sp>
        <p:nvSpPr>
          <p:cNvPr id="571" name="Google Shape;571;p31"/>
          <p:cNvSpPr txBox="1"/>
          <p:nvPr>
            <p:ph idx="1" type="subTitle"/>
          </p:nvPr>
        </p:nvSpPr>
        <p:spPr>
          <a:xfrm>
            <a:off x="3970800" y="3500988"/>
            <a:ext cx="4091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The Neural Network</a:t>
            </a:r>
            <a:endParaRPr/>
          </a:p>
        </p:txBody>
      </p:sp>
      <p:grpSp>
        <p:nvGrpSpPr>
          <p:cNvPr id="572" name="Google Shape;572;p31"/>
          <p:cNvGrpSpPr/>
          <p:nvPr/>
        </p:nvGrpSpPr>
        <p:grpSpPr>
          <a:xfrm>
            <a:off x="5715775" y="3965901"/>
            <a:ext cx="2226149" cy="407875"/>
            <a:chOff x="1291500" y="3868551"/>
            <a:chExt cx="2226149" cy="407875"/>
          </a:xfrm>
        </p:grpSpPr>
        <p:grpSp>
          <p:nvGrpSpPr>
            <p:cNvPr id="573" name="Google Shape;573;p31"/>
            <p:cNvGrpSpPr/>
            <p:nvPr/>
          </p:nvGrpSpPr>
          <p:grpSpPr>
            <a:xfrm>
              <a:off x="1291500" y="3868551"/>
              <a:ext cx="2075272" cy="407875"/>
              <a:chOff x="3566000" y="3011976"/>
              <a:chExt cx="2075272" cy="407875"/>
            </a:xfrm>
          </p:grpSpPr>
          <p:sp>
            <p:nvSpPr>
              <p:cNvPr id="574" name="Google Shape;574;p31"/>
              <p:cNvSpPr/>
              <p:nvPr/>
            </p:nvSpPr>
            <p:spPr>
              <a:xfrm>
                <a:off x="3566000" y="3011976"/>
                <a:ext cx="1037645" cy="407875"/>
              </a:xfrm>
              <a:custGeom>
                <a:rect b="b" l="l" r="r" t="t"/>
                <a:pathLst>
                  <a:path extrusionOk="0" fill="none" h="17303" w="24196">
                    <a:moveTo>
                      <a:pt x="13376" y="17302"/>
                    </a:moveTo>
                    <a:cubicBezTo>
                      <a:pt x="12920" y="17302"/>
                      <a:pt x="12760" y="15248"/>
                      <a:pt x="12463" y="8651"/>
                    </a:cubicBezTo>
                    <a:cubicBezTo>
                      <a:pt x="12303" y="4999"/>
                      <a:pt x="12098" y="457"/>
                      <a:pt x="11778" y="183"/>
                    </a:cubicBezTo>
                    <a:cubicBezTo>
                      <a:pt x="11504" y="366"/>
                      <a:pt x="11253" y="3744"/>
                      <a:pt x="11048" y="6209"/>
                    </a:cubicBezTo>
                    <a:cubicBezTo>
                      <a:pt x="10683" y="10934"/>
                      <a:pt x="10500" y="12395"/>
                      <a:pt x="10089" y="12395"/>
                    </a:cubicBezTo>
                    <a:cubicBezTo>
                      <a:pt x="9701" y="12395"/>
                      <a:pt x="9541" y="11687"/>
                      <a:pt x="9382" y="10843"/>
                    </a:cubicBezTo>
                    <a:cubicBezTo>
                      <a:pt x="9245" y="10249"/>
                      <a:pt x="9085" y="9450"/>
                      <a:pt x="8879" y="9450"/>
                    </a:cubicBezTo>
                    <a:cubicBezTo>
                      <a:pt x="8651" y="9450"/>
                      <a:pt x="8514" y="10044"/>
                      <a:pt x="8377" y="10523"/>
                    </a:cubicBezTo>
                    <a:cubicBezTo>
                      <a:pt x="8218" y="11139"/>
                      <a:pt x="8058" y="11733"/>
                      <a:pt x="7693" y="11733"/>
                    </a:cubicBezTo>
                    <a:lnTo>
                      <a:pt x="0" y="11733"/>
                    </a:lnTo>
                    <a:lnTo>
                      <a:pt x="0" y="11527"/>
                    </a:lnTo>
                    <a:lnTo>
                      <a:pt x="7693" y="11527"/>
                    </a:lnTo>
                    <a:cubicBezTo>
                      <a:pt x="7898" y="11527"/>
                      <a:pt x="8058" y="10934"/>
                      <a:pt x="8172" y="10455"/>
                    </a:cubicBezTo>
                    <a:cubicBezTo>
                      <a:pt x="8354" y="9838"/>
                      <a:pt x="8491" y="9245"/>
                      <a:pt x="8879" y="9245"/>
                    </a:cubicBezTo>
                    <a:cubicBezTo>
                      <a:pt x="9245" y="9245"/>
                      <a:pt x="9404" y="9975"/>
                      <a:pt x="9564" y="10797"/>
                    </a:cubicBezTo>
                    <a:cubicBezTo>
                      <a:pt x="9701" y="11390"/>
                      <a:pt x="9861" y="12189"/>
                      <a:pt x="10066" y="12189"/>
                    </a:cubicBezTo>
                    <a:cubicBezTo>
                      <a:pt x="10386" y="12030"/>
                      <a:pt x="10660" y="8651"/>
                      <a:pt x="10842" y="6186"/>
                    </a:cubicBezTo>
                    <a:cubicBezTo>
                      <a:pt x="11208" y="1461"/>
                      <a:pt x="11390" y="1"/>
                      <a:pt x="11801" y="1"/>
                    </a:cubicBezTo>
                    <a:cubicBezTo>
                      <a:pt x="12212" y="1"/>
                      <a:pt x="12372" y="2055"/>
                      <a:pt x="12668" y="8651"/>
                    </a:cubicBezTo>
                    <a:cubicBezTo>
                      <a:pt x="12828" y="12303"/>
                      <a:pt x="13034" y="16846"/>
                      <a:pt x="13353" y="17120"/>
                    </a:cubicBezTo>
                    <a:cubicBezTo>
                      <a:pt x="13513" y="16960"/>
                      <a:pt x="13627" y="15248"/>
                      <a:pt x="13718" y="13993"/>
                    </a:cubicBezTo>
                    <a:cubicBezTo>
                      <a:pt x="13901" y="11413"/>
                      <a:pt x="13992" y="10706"/>
                      <a:pt x="14266" y="10706"/>
                    </a:cubicBezTo>
                    <a:cubicBezTo>
                      <a:pt x="14563" y="10706"/>
                      <a:pt x="14700" y="11025"/>
                      <a:pt x="14814" y="11322"/>
                    </a:cubicBezTo>
                    <a:cubicBezTo>
                      <a:pt x="14905" y="11550"/>
                      <a:pt x="15019" y="11778"/>
                      <a:pt x="15156" y="11778"/>
                    </a:cubicBezTo>
                    <a:lnTo>
                      <a:pt x="15156" y="11778"/>
                    </a:lnTo>
                    <a:cubicBezTo>
                      <a:pt x="15430" y="11778"/>
                      <a:pt x="15613" y="10660"/>
                      <a:pt x="15727" y="9930"/>
                    </a:cubicBezTo>
                    <a:cubicBezTo>
                      <a:pt x="15932" y="8674"/>
                      <a:pt x="16092" y="7898"/>
                      <a:pt x="16480" y="7898"/>
                    </a:cubicBezTo>
                    <a:cubicBezTo>
                      <a:pt x="16868" y="7898"/>
                      <a:pt x="17005" y="8857"/>
                      <a:pt x="17234" y="10569"/>
                    </a:cubicBezTo>
                    <a:cubicBezTo>
                      <a:pt x="17348" y="11482"/>
                      <a:pt x="17553" y="13034"/>
                      <a:pt x="17781" y="13034"/>
                    </a:cubicBezTo>
                    <a:cubicBezTo>
                      <a:pt x="17941" y="13034"/>
                      <a:pt x="18078" y="12258"/>
                      <a:pt x="18147" y="11847"/>
                    </a:cubicBezTo>
                    <a:cubicBezTo>
                      <a:pt x="18306" y="11025"/>
                      <a:pt x="18420" y="10500"/>
                      <a:pt x="18717" y="10500"/>
                    </a:cubicBezTo>
                    <a:cubicBezTo>
                      <a:pt x="19037" y="10500"/>
                      <a:pt x="19151" y="10980"/>
                      <a:pt x="19288" y="11459"/>
                    </a:cubicBezTo>
                    <a:cubicBezTo>
                      <a:pt x="19356" y="11801"/>
                      <a:pt x="19493" y="12258"/>
                      <a:pt x="19630" y="12258"/>
                    </a:cubicBezTo>
                    <a:cubicBezTo>
                      <a:pt x="19721" y="12258"/>
                      <a:pt x="19790" y="12075"/>
                      <a:pt x="19836" y="11938"/>
                    </a:cubicBezTo>
                    <a:cubicBezTo>
                      <a:pt x="19904" y="11733"/>
                      <a:pt x="19973" y="11527"/>
                      <a:pt x="20155" y="11527"/>
                    </a:cubicBezTo>
                    <a:lnTo>
                      <a:pt x="24195" y="11527"/>
                    </a:lnTo>
                    <a:lnTo>
                      <a:pt x="24195" y="11733"/>
                    </a:lnTo>
                    <a:lnTo>
                      <a:pt x="20155" y="11733"/>
                    </a:lnTo>
                    <a:cubicBezTo>
                      <a:pt x="20110" y="11733"/>
                      <a:pt x="20064" y="11915"/>
                      <a:pt x="20018" y="11984"/>
                    </a:cubicBezTo>
                    <a:cubicBezTo>
                      <a:pt x="19950" y="12189"/>
                      <a:pt x="19881" y="12463"/>
                      <a:pt x="19630" y="12463"/>
                    </a:cubicBezTo>
                    <a:cubicBezTo>
                      <a:pt x="19333" y="12463"/>
                      <a:pt x="19197" y="12007"/>
                      <a:pt x="19082" y="11505"/>
                    </a:cubicBezTo>
                    <a:cubicBezTo>
                      <a:pt x="18991" y="11162"/>
                      <a:pt x="18877" y="10706"/>
                      <a:pt x="18717" y="10706"/>
                    </a:cubicBezTo>
                    <a:cubicBezTo>
                      <a:pt x="18580" y="10706"/>
                      <a:pt x="18443" y="11482"/>
                      <a:pt x="18352" y="11893"/>
                    </a:cubicBezTo>
                    <a:cubicBezTo>
                      <a:pt x="18215" y="12737"/>
                      <a:pt x="18101" y="13239"/>
                      <a:pt x="17804" y="13239"/>
                    </a:cubicBezTo>
                    <a:cubicBezTo>
                      <a:pt x="17393" y="13239"/>
                      <a:pt x="17256" y="12281"/>
                      <a:pt x="17028" y="10592"/>
                    </a:cubicBezTo>
                    <a:cubicBezTo>
                      <a:pt x="16914" y="9656"/>
                      <a:pt x="16709" y="8104"/>
                      <a:pt x="16480" y="8104"/>
                    </a:cubicBezTo>
                    <a:cubicBezTo>
                      <a:pt x="16229" y="8104"/>
                      <a:pt x="16047" y="9222"/>
                      <a:pt x="15932" y="9975"/>
                    </a:cubicBezTo>
                    <a:cubicBezTo>
                      <a:pt x="15727" y="11231"/>
                      <a:pt x="15567" y="11984"/>
                      <a:pt x="15179" y="11984"/>
                    </a:cubicBezTo>
                    <a:cubicBezTo>
                      <a:pt x="14883" y="11984"/>
                      <a:pt x="14746" y="11664"/>
                      <a:pt x="14631" y="11390"/>
                    </a:cubicBezTo>
                    <a:cubicBezTo>
                      <a:pt x="14517" y="11162"/>
                      <a:pt x="14426" y="10911"/>
                      <a:pt x="14266" y="10911"/>
                    </a:cubicBezTo>
                    <a:cubicBezTo>
                      <a:pt x="14129" y="11048"/>
                      <a:pt x="14015" y="12760"/>
                      <a:pt x="13924" y="14015"/>
                    </a:cubicBezTo>
                    <a:cubicBezTo>
                      <a:pt x="13741" y="16595"/>
                      <a:pt x="13650" y="17302"/>
                      <a:pt x="13376" y="17302"/>
                    </a:cubicBezTo>
                    <a:close/>
                  </a:path>
                </a:pathLst>
              </a:custGeom>
              <a:solidFill>
                <a:srgbClr val="EF3455"/>
              </a:solidFill>
              <a:ln cap="flat" cmpd="sng" w="19050">
                <a:solidFill>
                  <a:srgbClr val="EF3455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4603627" y="3011976"/>
                <a:ext cx="1037645" cy="407875"/>
              </a:xfrm>
              <a:custGeom>
                <a:rect b="b" l="l" r="r" t="t"/>
                <a:pathLst>
                  <a:path extrusionOk="0" fill="none" h="17303" w="24196">
                    <a:moveTo>
                      <a:pt x="13376" y="17302"/>
                    </a:moveTo>
                    <a:cubicBezTo>
                      <a:pt x="12920" y="17302"/>
                      <a:pt x="12760" y="15248"/>
                      <a:pt x="12463" y="8651"/>
                    </a:cubicBezTo>
                    <a:cubicBezTo>
                      <a:pt x="12303" y="4999"/>
                      <a:pt x="12098" y="457"/>
                      <a:pt x="11778" y="183"/>
                    </a:cubicBezTo>
                    <a:cubicBezTo>
                      <a:pt x="11504" y="366"/>
                      <a:pt x="11253" y="3744"/>
                      <a:pt x="11048" y="6209"/>
                    </a:cubicBezTo>
                    <a:cubicBezTo>
                      <a:pt x="10683" y="10934"/>
                      <a:pt x="10500" y="12395"/>
                      <a:pt x="10089" y="12395"/>
                    </a:cubicBezTo>
                    <a:cubicBezTo>
                      <a:pt x="9701" y="12395"/>
                      <a:pt x="9541" y="11687"/>
                      <a:pt x="9382" y="10843"/>
                    </a:cubicBezTo>
                    <a:cubicBezTo>
                      <a:pt x="9245" y="10249"/>
                      <a:pt x="9085" y="9450"/>
                      <a:pt x="8879" y="9450"/>
                    </a:cubicBezTo>
                    <a:cubicBezTo>
                      <a:pt x="8651" y="9450"/>
                      <a:pt x="8514" y="10044"/>
                      <a:pt x="8377" y="10523"/>
                    </a:cubicBezTo>
                    <a:cubicBezTo>
                      <a:pt x="8218" y="11139"/>
                      <a:pt x="8058" y="11733"/>
                      <a:pt x="7693" y="11733"/>
                    </a:cubicBezTo>
                    <a:lnTo>
                      <a:pt x="0" y="11733"/>
                    </a:lnTo>
                    <a:lnTo>
                      <a:pt x="0" y="11527"/>
                    </a:lnTo>
                    <a:lnTo>
                      <a:pt x="7693" y="11527"/>
                    </a:lnTo>
                    <a:cubicBezTo>
                      <a:pt x="7898" y="11527"/>
                      <a:pt x="8058" y="10934"/>
                      <a:pt x="8172" y="10455"/>
                    </a:cubicBezTo>
                    <a:cubicBezTo>
                      <a:pt x="8354" y="9838"/>
                      <a:pt x="8491" y="9245"/>
                      <a:pt x="8879" y="9245"/>
                    </a:cubicBezTo>
                    <a:cubicBezTo>
                      <a:pt x="9245" y="9245"/>
                      <a:pt x="9404" y="9975"/>
                      <a:pt x="9564" y="10797"/>
                    </a:cubicBezTo>
                    <a:cubicBezTo>
                      <a:pt x="9701" y="11390"/>
                      <a:pt x="9861" y="12189"/>
                      <a:pt x="10066" y="12189"/>
                    </a:cubicBezTo>
                    <a:cubicBezTo>
                      <a:pt x="10386" y="12030"/>
                      <a:pt x="10660" y="8651"/>
                      <a:pt x="10842" y="6186"/>
                    </a:cubicBezTo>
                    <a:cubicBezTo>
                      <a:pt x="11208" y="1461"/>
                      <a:pt x="11390" y="1"/>
                      <a:pt x="11801" y="1"/>
                    </a:cubicBezTo>
                    <a:cubicBezTo>
                      <a:pt x="12212" y="1"/>
                      <a:pt x="12372" y="2055"/>
                      <a:pt x="12668" y="8651"/>
                    </a:cubicBezTo>
                    <a:cubicBezTo>
                      <a:pt x="12828" y="12303"/>
                      <a:pt x="13034" y="16846"/>
                      <a:pt x="13353" y="17120"/>
                    </a:cubicBezTo>
                    <a:cubicBezTo>
                      <a:pt x="13513" y="16960"/>
                      <a:pt x="13627" y="15248"/>
                      <a:pt x="13718" y="13993"/>
                    </a:cubicBezTo>
                    <a:cubicBezTo>
                      <a:pt x="13901" y="11413"/>
                      <a:pt x="13992" y="10706"/>
                      <a:pt x="14266" y="10706"/>
                    </a:cubicBezTo>
                    <a:cubicBezTo>
                      <a:pt x="14563" y="10706"/>
                      <a:pt x="14700" y="11025"/>
                      <a:pt x="14814" y="11322"/>
                    </a:cubicBezTo>
                    <a:cubicBezTo>
                      <a:pt x="14905" y="11550"/>
                      <a:pt x="15019" y="11778"/>
                      <a:pt x="15156" y="11778"/>
                    </a:cubicBezTo>
                    <a:lnTo>
                      <a:pt x="15156" y="11778"/>
                    </a:lnTo>
                    <a:cubicBezTo>
                      <a:pt x="15430" y="11778"/>
                      <a:pt x="15613" y="10660"/>
                      <a:pt x="15727" y="9930"/>
                    </a:cubicBezTo>
                    <a:cubicBezTo>
                      <a:pt x="15932" y="8674"/>
                      <a:pt x="16092" y="7898"/>
                      <a:pt x="16480" y="7898"/>
                    </a:cubicBezTo>
                    <a:cubicBezTo>
                      <a:pt x="16868" y="7898"/>
                      <a:pt x="17005" y="8857"/>
                      <a:pt x="17234" y="10569"/>
                    </a:cubicBezTo>
                    <a:cubicBezTo>
                      <a:pt x="17348" y="11482"/>
                      <a:pt x="17553" y="13034"/>
                      <a:pt x="17781" y="13034"/>
                    </a:cubicBezTo>
                    <a:cubicBezTo>
                      <a:pt x="17941" y="13034"/>
                      <a:pt x="18078" y="12258"/>
                      <a:pt x="18147" y="11847"/>
                    </a:cubicBezTo>
                    <a:cubicBezTo>
                      <a:pt x="18306" y="11025"/>
                      <a:pt x="18420" y="10500"/>
                      <a:pt x="18717" y="10500"/>
                    </a:cubicBezTo>
                    <a:cubicBezTo>
                      <a:pt x="19037" y="10500"/>
                      <a:pt x="19151" y="10980"/>
                      <a:pt x="19288" y="11459"/>
                    </a:cubicBezTo>
                    <a:cubicBezTo>
                      <a:pt x="19356" y="11801"/>
                      <a:pt x="19493" y="12258"/>
                      <a:pt x="19630" y="12258"/>
                    </a:cubicBezTo>
                    <a:cubicBezTo>
                      <a:pt x="19721" y="12258"/>
                      <a:pt x="19790" y="12075"/>
                      <a:pt x="19836" y="11938"/>
                    </a:cubicBezTo>
                    <a:cubicBezTo>
                      <a:pt x="19904" y="11733"/>
                      <a:pt x="19973" y="11527"/>
                      <a:pt x="20155" y="11527"/>
                    </a:cubicBezTo>
                    <a:lnTo>
                      <a:pt x="24195" y="11527"/>
                    </a:lnTo>
                    <a:lnTo>
                      <a:pt x="24195" y="11733"/>
                    </a:lnTo>
                    <a:lnTo>
                      <a:pt x="20155" y="11733"/>
                    </a:lnTo>
                    <a:cubicBezTo>
                      <a:pt x="20110" y="11733"/>
                      <a:pt x="20064" y="11915"/>
                      <a:pt x="20018" y="11984"/>
                    </a:cubicBezTo>
                    <a:cubicBezTo>
                      <a:pt x="19950" y="12189"/>
                      <a:pt x="19881" y="12463"/>
                      <a:pt x="19630" y="12463"/>
                    </a:cubicBezTo>
                    <a:cubicBezTo>
                      <a:pt x="19333" y="12463"/>
                      <a:pt x="19197" y="12007"/>
                      <a:pt x="19082" y="11505"/>
                    </a:cubicBezTo>
                    <a:cubicBezTo>
                      <a:pt x="18991" y="11162"/>
                      <a:pt x="18877" y="10706"/>
                      <a:pt x="18717" y="10706"/>
                    </a:cubicBezTo>
                    <a:cubicBezTo>
                      <a:pt x="18580" y="10706"/>
                      <a:pt x="18443" y="11482"/>
                      <a:pt x="18352" y="11893"/>
                    </a:cubicBezTo>
                    <a:cubicBezTo>
                      <a:pt x="18215" y="12737"/>
                      <a:pt x="18101" y="13239"/>
                      <a:pt x="17804" y="13239"/>
                    </a:cubicBezTo>
                    <a:cubicBezTo>
                      <a:pt x="17393" y="13239"/>
                      <a:pt x="17256" y="12281"/>
                      <a:pt x="17028" y="10592"/>
                    </a:cubicBezTo>
                    <a:cubicBezTo>
                      <a:pt x="16914" y="9656"/>
                      <a:pt x="16709" y="8104"/>
                      <a:pt x="16480" y="8104"/>
                    </a:cubicBezTo>
                    <a:cubicBezTo>
                      <a:pt x="16229" y="8104"/>
                      <a:pt x="16047" y="9222"/>
                      <a:pt x="15932" y="9975"/>
                    </a:cubicBezTo>
                    <a:cubicBezTo>
                      <a:pt x="15727" y="11231"/>
                      <a:pt x="15567" y="11984"/>
                      <a:pt x="15179" y="11984"/>
                    </a:cubicBezTo>
                    <a:cubicBezTo>
                      <a:pt x="14883" y="11984"/>
                      <a:pt x="14746" y="11664"/>
                      <a:pt x="14631" y="11390"/>
                    </a:cubicBezTo>
                    <a:cubicBezTo>
                      <a:pt x="14517" y="11162"/>
                      <a:pt x="14426" y="10911"/>
                      <a:pt x="14266" y="10911"/>
                    </a:cubicBezTo>
                    <a:cubicBezTo>
                      <a:pt x="14129" y="11048"/>
                      <a:pt x="14015" y="12760"/>
                      <a:pt x="13924" y="14015"/>
                    </a:cubicBezTo>
                    <a:cubicBezTo>
                      <a:pt x="13741" y="16595"/>
                      <a:pt x="13650" y="17302"/>
                      <a:pt x="13376" y="17302"/>
                    </a:cubicBezTo>
                    <a:close/>
                  </a:path>
                </a:pathLst>
              </a:custGeom>
              <a:solidFill>
                <a:srgbClr val="EF3455"/>
              </a:solidFill>
              <a:ln cap="flat" cmpd="sng" w="19050">
                <a:solidFill>
                  <a:srgbClr val="EF3455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  <p:sp>
          <p:nvSpPr>
            <p:cNvPr id="576" name="Google Shape;576;p31"/>
            <p:cNvSpPr/>
            <p:nvPr/>
          </p:nvSpPr>
          <p:spPr>
            <a:xfrm>
              <a:off x="3341549" y="4070726"/>
              <a:ext cx="176100" cy="171900"/>
            </a:xfrm>
            <a:prstGeom prst="heart">
              <a:avLst/>
            </a:prstGeom>
            <a:solidFill>
              <a:srgbClr val="EF3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577" name="Google Shape;577;p31"/>
          <p:cNvGrpSpPr/>
          <p:nvPr/>
        </p:nvGrpSpPr>
        <p:grpSpPr>
          <a:xfrm rot="-597532">
            <a:off x="682398" y="1656199"/>
            <a:ext cx="2688723" cy="2078643"/>
            <a:chOff x="3349925" y="3465425"/>
            <a:chExt cx="1894827" cy="1464885"/>
          </a:xfrm>
        </p:grpSpPr>
        <p:sp>
          <p:nvSpPr>
            <p:cNvPr id="578" name="Google Shape;578;p31"/>
            <p:cNvSpPr/>
            <p:nvPr/>
          </p:nvSpPr>
          <p:spPr>
            <a:xfrm>
              <a:off x="3602882" y="3675822"/>
              <a:ext cx="1499655" cy="1175271"/>
            </a:xfrm>
            <a:custGeom>
              <a:rect b="b" l="l" r="r" t="t"/>
              <a:pathLst>
                <a:path extrusionOk="0" h="89664" w="114412">
                  <a:moveTo>
                    <a:pt x="81043" y="0"/>
                  </a:moveTo>
                  <a:cubicBezTo>
                    <a:pt x="69526" y="0"/>
                    <a:pt x="58683" y="5871"/>
                    <a:pt x="55339" y="12696"/>
                  </a:cubicBezTo>
                  <a:cubicBezTo>
                    <a:pt x="51976" y="5872"/>
                    <a:pt x="41139" y="6"/>
                    <a:pt x="29628" y="6"/>
                  </a:cubicBezTo>
                  <a:cubicBezTo>
                    <a:pt x="23465" y="6"/>
                    <a:pt x="17110" y="1687"/>
                    <a:pt x="11604" y="5803"/>
                  </a:cubicBezTo>
                  <a:cubicBezTo>
                    <a:pt x="1454" y="13372"/>
                    <a:pt x="0" y="27483"/>
                    <a:pt x="3058" y="40189"/>
                  </a:cubicBezTo>
                  <a:cubicBezTo>
                    <a:pt x="4637" y="46706"/>
                    <a:pt x="7368" y="52846"/>
                    <a:pt x="10727" y="57583"/>
                  </a:cubicBezTo>
                  <a:cubicBezTo>
                    <a:pt x="21003" y="72019"/>
                    <a:pt x="43835" y="87383"/>
                    <a:pt x="55339" y="89663"/>
                  </a:cubicBezTo>
                  <a:cubicBezTo>
                    <a:pt x="66817" y="87383"/>
                    <a:pt x="89650" y="72019"/>
                    <a:pt x="99925" y="57583"/>
                  </a:cubicBezTo>
                  <a:cubicBezTo>
                    <a:pt x="109850" y="43623"/>
                    <a:pt x="114412" y="17257"/>
                    <a:pt x="99073" y="5803"/>
                  </a:cubicBezTo>
                  <a:cubicBezTo>
                    <a:pt x="98472" y="5352"/>
                    <a:pt x="97845" y="4926"/>
                    <a:pt x="97219" y="4525"/>
                  </a:cubicBezTo>
                  <a:cubicBezTo>
                    <a:pt x="92165" y="1331"/>
                    <a:pt x="86528" y="0"/>
                    <a:pt x="8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3647224" y="3722313"/>
              <a:ext cx="522347" cy="460912"/>
            </a:xfrm>
            <a:custGeom>
              <a:rect b="b" l="l" r="r" t="t"/>
              <a:pathLst>
                <a:path extrusionOk="0" h="35164" w="39851">
                  <a:moveTo>
                    <a:pt x="25364" y="1"/>
                  </a:moveTo>
                  <a:cubicBezTo>
                    <a:pt x="20176" y="1"/>
                    <a:pt x="14311" y="2507"/>
                    <a:pt x="9574" y="7244"/>
                  </a:cubicBezTo>
                  <a:cubicBezTo>
                    <a:pt x="1730" y="15088"/>
                    <a:pt x="0" y="26091"/>
                    <a:pt x="5690" y="31805"/>
                  </a:cubicBezTo>
                  <a:cubicBezTo>
                    <a:pt x="7970" y="34086"/>
                    <a:pt x="11078" y="35164"/>
                    <a:pt x="14487" y="35164"/>
                  </a:cubicBezTo>
                  <a:cubicBezTo>
                    <a:pt x="19675" y="35164"/>
                    <a:pt x="25539" y="32657"/>
                    <a:pt x="30276" y="27921"/>
                  </a:cubicBezTo>
                  <a:cubicBezTo>
                    <a:pt x="38121" y="20076"/>
                    <a:pt x="39850" y="9073"/>
                    <a:pt x="34161" y="3359"/>
                  </a:cubicBezTo>
                  <a:cubicBezTo>
                    <a:pt x="31880" y="1078"/>
                    <a:pt x="28773" y="1"/>
                    <a:pt x="25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425782" y="4714726"/>
              <a:ext cx="488176" cy="136344"/>
            </a:xfrm>
            <a:custGeom>
              <a:rect b="b" l="l" r="r" t="t"/>
              <a:pathLst>
                <a:path extrusionOk="0" h="10402" w="37244">
                  <a:moveTo>
                    <a:pt x="33635" y="0"/>
                  </a:moveTo>
                  <a:cubicBezTo>
                    <a:pt x="29767" y="3084"/>
                    <a:pt x="24045" y="4618"/>
                    <a:pt x="17296" y="4618"/>
                  </a:cubicBezTo>
                  <a:cubicBezTo>
                    <a:pt x="14337" y="4618"/>
                    <a:pt x="11180" y="4323"/>
                    <a:pt x="7895" y="3735"/>
                  </a:cubicBezTo>
                  <a:cubicBezTo>
                    <a:pt x="7895" y="3735"/>
                    <a:pt x="2908" y="6542"/>
                    <a:pt x="0" y="7845"/>
                  </a:cubicBezTo>
                  <a:cubicBezTo>
                    <a:pt x="5690" y="9424"/>
                    <a:pt x="11279" y="10301"/>
                    <a:pt x="16492" y="10376"/>
                  </a:cubicBezTo>
                  <a:cubicBezTo>
                    <a:pt x="16767" y="10376"/>
                    <a:pt x="17043" y="10401"/>
                    <a:pt x="17319" y="10401"/>
                  </a:cubicBezTo>
                  <a:cubicBezTo>
                    <a:pt x="25539" y="10401"/>
                    <a:pt x="32432" y="8371"/>
                    <a:pt x="37244" y="4537"/>
                  </a:cubicBezTo>
                  <a:lnTo>
                    <a:pt x="3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3808522" y="3465425"/>
              <a:ext cx="1013472" cy="1369576"/>
            </a:xfrm>
            <a:custGeom>
              <a:rect b="b" l="l" r="r" t="t"/>
              <a:pathLst>
                <a:path extrusionOk="0" h="104488" w="77320">
                  <a:moveTo>
                    <a:pt x="38447" y="1"/>
                  </a:moveTo>
                  <a:cubicBezTo>
                    <a:pt x="32457" y="1"/>
                    <a:pt x="26391" y="1329"/>
                    <a:pt x="20853" y="4011"/>
                  </a:cubicBezTo>
                  <a:cubicBezTo>
                    <a:pt x="14612" y="7043"/>
                    <a:pt x="9524" y="11529"/>
                    <a:pt x="5790" y="17093"/>
                  </a:cubicBezTo>
                  <a:cubicBezTo>
                    <a:pt x="7193" y="16717"/>
                    <a:pt x="8622" y="16467"/>
                    <a:pt x="10025" y="16291"/>
                  </a:cubicBezTo>
                  <a:cubicBezTo>
                    <a:pt x="13334" y="11780"/>
                    <a:pt x="17695" y="8121"/>
                    <a:pt x="22883" y="5590"/>
                  </a:cubicBezTo>
                  <a:cubicBezTo>
                    <a:pt x="22908" y="5590"/>
                    <a:pt x="22933" y="5564"/>
                    <a:pt x="22958" y="5564"/>
                  </a:cubicBezTo>
                  <a:cubicBezTo>
                    <a:pt x="22983" y="5564"/>
                    <a:pt x="22983" y="5539"/>
                    <a:pt x="23008" y="5539"/>
                  </a:cubicBezTo>
                  <a:cubicBezTo>
                    <a:pt x="23008" y="5539"/>
                    <a:pt x="23033" y="5539"/>
                    <a:pt x="23033" y="5514"/>
                  </a:cubicBezTo>
                  <a:cubicBezTo>
                    <a:pt x="28121" y="3083"/>
                    <a:pt x="33660" y="1880"/>
                    <a:pt x="39123" y="1880"/>
                  </a:cubicBezTo>
                  <a:cubicBezTo>
                    <a:pt x="40853" y="1880"/>
                    <a:pt x="42582" y="2006"/>
                    <a:pt x="44286" y="2231"/>
                  </a:cubicBezTo>
                  <a:cubicBezTo>
                    <a:pt x="49424" y="2958"/>
                    <a:pt x="54362" y="4787"/>
                    <a:pt x="58597" y="7670"/>
                  </a:cubicBezTo>
                  <a:cubicBezTo>
                    <a:pt x="58622" y="7695"/>
                    <a:pt x="58647" y="7695"/>
                    <a:pt x="58672" y="7720"/>
                  </a:cubicBezTo>
                  <a:cubicBezTo>
                    <a:pt x="68271" y="14311"/>
                    <a:pt x="73434" y="25489"/>
                    <a:pt x="73434" y="39525"/>
                  </a:cubicBezTo>
                  <a:cubicBezTo>
                    <a:pt x="73434" y="41204"/>
                    <a:pt x="73359" y="42883"/>
                    <a:pt x="73209" y="44612"/>
                  </a:cubicBezTo>
                  <a:cubicBezTo>
                    <a:pt x="71279" y="67871"/>
                    <a:pt x="57595" y="86618"/>
                    <a:pt x="35665" y="96041"/>
                  </a:cubicBezTo>
                  <a:cubicBezTo>
                    <a:pt x="35640" y="96066"/>
                    <a:pt x="35640" y="96066"/>
                    <a:pt x="35615" y="96066"/>
                  </a:cubicBezTo>
                  <a:cubicBezTo>
                    <a:pt x="35589" y="96091"/>
                    <a:pt x="35564" y="96091"/>
                    <a:pt x="35539" y="96091"/>
                  </a:cubicBezTo>
                  <a:cubicBezTo>
                    <a:pt x="35539" y="96116"/>
                    <a:pt x="35514" y="96116"/>
                    <a:pt x="35489" y="96116"/>
                  </a:cubicBezTo>
                  <a:cubicBezTo>
                    <a:pt x="26341" y="100026"/>
                    <a:pt x="17494" y="101655"/>
                    <a:pt x="9975" y="101655"/>
                  </a:cubicBezTo>
                  <a:cubicBezTo>
                    <a:pt x="7168" y="101655"/>
                    <a:pt x="4562" y="101430"/>
                    <a:pt x="2181" y="101004"/>
                  </a:cubicBezTo>
                  <a:cubicBezTo>
                    <a:pt x="1504" y="101806"/>
                    <a:pt x="777" y="102532"/>
                    <a:pt x="0" y="103209"/>
                  </a:cubicBezTo>
                  <a:cubicBezTo>
                    <a:pt x="3309" y="104061"/>
                    <a:pt x="6993" y="104487"/>
                    <a:pt x="10928" y="104487"/>
                  </a:cubicBezTo>
                  <a:cubicBezTo>
                    <a:pt x="19223" y="104487"/>
                    <a:pt x="28547" y="102583"/>
                    <a:pt x="37369" y="98798"/>
                  </a:cubicBezTo>
                  <a:cubicBezTo>
                    <a:pt x="47519" y="94437"/>
                    <a:pt x="56316" y="87846"/>
                    <a:pt x="62783" y="79775"/>
                  </a:cubicBezTo>
                  <a:cubicBezTo>
                    <a:pt x="70402" y="70277"/>
                    <a:pt x="74813" y="58898"/>
                    <a:pt x="75865" y="45991"/>
                  </a:cubicBezTo>
                  <a:cubicBezTo>
                    <a:pt x="77319" y="28522"/>
                    <a:pt x="71630" y="14462"/>
                    <a:pt x="59875" y="6417"/>
                  </a:cubicBezTo>
                  <a:cubicBezTo>
                    <a:pt x="53660" y="2156"/>
                    <a:pt x="46116" y="1"/>
                    <a:pt x="38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3349925" y="4365759"/>
              <a:ext cx="582799" cy="514181"/>
            </a:xfrm>
            <a:custGeom>
              <a:rect b="b" l="l" r="r" t="t"/>
              <a:pathLst>
                <a:path extrusionOk="0" h="39228" w="44463">
                  <a:moveTo>
                    <a:pt x="22245" y="0"/>
                  </a:moveTo>
                  <a:cubicBezTo>
                    <a:pt x="16174" y="0"/>
                    <a:pt x="10182" y="2811"/>
                    <a:pt x="6342" y="8103"/>
                  </a:cubicBezTo>
                  <a:cubicBezTo>
                    <a:pt x="1" y="16850"/>
                    <a:pt x="1930" y="29131"/>
                    <a:pt x="10702" y="35497"/>
                  </a:cubicBezTo>
                  <a:cubicBezTo>
                    <a:pt x="14184" y="38013"/>
                    <a:pt x="18215" y="39227"/>
                    <a:pt x="22209" y="39227"/>
                  </a:cubicBezTo>
                  <a:cubicBezTo>
                    <a:pt x="28276" y="39227"/>
                    <a:pt x="34257" y="36426"/>
                    <a:pt x="38096" y="31136"/>
                  </a:cubicBezTo>
                  <a:cubicBezTo>
                    <a:pt x="44462" y="22364"/>
                    <a:pt x="42507" y="10108"/>
                    <a:pt x="33735" y="3742"/>
                  </a:cubicBezTo>
                  <a:cubicBezTo>
                    <a:pt x="30265" y="1216"/>
                    <a:pt x="26238" y="0"/>
                    <a:pt x="2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396574" y="4407139"/>
              <a:ext cx="489172" cy="431460"/>
            </a:xfrm>
            <a:custGeom>
              <a:rect b="b" l="l" r="r" t="t"/>
              <a:pathLst>
                <a:path extrusionOk="0" h="32917" w="37320">
                  <a:moveTo>
                    <a:pt x="18673" y="1"/>
                  </a:moveTo>
                  <a:cubicBezTo>
                    <a:pt x="13582" y="1"/>
                    <a:pt x="8558" y="2357"/>
                    <a:pt x="5339" y="6801"/>
                  </a:cubicBezTo>
                  <a:cubicBezTo>
                    <a:pt x="1" y="14144"/>
                    <a:pt x="1655" y="24445"/>
                    <a:pt x="8998" y="29783"/>
                  </a:cubicBezTo>
                  <a:cubicBezTo>
                    <a:pt x="11909" y="31899"/>
                    <a:pt x="15284" y="32916"/>
                    <a:pt x="18631" y="32916"/>
                  </a:cubicBezTo>
                  <a:cubicBezTo>
                    <a:pt x="23728" y="32916"/>
                    <a:pt x="28758" y="30557"/>
                    <a:pt x="31981" y="26124"/>
                  </a:cubicBezTo>
                  <a:cubicBezTo>
                    <a:pt x="37319" y="18781"/>
                    <a:pt x="35690" y="8480"/>
                    <a:pt x="28322" y="3141"/>
                  </a:cubicBezTo>
                  <a:cubicBezTo>
                    <a:pt x="25406" y="1022"/>
                    <a:pt x="22025" y="1"/>
                    <a:pt x="18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3425161" y="4430483"/>
              <a:ext cx="317018" cy="335749"/>
            </a:xfrm>
            <a:custGeom>
              <a:rect b="b" l="l" r="r" t="t"/>
              <a:pathLst>
                <a:path extrusionOk="0" h="25615" w="24186">
                  <a:moveTo>
                    <a:pt x="16123" y="0"/>
                  </a:moveTo>
                  <a:cubicBezTo>
                    <a:pt x="11645" y="0"/>
                    <a:pt x="7237" y="2077"/>
                    <a:pt x="4436" y="5922"/>
                  </a:cubicBezTo>
                  <a:cubicBezTo>
                    <a:pt x="0" y="12037"/>
                    <a:pt x="1053" y="20609"/>
                    <a:pt x="6842" y="25446"/>
                  </a:cubicBezTo>
                  <a:cubicBezTo>
                    <a:pt x="6987" y="25557"/>
                    <a:pt x="7162" y="25614"/>
                    <a:pt x="7336" y="25614"/>
                  </a:cubicBezTo>
                  <a:cubicBezTo>
                    <a:pt x="7553" y="25614"/>
                    <a:pt x="7767" y="25526"/>
                    <a:pt x="7920" y="25345"/>
                  </a:cubicBezTo>
                  <a:cubicBezTo>
                    <a:pt x="8171" y="25020"/>
                    <a:pt x="8145" y="24543"/>
                    <a:pt x="7820" y="24268"/>
                  </a:cubicBezTo>
                  <a:cubicBezTo>
                    <a:pt x="2632" y="19957"/>
                    <a:pt x="1679" y="12288"/>
                    <a:pt x="5664" y="6824"/>
                  </a:cubicBezTo>
                  <a:cubicBezTo>
                    <a:pt x="8165" y="3373"/>
                    <a:pt x="12116" y="1512"/>
                    <a:pt x="16127" y="1512"/>
                  </a:cubicBezTo>
                  <a:cubicBezTo>
                    <a:pt x="18467" y="1512"/>
                    <a:pt x="20827" y="2145"/>
                    <a:pt x="22932" y="3466"/>
                  </a:cubicBezTo>
                  <a:cubicBezTo>
                    <a:pt x="23053" y="3540"/>
                    <a:pt x="23191" y="3576"/>
                    <a:pt x="23328" y="3576"/>
                  </a:cubicBezTo>
                  <a:cubicBezTo>
                    <a:pt x="23561" y="3576"/>
                    <a:pt x="23793" y="3470"/>
                    <a:pt x="23935" y="3265"/>
                  </a:cubicBezTo>
                  <a:lnTo>
                    <a:pt x="23960" y="3215"/>
                  </a:lnTo>
                  <a:cubicBezTo>
                    <a:pt x="24186" y="2864"/>
                    <a:pt x="24085" y="2413"/>
                    <a:pt x="23735" y="2187"/>
                  </a:cubicBezTo>
                  <a:cubicBezTo>
                    <a:pt x="21378" y="709"/>
                    <a:pt x="18739" y="0"/>
                    <a:pt x="16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3540138" y="4479464"/>
              <a:ext cx="317018" cy="335867"/>
            </a:xfrm>
            <a:custGeom>
              <a:rect b="b" l="l" r="r" t="t"/>
              <a:pathLst>
                <a:path extrusionOk="0" h="25624" w="24186">
                  <a:moveTo>
                    <a:pt x="16861" y="1"/>
                  </a:moveTo>
                  <a:cubicBezTo>
                    <a:pt x="16644" y="1"/>
                    <a:pt x="16432" y="97"/>
                    <a:pt x="16291" y="280"/>
                  </a:cubicBezTo>
                  <a:lnTo>
                    <a:pt x="16241" y="330"/>
                  </a:lnTo>
                  <a:cubicBezTo>
                    <a:pt x="16015" y="631"/>
                    <a:pt x="16065" y="1082"/>
                    <a:pt x="16366" y="1333"/>
                  </a:cubicBezTo>
                  <a:cubicBezTo>
                    <a:pt x="21554" y="5669"/>
                    <a:pt x="22506" y="13338"/>
                    <a:pt x="18521" y="18801"/>
                  </a:cubicBezTo>
                  <a:cubicBezTo>
                    <a:pt x="16020" y="22252"/>
                    <a:pt x="12080" y="24113"/>
                    <a:pt x="8069" y="24113"/>
                  </a:cubicBezTo>
                  <a:cubicBezTo>
                    <a:pt x="5730" y="24113"/>
                    <a:pt x="3368" y="23480"/>
                    <a:pt x="1253" y="22160"/>
                  </a:cubicBezTo>
                  <a:cubicBezTo>
                    <a:pt x="1126" y="22078"/>
                    <a:pt x="987" y="22039"/>
                    <a:pt x="849" y="22039"/>
                  </a:cubicBezTo>
                  <a:cubicBezTo>
                    <a:pt x="606" y="22039"/>
                    <a:pt x="370" y="22161"/>
                    <a:pt x="226" y="22385"/>
                  </a:cubicBezTo>
                  <a:cubicBezTo>
                    <a:pt x="0" y="22761"/>
                    <a:pt x="100" y="23212"/>
                    <a:pt x="451" y="23438"/>
                  </a:cubicBezTo>
                  <a:cubicBezTo>
                    <a:pt x="2806" y="24915"/>
                    <a:pt x="5442" y="25624"/>
                    <a:pt x="8056" y="25624"/>
                  </a:cubicBezTo>
                  <a:cubicBezTo>
                    <a:pt x="12536" y="25624"/>
                    <a:pt x="16948" y="23541"/>
                    <a:pt x="19749" y="19679"/>
                  </a:cubicBezTo>
                  <a:cubicBezTo>
                    <a:pt x="24186" y="13588"/>
                    <a:pt x="23133" y="5017"/>
                    <a:pt x="17343" y="180"/>
                  </a:cubicBezTo>
                  <a:cubicBezTo>
                    <a:pt x="17201" y="59"/>
                    <a:pt x="17029" y="1"/>
                    <a:pt x="16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3582186" y="4491667"/>
              <a:ext cx="90350" cy="180372"/>
            </a:xfrm>
            <a:custGeom>
              <a:rect b="b" l="l" r="r" t="t"/>
              <a:pathLst>
                <a:path extrusionOk="0" h="13761" w="6893">
                  <a:moveTo>
                    <a:pt x="0" y="1"/>
                  </a:moveTo>
                  <a:lnTo>
                    <a:pt x="5138" y="13760"/>
                  </a:lnTo>
                  <a:lnTo>
                    <a:pt x="6892" y="129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5145528" y="4556456"/>
              <a:ext cx="99224" cy="119842"/>
            </a:xfrm>
            <a:custGeom>
              <a:rect b="b" l="l" r="r" t="t"/>
              <a:pathLst>
                <a:path extrusionOk="0" h="9143" w="7570">
                  <a:moveTo>
                    <a:pt x="3689" y="1"/>
                  </a:moveTo>
                  <a:cubicBezTo>
                    <a:pt x="3438" y="1"/>
                    <a:pt x="3182" y="47"/>
                    <a:pt x="2933" y="145"/>
                  </a:cubicBezTo>
                  <a:lnTo>
                    <a:pt x="1" y="1273"/>
                  </a:lnTo>
                  <a:lnTo>
                    <a:pt x="3033" y="9143"/>
                  </a:lnTo>
                  <a:lnTo>
                    <a:pt x="5966" y="8015"/>
                  </a:lnTo>
                  <a:cubicBezTo>
                    <a:pt x="7044" y="7589"/>
                    <a:pt x="7570" y="6386"/>
                    <a:pt x="7144" y="5308"/>
                  </a:cubicBezTo>
                  <a:lnTo>
                    <a:pt x="5615" y="1323"/>
                  </a:lnTo>
                  <a:cubicBezTo>
                    <a:pt x="5307" y="514"/>
                    <a:pt x="4524" y="1"/>
                    <a:pt x="3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4648501" y="4730494"/>
              <a:ext cx="98896" cy="142623"/>
            </a:xfrm>
            <a:custGeom>
              <a:rect b="b" l="l" r="r" t="t"/>
              <a:pathLst>
                <a:path extrusionOk="0" h="10881" w="7545">
                  <a:moveTo>
                    <a:pt x="3685" y="0"/>
                  </a:moveTo>
                  <a:lnTo>
                    <a:pt x="1780" y="727"/>
                  </a:lnTo>
                  <a:cubicBezTo>
                    <a:pt x="577" y="1178"/>
                    <a:pt x="1" y="2532"/>
                    <a:pt x="452" y="3735"/>
                  </a:cubicBezTo>
                  <a:lnTo>
                    <a:pt x="2632" y="9399"/>
                  </a:lnTo>
                  <a:cubicBezTo>
                    <a:pt x="2999" y="10325"/>
                    <a:pt x="3886" y="10880"/>
                    <a:pt x="4824" y="10880"/>
                  </a:cubicBezTo>
                  <a:cubicBezTo>
                    <a:pt x="5104" y="10880"/>
                    <a:pt x="5389" y="10831"/>
                    <a:pt x="5665" y="10727"/>
                  </a:cubicBezTo>
                  <a:lnTo>
                    <a:pt x="7545" y="10000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4648501" y="4492611"/>
              <a:ext cx="590349" cy="435549"/>
            </a:xfrm>
            <a:custGeom>
              <a:rect b="b" l="l" r="r" t="t"/>
              <a:pathLst>
                <a:path extrusionOk="0" h="33229" w="45039">
                  <a:moveTo>
                    <a:pt x="26092" y="0"/>
                  </a:moveTo>
                  <a:cubicBezTo>
                    <a:pt x="23089" y="0"/>
                    <a:pt x="19917" y="573"/>
                    <a:pt x="16793" y="1783"/>
                  </a:cubicBezTo>
                  <a:cubicBezTo>
                    <a:pt x="6116" y="5919"/>
                    <a:pt x="1" y="15894"/>
                    <a:pt x="3159" y="24089"/>
                  </a:cubicBezTo>
                  <a:cubicBezTo>
                    <a:pt x="5411" y="29889"/>
                    <a:pt x="11693" y="33229"/>
                    <a:pt x="18957" y="33229"/>
                  </a:cubicBezTo>
                  <a:cubicBezTo>
                    <a:pt x="21958" y="33229"/>
                    <a:pt x="25126" y="32659"/>
                    <a:pt x="28247" y="31458"/>
                  </a:cubicBezTo>
                  <a:cubicBezTo>
                    <a:pt x="38948" y="27322"/>
                    <a:pt x="45039" y="17322"/>
                    <a:pt x="41881" y="9127"/>
                  </a:cubicBezTo>
                  <a:cubicBezTo>
                    <a:pt x="39629" y="3347"/>
                    <a:pt x="33352" y="0"/>
                    <a:pt x="26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4845280" y="4490658"/>
              <a:ext cx="208029" cy="439652"/>
            </a:xfrm>
            <a:custGeom>
              <a:rect b="b" l="l" r="r" t="t"/>
              <a:pathLst>
                <a:path extrusionOk="0" h="33542" w="15871">
                  <a:moveTo>
                    <a:pt x="2243" y="1"/>
                  </a:moveTo>
                  <a:cubicBezTo>
                    <a:pt x="1178" y="1"/>
                    <a:pt x="1" y="1030"/>
                    <a:pt x="401" y="2409"/>
                  </a:cubicBezTo>
                  <a:cubicBezTo>
                    <a:pt x="3384" y="12759"/>
                    <a:pt x="7269" y="22835"/>
                    <a:pt x="12006" y="32534"/>
                  </a:cubicBezTo>
                  <a:cubicBezTo>
                    <a:pt x="12351" y="33243"/>
                    <a:pt x="12979" y="33541"/>
                    <a:pt x="13602" y="33541"/>
                  </a:cubicBezTo>
                  <a:cubicBezTo>
                    <a:pt x="14743" y="33541"/>
                    <a:pt x="15871" y="32543"/>
                    <a:pt x="15239" y="31231"/>
                  </a:cubicBezTo>
                  <a:cubicBezTo>
                    <a:pt x="10477" y="21556"/>
                    <a:pt x="6617" y="11481"/>
                    <a:pt x="3635" y="1105"/>
                  </a:cubicBezTo>
                  <a:cubicBezTo>
                    <a:pt x="3409" y="328"/>
                    <a:pt x="2844" y="1"/>
                    <a:pt x="2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591" name="Google Shape;591;p31"/>
          <p:cNvSpPr/>
          <p:nvPr/>
        </p:nvSpPr>
        <p:spPr>
          <a:xfrm rot="1439541">
            <a:off x="145718" y="4542192"/>
            <a:ext cx="808819" cy="580385"/>
          </a:xfrm>
          <a:custGeom>
            <a:rect b="b" l="l" r="r" t="t"/>
            <a:pathLst>
              <a:path extrusionOk="0" h="6927" w="9653">
                <a:moveTo>
                  <a:pt x="6310" y="0"/>
                </a:moveTo>
                <a:cubicBezTo>
                  <a:pt x="4820" y="0"/>
                  <a:pt x="4008" y="1553"/>
                  <a:pt x="4008" y="1553"/>
                </a:cubicBezTo>
                <a:cubicBezTo>
                  <a:pt x="4008" y="1553"/>
                  <a:pt x="3551" y="1396"/>
                  <a:pt x="2960" y="1396"/>
                </a:cubicBezTo>
                <a:cubicBezTo>
                  <a:pt x="2352" y="1396"/>
                  <a:pt x="1602" y="1562"/>
                  <a:pt x="1064" y="2238"/>
                </a:cubicBezTo>
                <a:cubicBezTo>
                  <a:pt x="1" y="3565"/>
                  <a:pt x="1171" y="6759"/>
                  <a:pt x="6152" y="6927"/>
                </a:cubicBezTo>
                <a:cubicBezTo>
                  <a:pt x="9653" y="3380"/>
                  <a:pt x="8301" y="257"/>
                  <a:pt x="6616" y="22"/>
                </a:cubicBezTo>
                <a:cubicBezTo>
                  <a:pt x="6511" y="7"/>
                  <a:pt x="6409" y="0"/>
                  <a:pt x="63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31"/>
          <p:cNvGrpSpPr/>
          <p:nvPr/>
        </p:nvGrpSpPr>
        <p:grpSpPr>
          <a:xfrm>
            <a:off x="536260" y="4691573"/>
            <a:ext cx="501340" cy="367895"/>
            <a:chOff x="4808500" y="781400"/>
            <a:chExt cx="795525" cy="583775"/>
          </a:xfrm>
        </p:grpSpPr>
        <p:sp>
          <p:nvSpPr>
            <p:cNvPr id="593" name="Google Shape;593;p31"/>
            <p:cNvSpPr/>
            <p:nvPr/>
          </p:nvSpPr>
          <p:spPr>
            <a:xfrm>
              <a:off x="4957950" y="1242225"/>
              <a:ext cx="73150" cy="73125"/>
            </a:xfrm>
            <a:custGeom>
              <a:rect b="b" l="l" r="r" t="t"/>
              <a:pathLst>
                <a:path extrusionOk="0" h="2925" w="2926">
                  <a:moveTo>
                    <a:pt x="1463" y="933"/>
                  </a:moveTo>
                  <a:cubicBezTo>
                    <a:pt x="1755" y="933"/>
                    <a:pt x="1993" y="1170"/>
                    <a:pt x="1993" y="1463"/>
                  </a:cubicBezTo>
                  <a:cubicBezTo>
                    <a:pt x="1993" y="1755"/>
                    <a:pt x="1755" y="1993"/>
                    <a:pt x="1463" y="1993"/>
                  </a:cubicBezTo>
                  <a:cubicBezTo>
                    <a:pt x="1171" y="1993"/>
                    <a:pt x="933" y="1755"/>
                    <a:pt x="933" y="1463"/>
                  </a:cubicBezTo>
                  <a:cubicBezTo>
                    <a:pt x="933" y="1170"/>
                    <a:pt x="1171" y="933"/>
                    <a:pt x="1463" y="933"/>
                  </a:cubicBezTo>
                  <a:close/>
                  <a:moveTo>
                    <a:pt x="1463" y="0"/>
                  </a:moveTo>
                  <a:cubicBezTo>
                    <a:pt x="656" y="0"/>
                    <a:pt x="1" y="657"/>
                    <a:pt x="1" y="1463"/>
                  </a:cubicBezTo>
                  <a:cubicBezTo>
                    <a:pt x="1" y="2268"/>
                    <a:pt x="656" y="2925"/>
                    <a:pt x="1463" y="2925"/>
                  </a:cubicBezTo>
                  <a:cubicBezTo>
                    <a:pt x="2269" y="2925"/>
                    <a:pt x="2926" y="2268"/>
                    <a:pt x="2926" y="1463"/>
                  </a:cubicBezTo>
                  <a:cubicBezTo>
                    <a:pt x="2926" y="657"/>
                    <a:pt x="2269" y="0"/>
                    <a:pt x="146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5418800" y="1242225"/>
              <a:ext cx="73100" cy="73125"/>
            </a:xfrm>
            <a:custGeom>
              <a:rect b="b" l="l" r="r" t="t"/>
              <a:pathLst>
                <a:path extrusionOk="0" h="2925" w="2924">
                  <a:moveTo>
                    <a:pt x="1462" y="933"/>
                  </a:moveTo>
                  <a:cubicBezTo>
                    <a:pt x="1755" y="933"/>
                    <a:pt x="1992" y="1170"/>
                    <a:pt x="1992" y="1463"/>
                  </a:cubicBezTo>
                  <a:cubicBezTo>
                    <a:pt x="1992" y="1755"/>
                    <a:pt x="1755" y="1993"/>
                    <a:pt x="1462" y="1993"/>
                  </a:cubicBezTo>
                  <a:cubicBezTo>
                    <a:pt x="1169" y="1993"/>
                    <a:pt x="932" y="1755"/>
                    <a:pt x="932" y="1463"/>
                  </a:cubicBezTo>
                  <a:cubicBezTo>
                    <a:pt x="932" y="1170"/>
                    <a:pt x="1169" y="933"/>
                    <a:pt x="1462" y="933"/>
                  </a:cubicBezTo>
                  <a:close/>
                  <a:moveTo>
                    <a:pt x="1462" y="0"/>
                  </a:moveTo>
                  <a:cubicBezTo>
                    <a:pt x="655" y="0"/>
                    <a:pt x="1" y="657"/>
                    <a:pt x="1" y="1463"/>
                  </a:cubicBezTo>
                  <a:cubicBezTo>
                    <a:pt x="1" y="2268"/>
                    <a:pt x="655" y="2925"/>
                    <a:pt x="1462" y="2925"/>
                  </a:cubicBezTo>
                  <a:cubicBezTo>
                    <a:pt x="2269" y="2925"/>
                    <a:pt x="2923" y="2268"/>
                    <a:pt x="2923" y="1463"/>
                  </a:cubicBezTo>
                  <a:cubicBezTo>
                    <a:pt x="2923" y="657"/>
                    <a:pt x="2269" y="0"/>
                    <a:pt x="14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4808500" y="781400"/>
              <a:ext cx="795525" cy="583775"/>
            </a:xfrm>
            <a:custGeom>
              <a:rect b="b" l="l" r="r" t="t"/>
              <a:pathLst>
                <a:path extrusionOk="0" h="23351" w="31821">
                  <a:moveTo>
                    <a:pt x="18899" y="932"/>
                  </a:moveTo>
                  <a:cubicBezTo>
                    <a:pt x="19192" y="932"/>
                    <a:pt x="19429" y="1170"/>
                    <a:pt x="19429" y="1463"/>
                  </a:cubicBezTo>
                  <a:lnTo>
                    <a:pt x="19429" y="1993"/>
                  </a:lnTo>
                  <a:lnTo>
                    <a:pt x="18369" y="1993"/>
                  </a:lnTo>
                  <a:lnTo>
                    <a:pt x="18369" y="1463"/>
                  </a:lnTo>
                  <a:cubicBezTo>
                    <a:pt x="18369" y="1170"/>
                    <a:pt x="18607" y="932"/>
                    <a:pt x="18899" y="932"/>
                  </a:cubicBezTo>
                  <a:close/>
                  <a:moveTo>
                    <a:pt x="25714" y="7908"/>
                  </a:moveTo>
                  <a:lnTo>
                    <a:pt x="29847" y="12455"/>
                  </a:lnTo>
                  <a:lnTo>
                    <a:pt x="22387" y="12455"/>
                  </a:lnTo>
                  <a:cubicBezTo>
                    <a:pt x="22094" y="12455"/>
                    <a:pt x="21857" y="12216"/>
                    <a:pt x="21857" y="11925"/>
                  </a:cubicBezTo>
                  <a:lnTo>
                    <a:pt x="21857" y="8438"/>
                  </a:lnTo>
                  <a:cubicBezTo>
                    <a:pt x="21857" y="8145"/>
                    <a:pt x="22094" y="7908"/>
                    <a:pt x="22387" y="7908"/>
                  </a:cubicBezTo>
                  <a:close/>
                  <a:moveTo>
                    <a:pt x="30887" y="15380"/>
                  </a:moveTo>
                  <a:lnTo>
                    <a:pt x="30887" y="16440"/>
                  </a:lnTo>
                  <a:lnTo>
                    <a:pt x="30357" y="16440"/>
                  </a:lnTo>
                  <a:cubicBezTo>
                    <a:pt x="30066" y="16440"/>
                    <a:pt x="29827" y="16202"/>
                    <a:pt x="29827" y="15910"/>
                  </a:cubicBezTo>
                  <a:lnTo>
                    <a:pt x="29827" y="15380"/>
                  </a:lnTo>
                  <a:close/>
                  <a:moveTo>
                    <a:pt x="20510" y="2925"/>
                  </a:moveTo>
                  <a:cubicBezTo>
                    <a:pt x="20937" y="2925"/>
                    <a:pt x="21351" y="3107"/>
                    <a:pt x="21637" y="3425"/>
                  </a:cubicBezTo>
                  <a:lnTo>
                    <a:pt x="24866" y="6975"/>
                  </a:lnTo>
                  <a:lnTo>
                    <a:pt x="22387" y="6975"/>
                  </a:lnTo>
                  <a:cubicBezTo>
                    <a:pt x="21580" y="6975"/>
                    <a:pt x="20925" y="7631"/>
                    <a:pt x="20925" y="8438"/>
                  </a:cubicBezTo>
                  <a:lnTo>
                    <a:pt x="20925" y="11925"/>
                  </a:lnTo>
                  <a:cubicBezTo>
                    <a:pt x="20925" y="12731"/>
                    <a:pt x="21580" y="13387"/>
                    <a:pt x="22387" y="13387"/>
                  </a:cubicBezTo>
                  <a:lnTo>
                    <a:pt x="30660" y="13387"/>
                  </a:lnTo>
                  <a:cubicBezTo>
                    <a:pt x="30809" y="13627"/>
                    <a:pt x="30887" y="13903"/>
                    <a:pt x="30887" y="14189"/>
                  </a:cubicBezTo>
                  <a:lnTo>
                    <a:pt x="30887" y="14447"/>
                  </a:lnTo>
                  <a:lnTo>
                    <a:pt x="29361" y="14447"/>
                  </a:lnTo>
                  <a:cubicBezTo>
                    <a:pt x="29105" y="14447"/>
                    <a:pt x="28895" y="14657"/>
                    <a:pt x="28895" y="14913"/>
                  </a:cubicBezTo>
                  <a:lnTo>
                    <a:pt x="28895" y="15910"/>
                  </a:lnTo>
                  <a:cubicBezTo>
                    <a:pt x="28895" y="16717"/>
                    <a:pt x="29551" y="17372"/>
                    <a:pt x="30357" y="17372"/>
                  </a:cubicBezTo>
                  <a:lnTo>
                    <a:pt x="30887" y="17372"/>
                  </a:lnTo>
                  <a:lnTo>
                    <a:pt x="30887" y="18899"/>
                  </a:lnTo>
                  <a:cubicBezTo>
                    <a:pt x="30887" y="18917"/>
                    <a:pt x="30873" y="18931"/>
                    <a:pt x="30855" y="18931"/>
                  </a:cubicBezTo>
                  <a:lnTo>
                    <a:pt x="29190" y="18931"/>
                  </a:lnTo>
                  <a:cubicBezTo>
                    <a:pt x="29138" y="18754"/>
                    <a:pt x="29072" y="18579"/>
                    <a:pt x="28990" y="18408"/>
                  </a:cubicBezTo>
                  <a:cubicBezTo>
                    <a:pt x="28910" y="18240"/>
                    <a:pt x="28743" y="18143"/>
                    <a:pt x="28569" y="18143"/>
                  </a:cubicBezTo>
                  <a:cubicBezTo>
                    <a:pt x="28501" y="18143"/>
                    <a:pt x="28432" y="18158"/>
                    <a:pt x="28367" y="18189"/>
                  </a:cubicBezTo>
                  <a:cubicBezTo>
                    <a:pt x="28136" y="18300"/>
                    <a:pt x="28039" y="18578"/>
                    <a:pt x="28148" y="18810"/>
                  </a:cubicBezTo>
                  <a:cubicBezTo>
                    <a:pt x="28313" y="19155"/>
                    <a:pt x="28398" y="19520"/>
                    <a:pt x="28398" y="19896"/>
                  </a:cubicBezTo>
                  <a:cubicBezTo>
                    <a:pt x="28398" y="21287"/>
                    <a:pt x="27265" y="22418"/>
                    <a:pt x="25874" y="22418"/>
                  </a:cubicBezTo>
                  <a:cubicBezTo>
                    <a:pt x="24483" y="22418"/>
                    <a:pt x="23350" y="21287"/>
                    <a:pt x="23350" y="19896"/>
                  </a:cubicBezTo>
                  <a:cubicBezTo>
                    <a:pt x="23350" y="18504"/>
                    <a:pt x="24483" y="17372"/>
                    <a:pt x="25874" y="17372"/>
                  </a:cubicBezTo>
                  <a:cubicBezTo>
                    <a:pt x="26250" y="17372"/>
                    <a:pt x="26615" y="17456"/>
                    <a:pt x="26958" y="17621"/>
                  </a:cubicBezTo>
                  <a:cubicBezTo>
                    <a:pt x="27023" y="17652"/>
                    <a:pt x="27091" y="17667"/>
                    <a:pt x="27158" y="17667"/>
                  </a:cubicBezTo>
                  <a:cubicBezTo>
                    <a:pt x="27333" y="17667"/>
                    <a:pt x="27501" y="17569"/>
                    <a:pt x="27581" y="17401"/>
                  </a:cubicBezTo>
                  <a:cubicBezTo>
                    <a:pt x="27690" y="17170"/>
                    <a:pt x="27593" y="16890"/>
                    <a:pt x="27362" y="16781"/>
                  </a:cubicBezTo>
                  <a:cubicBezTo>
                    <a:pt x="26889" y="16555"/>
                    <a:pt x="26389" y="16441"/>
                    <a:pt x="25874" y="16441"/>
                  </a:cubicBezTo>
                  <a:cubicBezTo>
                    <a:pt x="24304" y="16441"/>
                    <a:pt x="22974" y="17494"/>
                    <a:pt x="22558" y="18931"/>
                  </a:cubicBezTo>
                  <a:lnTo>
                    <a:pt x="10758" y="18931"/>
                  </a:lnTo>
                  <a:cubicBezTo>
                    <a:pt x="10705" y="18754"/>
                    <a:pt x="10638" y="18579"/>
                    <a:pt x="10556" y="18408"/>
                  </a:cubicBezTo>
                  <a:cubicBezTo>
                    <a:pt x="10477" y="18240"/>
                    <a:pt x="10310" y="18143"/>
                    <a:pt x="10136" y="18143"/>
                  </a:cubicBezTo>
                  <a:cubicBezTo>
                    <a:pt x="10068" y="18143"/>
                    <a:pt x="10000" y="18158"/>
                    <a:pt x="9935" y="18189"/>
                  </a:cubicBezTo>
                  <a:cubicBezTo>
                    <a:pt x="9702" y="18300"/>
                    <a:pt x="9605" y="18578"/>
                    <a:pt x="9716" y="18810"/>
                  </a:cubicBezTo>
                  <a:cubicBezTo>
                    <a:pt x="9881" y="19155"/>
                    <a:pt x="9964" y="19520"/>
                    <a:pt x="9964" y="19896"/>
                  </a:cubicBezTo>
                  <a:cubicBezTo>
                    <a:pt x="9964" y="21287"/>
                    <a:pt x="8833" y="22418"/>
                    <a:pt x="7441" y="22418"/>
                  </a:cubicBezTo>
                  <a:cubicBezTo>
                    <a:pt x="6050" y="22418"/>
                    <a:pt x="4918" y="21287"/>
                    <a:pt x="4918" y="19896"/>
                  </a:cubicBezTo>
                  <a:cubicBezTo>
                    <a:pt x="4918" y="18504"/>
                    <a:pt x="6050" y="17373"/>
                    <a:pt x="7441" y="17373"/>
                  </a:cubicBezTo>
                  <a:cubicBezTo>
                    <a:pt x="7816" y="17373"/>
                    <a:pt x="8181" y="17456"/>
                    <a:pt x="8527" y="17621"/>
                  </a:cubicBezTo>
                  <a:cubicBezTo>
                    <a:pt x="8591" y="17652"/>
                    <a:pt x="8659" y="17667"/>
                    <a:pt x="8726" y="17667"/>
                  </a:cubicBezTo>
                  <a:cubicBezTo>
                    <a:pt x="8900" y="17667"/>
                    <a:pt x="9067" y="17569"/>
                    <a:pt x="9148" y="17401"/>
                  </a:cubicBezTo>
                  <a:cubicBezTo>
                    <a:pt x="9259" y="17170"/>
                    <a:pt x="9160" y="16891"/>
                    <a:pt x="8928" y="16781"/>
                  </a:cubicBezTo>
                  <a:cubicBezTo>
                    <a:pt x="8457" y="16555"/>
                    <a:pt x="7957" y="16441"/>
                    <a:pt x="7441" y="16441"/>
                  </a:cubicBezTo>
                  <a:cubicBezTo>
                    <a:pt x="5870" y="16441"/>
                    <a:pt x="4542" y="17494"/>
                    <a:pt x="4124" y="18931"/>
                  </a:cubicBezTo>
                  <a:lnTo>
                    <a:pt x="964" y="18931"/>
                  </a:lnTo>
                  <a:cubicBezTo>
                    <a:pt x="946" y="18931"/>
                    <a:pt x="933" y="18917"/>
                    <a:pt x="933" y="18899"/>
                  </a:cubicBezTo>
                  <a:lnTo>
                    <a:pt x="933" y="15380"/>
                  </a:lnTo>
                  <a:lnTo>
                    <a:pt x="27368" y="15380"/>
                  </a:lnTo>
                  <a:cubicBezTo>
                    <a:pt x="27627" y="15380"/>
                    <a:pt x="27835" y="15171"/>
                    <a:pt x="27835" y="14913"/>
                  </a:cubicBezTo>
                  <a:cubicBezTo>
                    <a:pt x="27835" y="14657"/>
                    <a:pt x="27627" y="14447"/>
                    <a:pt x="27368" y="14447"/>
                  </a:cubicBezTo>
                  <a:lnTo>
                    <a:pt x="933" y="14447"/>
                  </a:lnTo>
                  <a:lnTo>
                    <a:pt x="933" y="2957"/>
                  </a:lnTo>
                  <a:cubicBezTo>
                    <a:pt x="933" y="2940"/>
                    <a:pt x="946" y="2925"/>
                    <a:pt x="964" y="2925"/>
                  </a:cubicBezTo>
                  <a:close/>
                  <a:moveTo>
                    <a:pt x="18899" y="1"/>
                  </a:moveTo>
                  <a:cubicBezTo>
                    <a:pt x="18092" y="1"/>
                    <a:pt x="17437" y="656"/>
                    <a:pt x="17437" y="1463"/>
                  </a:cubicBezTo>
                  <a:lnTo>
                    <a:pt x="17437" y="1993"/>
                  </a:lnTo>
                  <a:lnTo>
                    <a:pt x="964" y="1993"/>
                  </a:lnTo>
                  <a:cubicBezTo>
                    <a:pt x="433" y="1993"/>
                    <a:pt x="1" y="2426"/>
                    <a:pt x="1" y="2957"/>
                  </a:cubicBezTo>
                  <a:lnTo>
                    <a:pt x="1" y="18899"/>
                  </a:lnTo>
                  <a:cubicBezTo>
                    <a:pt x="1" y="19431"/>
                    <a:pt x="433" y="19863"/>
                    <a:pt x="964" y="19863"/>
                  </a:cubicBezTo>
                  <a:lnTo>
                    <a:pt x="3987" y="19863"/>
                  </a:lnTo>
                  <a:cubicBezTo>
                    <a:pt x="3987" y="19874"/>
                    <a:pt x="3985" y="19885"/>
                    <a:pt x="3985" y="19896"/>
                  </a:cubicBezTo>
                  <a:cubicBezTo>
                    <a:pt x="3985" y="21800"/>
                    <a:pt x="5536" y="23350"/>
                    <a:pt x="7441" y="23350"/>
                  </a:cubicBezTo>
                  <a:cubicBezTo>
                    <a:pt x="9347" y="23350"/>
                    <a:pt x="10896" y="21800"/>
                    <a:pt x="10896" y="19896"/>
                  </a:cubicBezTo>
                  <a:cubicBezTo>
                    <a:pt x="10896" y="19885"/>
                    <a:pt x="10896" y="19874"/>
                    <a:pt x="10895" y="19863"/>
                  </a:cubicBezTo>
                  <a:lnTo>
                    <a:pt x="22419" y="19863"/>
                  </a:lnTo>
                  <a:lnTo>
                    <a:pt x="22419" y="19896"/>
                  </a:lnTo>
                  <a:cubicBezTo>
                    <a:pt x="22419" y="21800"/>
                    <a:pt x="23968" y="23350"/>
                    <a:pt x="25874" y="23350"/>
                  </a:cubicBezTo>
                  <a:cubicBezTo>
                    <a:pt x="27780" y="23350"/>
                    <a:pt x="29329" y="21800"/>
                    <a:pt x="29329" y="19896"/>
                  </a:cubicBezTo>
                  <a:lnTo>
                    <a:pt x="29329" y="19863"/>
                  </a:lnTo>
                  <a:lnTo>
                    <a:pt x="30855" y="19863"/>
                  </a:lnTo>
                  <a:cubicBezTo>
                    <a:pt x="31387" y="19863"/>
                    <a:pt x="31821" y="19431"/>
                    <a:pt x="31821" y="18899"/>
                  </a:cubicBezTo>
                  <a:lnTo>
                    <a:pt x="31821" y="14189"/>
                  </a:lnTo>
                  <a:cubicBezTo>
                    <a:pt x="31821" y="13576"/>
                    <a:pt x="31593" y="12989"/>
                    <a:pt x="31180" y="12536"/>
                  </a:cubicBezTo>
                  <a:lnTo>
                    <a:pt x="22329" y="2798"/>
                  </a:lnTo>
                  <a:cubicBezTo>
                    <a:pt x="21863" y="2286"/>
                    <a:pt x="21200" y="1993"/>
                    <a:pt x="20510" y="1993"/>
                  </a:cubicBezTo>
                  <a:lnTo>
                    <a:pt x="20360" y="1993"/>
                  </a:lnTo>
                  <a:lnTo>
                    <a:pt x="20360" y="1463"/>
                  </a:lnTo>
                  <a:cubicBezTo>
                    <a:pt x="20360" y="656"/>
                    <a:pt x="19706" y="1"/>
                    <a:pt x="1889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5070050" y="955775"/>
              <a:ext cx="235025" cy="160325"/>
            </a:xfrm>
            <a:custGeom>
              <a:rect b="b" l="l" r="r" t="t"/>
              <a:pathLst>
                <a:path extrusionOk="0" h="6413" w="9401">
                  <a:moveTo>
                    <a:pt x="7940" y="933"/>
                  </a:moveTo>
                  <a:cubicBezTo>
                    <a:pt x="8233" y="933"/>
                    <a:pt x="8470" y="1170"/>
                    <a:pt x="8470" y="1463"/>
                  </a:cubicBezTo>
                  <a:lnTo>
                    <a:pt x="8470" y="4950"/>
                  </a:lnTo>
                  <a:cubicBezTo>
                    <a:pt x="8470" y="5241"/>
                    <a:pt x="8233" y="5480"/>
                    <a:pt x="7940" y="5480"/>
                  </a:cubicBezTo>
                  <a:lnTo>
                    <a:pt x="1463" y="5480"/>
                  </a:lnTo>
                  <a:cubicBezTo>
                    <a:pt x="1170" y="5480"/>
                    <a:pt x="933" y="5241"/>
                    <a:pt x="933" y="4950"/>
                  </a:cubicBezTo>
                  <a:lnTo>
                    <a:pt x="933" y="1463"/>
                  </a:lnTo>
                  <a:cubicBezTo>
                    <a:pt x="933" y="1170"/>
                    <a:pt x="1170" y="933"/>
                    <a:pt x="1463" y="933"/>
                  </a:cubicBezTo>
                  <a:close/>
                  <a:moveTo>
                    <a:pt x="1463" y="0"/>
                  </a:moveTo>
                  <a:cubicBezTo>
                    <a:pt x="656" y="0"/>
                    <a:pt x="0" y="656"/>
                    <a:pt x="0" y="1463"/>
                  </a:cubicBezTo>
                  <a:lnTo>
                    <a:pt x="0" y="4950"/>
                  </a:lnTo>
                  <a:cubicBezTo>
                    <a:pt x="0" y="5756"/>
                    <a:pt x="656" y="6412"/>
                    <a:pt x="1463" y="6412"/>
                  </a:cubicBezTo>
                  <a:lnTo>
                    <a:pt x="7940" y="6412"/>
                  </a:lnTo>
                  <a:cubicBezTo>
                    <a:pt x="8747" y="6412"/>
                    <a:pt x="9401" y="5756"/>
                    <a:pt x="9401" y="4950"/>
                  </a:cubicBezTo>
                  <a:lnTo>
                    <a:pt x="9401" y="1463"/>
                  </a:lnTo>
                  <a:cubicBezTo>
                    <a:pt x="9401" y="656"/>
                    <a:pt x="8747" y="0"/>
                    <a:pt x="794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4858300" y="905925"/>
              <a:ext cx="496625" cy="23325"/>
            </a:xfrm>
            <a:custGeom>
              <a:rect b="b" l="l" r="r" t="t"/>
              <a:pathLst>
                <a:path extrusionOk="0" h="933" w="19865">
                  <a:moveTo>
                    <a:pt x="467" y="1"/>
                  </a:moveTo>
                  <a:cubicBezTo>
                    <a:pt x="209" y="1"/>
                    <a:pt x="1" y="210"/>
                    <a:pt x="1" y="467"/>
                  </a:cubicBezTo>
                  <a:cubicBezTo>
                    <a:pt x="1" y="725"/>
                    <a:pt x="209" y="933"/>
                    <a:pt x="467" y="933"/>
                  </a:cubicBezTo>
                  <a:lnTo>
                    <a:pt x="19398" y="933"/>
                  </a:lnTo>
                  <a:cubicBezTo>
                    <a:pt x="19656" y="933"/>
                    <a:pt x="19865" y="725"/>
                    <a:pt x="19865" y="467"/>
                  </a:cubicBezTo>
                  <a:cubicBezTo>
                    <a:pt x="19865" y="210"/>
                    <a:pt x="19656" y="1"/>
                    <a:pt x="193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4870775" y="955775"/>
              <a:ext cx="160325" cy="160325"/>
            </a:xfrm>
            <a:custGeom>
              <a:rect b="b" l="l" r="r" t="t"/>
              <a:pathLst>
                <a:path extrusionOk="0" h="6413" w="6413">
                  <a:moveTo>
                    <a:pt x="3206" y="0"/>
                  </a:moveTo>
                  <a:cubicBezTo>
                    <a:pt x="2948" y="0"/>
                    <a:pt x="2740" y="209"/>
                    <a:pt x="2740" y="466"/>
                  </a:cubicBezTo>
                  <a:lnTo>
                    <a:pt x="2740" y="2739"/>
                  </a:lnTo>
                  <a:lnTo>
                    <a:pt x="467" y="2739"/>
                  </a:lnTo>
                  <a:cubicBezTo>
                    <a:pt x="209" y="2739"/>
                    <a:pt x="1" y="2949"/>
                    <a:pt x="1" y="3206"/>
                  </a:cubicBezTo>
                  <a:cubicBezTo>
                    <a:pt x="1" y="3463"/>
                    <a:pt x="209" y="3672"/>
                    <a:pt x="467" y="3672"/>
                  </a:cubicBezTo>
                  <a:lnTo>
                    <a:pt x="2740" y="3672"/>
                  </a:lnTo>
                  <a:lnTo>
                    <a:pt x="2740" y="5946"/>
                  </a:lnTo>
                  <a:cubicBezTo>
                    <a:pt x="2740" y="6204"/>
                    <a:pt x="2948" y="6412"/>
                    <a:pt x="3206" y="6412"/>
                  </a:cubicBezTo>
                  <a:cubicBezTo>
                    <a:pt x="3464" y="6412"/>
                    <a:pt x="3672" y="6204"/>
                    <a:pt x="3672" y="5946"/>
                  </a:cubicBezTo>
                  <a:lnTo>
                    <a:pt x="3672" y="3672"/>
                  </a:lnTo>
                  <a:lnTo>
                    <a:pt x="5946" y="3672"/>
                  </a:lnTo>
                  <a:cubicBezTo>
                    <a:pt x="6204" y="3672"/>
                    <a:pt x="6413" y="3463"/>
                    <a:pt x="6413" y="3206"/>
                  </a:cubicBezTo>
                  <a:cubicBezTo>
                    <a:pt x="6413" y="2949"/>
                    <a:pt x="6204" y="2739"/>
                    <a:pt x="5946" y="2739"/>
                  </a:cubicBezTo>
                  <a:lnTo>
                    <a:pt x="3672" y="2739"/>
                  </a:lnTo>
                  <a:lnTo>
                    <a:pt x="3672" y="466"/>
                  </a:lnTo>
                  <a:cubicBezTo>
                    <a:pt x="3672" y="209"/>
                    <a:pt x="3464" y="0"/>
                    <a:pt x="320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rgbClr val="351C75"/>
                </a:solidFill>
              </a:rPr>
              <a:t>The Neural Network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604" name="Google Shape;604;p32"/>
          <p:cNvSpPr txBox="1"/>
          <p:nvPr/>
        </p:nvSpPr>
        <p:spPr>
          <a:xfrm>
            <a:off x="2773700" y="1017713"/>
            <a:ext cx="3982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Achieving the highest Accuracy possible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605" name="Google Shape;6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8" y="1409232"/>
            <a:ext cx="4431351" cy="1972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0" y="3553694"/>
            <a:ext cx="4864274" cy="12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7574" y="1573338"/>
            <a:ext cx="3752076" cy="2590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00" y="152400"/>
            <a:ext cx="570547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3"/>
          <p:cNvSpPr txBox="1"/>
          <p:nvPr/>
        </p:nvSpPr>
        <p:spPr>
          <a:xfrm>
            <a:off x="6038350" y="228150"/>
            <a:ext cx="26493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After removing the ‘Patient ID’ column in order to reduce the noise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614" name="Google Shape;6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62100"/>
            <a:ext cx="6879475" cy="1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3"/>
          <p:cNvSpPr txBox="1"/>
          <p:nvPr/>
        </p:nvSpPr>
        <p:spPr>
          <a:xfrm>
            <a:off x="7123850" y="1663225"/>
            <a:ext cx="15639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Using a Kerastuner test after removing ‘Patient ID’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616" name="Google Shape;61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10425"/>
            <a:ext cx="54768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3"/>
          <p:cNvSpPr txBox="1"/>
          <p:nvPr/>
        </p:nvSpPr>
        <p:spPr>
          <a:xfrm>
            <a:off x="6019950" y="3263875"/>
            <a:ext cx="27597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Using the Features Importance results removing the lowest importance columns - ‘FBS over 120’, ‘EKG results’, ‘Sex’ as well as removing ‘Patient ID to reduce the noise.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4"/>
          <p:cNvSpPr txBox="1"/>
          <p:nvPr/>
        </p:nvSpPr>
        <p:spPr>
          <a:xfrm>
            <a:off x="6235350" y="191350"/>
            <a:ext cx="26364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Following the visualisation results by only testing columns ‘Exercise angina’, ST depression’,  ‘‘Thallium’ and ‘Chest pain type’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623" name="Google Shape;6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300"/>
            <a:ext cx="55054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4"/>
          <p:cNvSpPr txBox="1"/>
          <p:nvPr/>
        </p:nvSpPr>
        <p:spPr>
          <a:xfrm>
            <a:off x="6235350" y="1368850"/>
            <a:ext cx="25077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Removing ‘FBS over 120’, ‘EKG results’, ‘Sex’ and ‘Patient ID’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25" name="Google Shape;625;p34"/>
          <p:cNvSpPr txBox="1"/>
          <p:nvPr/>
        </p:nvSpPr>
        <p:spPr>
          <a:xfrm>
            <a:off x="6299700" y="2314575"/>
            <a:ext cx="25077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Following the visualisation results by only </a:t>
            </a: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testing</a:t>
            </a: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columns ‘Exercise angina’, ‘ST depression’, ‘Chest Pain Type’ and ‘Thallium’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626" name="Google Shape;6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67125"/>
            <a:ext cx="55911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34"/>
          <p:cNvSpPr txBox="1"/>
          <p:nvPr/>
        </p:nvSpPr>
        <p:spPr>
          <a:xfrm>
            <a:off x="6299700" y="3667125"/>
            <a:ext cx="22131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Doing the opposite of the visualisations by testing all columns other than ‘</a:t>
            </a: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Exercise angina’, ST depression’ and ‘Thallium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628" name="Google Shape;62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5474563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4"/>
          <p:cNvPicPr preferRelativeResize="0"/>
          <p:nvPr/>
        </p:nvPicPr>
        <p:blipFill rotWithShape="1">
          <a:blip r:embed="rId6">
            <a:alphaModFix/>
          </a:blip>
          <a:srcRect b="0" l="0" r="25694" t="2912"/>
          <a:stretch/>
        </p:blipFill>
        <p:spPr>
          <a:xfrm>
            <a:off x="152400" y="2466975"/>
            <a:ext cx="5591176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/>
          <p:nvPr/>
        </p:nvSpPr>
        <p:spPr>
          <a:xfrm>
            <a:off x="1258150" y="2022500"/>
            <a:ext cx="6825586" cy="11166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1955500" y="1955451"/>
            <a:ext cx="68469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 Source:</a:t>
            </a:r>
            <a:br>
              <a:rPr b="1" lang="en"/>
            </a:br>
            <a:r>
              <a:rPr lang="en" sz="1150"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https://www.kaggle.com/datasets/rishidamarla/heart-disease-prediction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Dataset has 14 </a:t>
            </a:r>
            <a:r>
              <a:rPr b="1" lang="en" sz="1400"/>
              <a:t>columns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FBS-</a:t>
            </a:r>
            <a:r>
              <a:rPr b="1" lang="en" sz="1100"/>
              <a:t> </a:t>
            </a:r>
            <a:r>
              <a:rPr lang="en" sz="1100">
                <a:solidFill>
                  <a:srgbClr val="3C4043"/>
                </a:solidFill>
                <a:latin typeface="Inter"/>
                <a:ea typeface="Inter"/>
                <a:cs typeface="Inter"/>
                <a:sym typeface="Inter"/>
              </a:rPr>
              <a:t>fasting blood sugar &gt; 120 mg/dl</a:t>
            </a:r>
            <a:endParaRPr sz="1100"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Thallium</a:t>
            </a:r>
            <a:r>
              <a:rPr lang="en" sz="1050">
                <a:solidFill>
                  <a:srgbClr val="3C4043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" sz="1100">
                <a:solidFill>
                  <a:srgbClr val="3C4043"/>
                </a:solidFill>
                <a:latin typeface="Inter"/>
                <a:ea typeface="Inter"/>
                <a:cs typeface="Inter"/>
                <a:sym typeface="Inter"/>
              </a:rPr>
              <a:t>0 = normal; 1 = fixed defect; 2 = reversable defect</a:t>
            </a:r>
            <a:endParaRPr sz="1100"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EKG results: </a:t>
            </a: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electrocardiographic results 0: normal -- Value 1: having ST-T wave abnormality </a:t>
            </a:r>
            <a:br>
              <a:rPr lang="en" sz="11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(T wave inversions and/or ST elevation or depression of &gt; 0.05 mV)</a:t>
            </a:r>
            <a:endParaRPr sz="11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-- Value 2: showing probable or definite left ventricular hypertrophy by Estes' criteria</a:t>
            </a:r>
            <a:endParaRPr sz="11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ST Depression: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ST depression induced by exercise relative to rest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Exercise Angina: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 = yes; 0 = no (Chest pain when you exercise)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Heart Disease: </a:t>
            </a:r>
            <a:r>
              <a:rPr lang="en" sz="1100"/>
              <a:t>used to train the data</a:t>
            </a:r>
            <a:br>
              <a:rPr b="1" lang="en" sz="1400"/>
            </a:br>
            <a:br>
              <a:rPr b="1" lang="en" sz="1400"/>
            </a:br>
            <a:br>
              <a:rPr lang="en"/>
            </a:br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2103800" y="107863"/>
            <a:ext cx="53526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3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Wholeheartedly</a:t>
            </a:r>
            <a:r>
              <a:rPr lang="en" sz="3000"/>
              <a:t> </a:t>
            </a:r>
            <a:r>
              <a:rPr lang="en" sz="3600"/>
              <a:t>  </a:t>
            </a:r>
            <a:r>
              <a:rPr lang="en"/>
              <a:t>   </a:t>
            </a:r>
            <a:r>
              <a:rPr lang="en" sz="3000"/>
              <a:t>Welcome</a:t>
            </a:r>
            <a:r>
              <a:rPr lang="en"/>
              <a:t>!</a:t>
            </a:r>
            <a:endParaRPr/>
          </a:p>
        </p:txBody>
      </p:sp>
      <p:grpSp>
        <p:nvGrpSpPr>
          <p:cNvPr id="129" name="Google Shape;129;p19"/>
          <p:cNvGrpSpPr/>
          <p:nvPr/>
        </p:nvGrpSpPr>
        <p:grpSpPr>
          <a:xfrm>
            <a:off x="226725" y="1186451"/>
            <a:ext cx="2075272" cy="407875"/>
            <a:chOff x="3566000" y="3011976"/>
            <a:chExt cx="2075272" cy="407875"/>
          </a:xfrm>
        </p:grpSpPr>
        <p:sp>
          <p:nvSpPr>
            <p:cNvPr id="130" name="Google Shape;130;p19"/>
            <p:cNvSpPr/>
            <p:nvPr/>
          </p:nvSpPr>
          <p:spPr>
            <a:xfrm>
              <a:off x="3566000" y="3011976"/>
              <a:ext cx="1037645" cy="407875"/>
            </a:xfrm>
            <a:custGeom>
              <a:rect b="b" l="l" r="r" t="t"/>
              <a:pathLst>
                <a:path extrusionOk="0" fill="none" h="17303" w="24196">
                  <a:moveTo>
                    <a:pt x="13376" y="17302"/>
                  </a:moveTo>
                  <a:cubicBezTo>
                    <a:pt x="12920" y="17302"/>
                    <a:pt x="12760" y="15248"/>
                    <a:pt x="12463" y="8651"/>
                  </a:cubicBezTo>
                  <a:cubicBezTo>
                    <a:pt x="12303" y="4999"/>
                    <a:pt x="12098" y="457"/>
                    <a:pt x="11778" y="183"/>
                  </a:cubicBezTo>
                  <a:cubicBezTo>
                    <a:pt x="11504" y="366"/>
                    <a:pt x="11253" y="3744"/>
                    <a:pt x="11048" y="6209"/>
                  </a:cubicBezTo>
                  <a:cubicBezTo>
                    <a:pt x="10683" y="10934"/>
                    <a:pt x="10500" y="12395"/>
                    <a:pt x="10089" y="12395"/>
                  </a:cubicBezTo>
                  <a:cubicBezTo>
                    <a:pt x="9701" y="12395"/>
                    <a:pt x="9541" y="11687"/>
                    <a:pt x="9382" y="10843"/>
                  </a:cubicBezTo>
                  <a:cubicBezTo>
                    <a:pt x="9245" y="10249"/>
                    <a:pt x="9085" y="9450"/>
                    <a:pt x="8879" y="9450"/>
                  </a:cubicBezTo>
                  <a:cubicBezTo>
                    <a:pt x="8651" y="9450"/>
                    <a:pt x="8514" y="10044"/>
                    <a:pt x="8377" y="10523"/>
                  </a:cubicBezTo>
                  <a:cubicBezTo>
                    <a:pt x="8218" y="11139"/>
                    <a:pt x="8058" y="11733"/>
                    <a:pt x="7693" y="11733"/>
                  </a:cubicBezTo>
                  <a:lnTo>
                    <a:pt x="0" y="11733"/>
                  </a:lnTo>
                  <a:lnTo>
                    <a:pt x="0" y="11527"/>
                  </a:lnTo>
                  <a:lnTo>
                    <a:pt x="7693" y="11527"/>
                  </a:lnTo>
                  <a:cubicBezTo>
                    <a:pt x="7898" y="11527"/>
                    <a:pt x="8058" y="10934"/>
                    <a:pt x="8172" y="10455"/>
                  </a:cubicBezTo>
                  <a:cubicBezTo>
                    <a:pt x="8354" y="9838"/>
                    <a:pt x="8491" y="9245"/>
                    <a:pt x="8879" y="9245"/>
                  </a:cubicBezTo>
                  <a:cubicBezTo>
                    <a:pt x="9245" y="9245"/>
                    <a:pt x="9404" y="9975"/>
                    <a:pt x="9564" y="10797"/>
                  </a:cubicBezTo>
                  <a:cubicBezTo>
                    <a:pt x="9701" y="11390"/>
                    <a:pt x="9861" y="12189"/>
                    <a:pt x="10066" y="12189"/>
                  </a:cubicBezTo>
                  <a:cubicBezTo>
                    <a:pt x="10386" y="12030"/>
                    <a:pt x="10660" y="8651"/>
                    <a:pt x="10842" y="6186"/>
                  </a:cubicBezTo>
                  <a:cubicBezTo>
                    <a:pt x="11208" y="1461"/>
                    <a:pt x="11390" y="1"/>
                    <a:pt x="11801" y="1"/>
                  </a:cubicBezTo>
                  <a:cubicBezTo>
                    <a:pt x="12212" y="1"/>
                    <a:pt x="12372" y="2055"/>
                    <a:pt x="12668" y="8651"/>
                  </a:cubicBezTo>
                  <a:cubicBezTo>
                    <a:pt x="12828" y="12303"/>
                    <a:pt x="13034" y="16846"/>
                    <a:pt x="13353" y="17120"/>
                  </a:cubicBezTo>
                  <a:cubicBezTo>
                    <a:pt x="13513" y="16960"/>
                    <a:pt x="13627" y="15248"/>
                    <a:pt x="13718" y="13993"/>
                  </a:cubicBezTo>
                  <a:cubicBezTo>
                    <a:pt x="13901" y="11413"/>
                    <a:pt x="13992" y="10706"/>
                    <a:pt x="14266" y="10706"/>
                  </a:cubicBezTo>
                  <a:cubicBezTo>
                    <a:pt x="14563" y="10706"/>
                    <a:pt x="14700" y="11025"/>
                    <a:pt x="14814" y="11322"/>
                  </a:cubicBezTo>
                  <a:cubicBezTo>
                    <a:pt x="14905" y="11550"/>
                    <a:pt x="15019" y="11778"/>
                    <a:pt x="15156" y="11778"/>
                  </a:cubicBezTo>
                  <a:lnTo>
                    <a:pt x="15156" y="11778"/>
                  </a:lnTo>
                  <a:cubicBezTo>
                    <a:pt x="15430" y="11778"/>
                    <a:pt x="15613" y="10660"/>
                    <a:pt x="15727" y="9930"/>
                  </a:cubicBezTo>
                  <a:cubicBezTo>
                    <a:pt x="15932" y="8674"/>
                    <a:pt x="16092" y="7898"/>
                    <a:pt x="16480" y="7898"/>
                  </a:cubicBezTo>
                  <a:cubicBezTo>
                    <a:pt x="16868" y="7898"/>
                    <a:pt x="17005" y="8857"/>
                    <a:pt x="17234" y="10569"/>
                  </a:cubicBezTo>
                  <a:cubicBezTo>
                    <a:pt x="17348" y="11482"/>
                    <a:pt x="17553" y="13034"/>
                    <a:pt x="17781" y="13034"/>
                  </a:cubicBezTo>
                  <a:cubicBezTo>
                    <a:pt x="17941" y="13034"/>
                    <a:pt x="18078" y="12258"/>
                    <a:pt x="18147" y="11847"/>
                  </a:cubicBezTo>
                  <a:cubicBezTo>
                    <a:pt x="18306" y="11025"/>
                    <a:pt x="18420" y="10500"/>
                    <a:pt x="18717" y="10500"/>
                  </a:cubicBezTo>
                  <a:cubicBezTo>
                    <a:pt x="19037" y="10500"/>
                    <a:pt x="19151" y="10980"/>
                    <a:pt x="19288" y="11459"/>
                  </a:cubicBezTo>
                  <a:cubicBezTo>
                    <a:pt x="19356" y="11801"/>
                    <a:pt x="19493" y="12258"/>
                    <a:pt x="19630" y="12258"/>
                  </a:cubicBezTo>
                  <a:cubicBezTo>
                    <a:pt x="19721" y="12258"/>
                    <a:pt x="19790" y="12075"/>
                    <a:pt x="19836" y="11938"/>
                  </a:cubicBezTo>
                  <a:cubicBezTo>
                    <a:pt x="19904" y="11733"/>
                    <a:pt x="19973" y="11527"/>
                    <a:pt x="20155" y="11527"/>
                  </a:cubicBezTo>
                  <a:lnTo>
                    <a:pt x="24195" y="11527"/>
                  </a:lnTo>
                  <a:lnTo>
                    <a:pt x="24195" y="11733"/>
                  </a:lnTo>
                  <a:lnTo>
                    <a:pt x="20155" y="11733"/>
                  </a:lnTo>
                  <a:cubicBezTo>
                    <a:pt x="20110" y="11733"/>
                    <a:pt x="20064" y="11915"/>
                    <a:pt x="20018" y="11984"/>
                  </a:cubicBezTo>
                  <a:cubicBezTo>
                    <a:pt x="19950" y="12189"/>
                    <a:pt x="19881" y="12463"/>
                    <a:pt x="19630" y="12463"/>
                  </a:cubicBezTo>
                  <a:cubicBezTo>
                    <a:pt x="19333" y="12463"/>
                    <a:pt x="19197" y="12007"/>
                    <a:pt x="19082" y="11505"/>
                  </a:cubicBezTo>
                  <a:cubicBezTo>
                    <a:pt x="18991" y="11162"/>
                    <a:pt x="18877" y="10706"/>
                    <a:pt x="18717" y="10706"/>
                  </a:cubicBezTo>
                  <a:cubicBezTo>
                    <a:pt x="18580" y="10706"/>
                    <a:pt x="18443" y="11482"/>
                    <a:pt x="18352" y="11893"/>
                  </a:cubicBezTo>
                  <a:cubicBezTo>
                    <a:pt x="18215" y="12737"/>
                    <a:pt x="18101" y="13239"/>
                    <a:pt x="17804" y="13239"/>
                  </a:cubicBezTo>
                  <a:cubicBezTo>
                    <a:pt x="17393" y="13239"/>
                    <a:pt x="17256" y="12281"/>
                    <a:pt x="17028" y="10592"/>
                  </a:cubicBezTo>
                  <a:cubicBezTo>
                    <a:pt x="16914" y="9656"/>
                    <a:pt x="16709" y="8104"/>
                    <a:pt x="16480" y="8104"/>
                  </a:cubicBezTo>
                  <a:cubicBezTo>
                    <a:pt x="16229" y="8104"/>
                    <a:pt x="16047" y="9222"/>
                    <a:pt x="15932" y="9975"/>
                  </a:cubicBezTo>
                  <a:cubicBezTo>
                    <a:pt x="15727" y="11231"/>
                    <a:pt x="15567" y="11984"/>
                    <a:pt x="15179" y="11984"/>
                  </a:cubicBezTo>
                  <a:cubicBezTo>
                    <a:pt x="14883" y="11984"/>
                    <a:pt x="14746" y="11664"/>
                    <a:pt x="14631" y="11390"/>
                  </a:cubicBezTo>
                  <a:cubicBezTo>
                    <a:pt x="14517" y="11162"/>
                    <a:pt x="14426" y="10911"/>
                    <a:pt x="14266" y="10911"/>
                  </a:cubicBezTo>
                  <a:cubicBezTo>
                    <a:pt x="14129" y="11048"/>
                    <a:pt x="14015" y="12760"/>
                    <a:pt x="13924" y="14015"/>
                  </a:cubicBezTo>
                  <a:cubicBezTo>
                    <a:pt x="13741" y="16595"/>
                    <a:pt x="13650" y="17302"/>
                    <a:pt x="13376" y="17302"/>
                  </a:cubicBezTo>
                  <a:close/>
                </a:path>
              </a:pathLst>
            </a:custGeom>
            <a:solidFill>
              <a:srgbClr val="EF3455"/>
            </a:solidFill>
            <a:ln cap="flat" cmpd="sng" w="19050">
              <a:solidFill>
                <a:srgbClr val="EF3455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4603627" y="3011976"/>
              <a:ext cx="1037645" cy="407875"/>
            </a:xfrm>
            <a:custGeom>
              <a:rect b="b" l="l" r="r" t="t"/>
              <a:pathLst>
                <a:path extrusionOk="0" fill="none" h="17303" w="24196">
                  <a:moveTo>
                    <a:pt x="13376" y="17302"/>
                  </a:moveTo>
                  <a:cubicBezTo>
                    <a:pt x="12920" y="17302"/>
                    <a:pt x="12760" y="15248"/>
                    <a:pt x="12463" y="8651"/>
                  </a:cubicBezTo>
                  <a:cubicBezTo>
                    <a:pt x="12303" y="4999"/>
                    <a:pt x="12098" y="457"/>
                    <a:pt x="11778" y="183"/>
                  </a:cubicBezTo>
                  <a:cubicBezTo>
                    <a:pt x="11504" y="366"/>
                    <a:pt x="11253" y="3744"/>
                    <a:pt x="11048" y="6209"/>
                  </a:cubicBezTo>
                  <a:cubicBezTo>
                    <a:pt x="10683" y="10934"/>
                    <a:pt x="10500" y="12395"/>
                    <a:pt x="10089" y="12395"/>
                  </a:cubicBezTo>
                  <a:cubicBezTo>
                    <a:pt x="9701" y="12395"/>
                    <a:pt x="9541" y="11687"/>
                    <a:pt x="9382" y="10843"/>
                  </a:cubicBezTo>
                  <a:cubicBezTo>
                    <a:pt x="9245" y="10249"/>
                    <a:pt x="9085" y="9450"/>
                    <a:pt x="8879" y="9450"/>
                  </a:cubicBezTo>
                  <a:cubicBezTo>
                    <a:pt x="8651" y="9450"/>
                    <a:pt x="8514" y="10044"/>
                    <a:pt x="8377" y="10523"/>
                  </a:cubicBezTo>
                  <a:cubicBezTo>
                    <a:pt x="8218" y="11139"/>
                    <a:pt x="8058" y="11733"/>
                    <a:pt x="7693" y="11733"/>
                  </a:cubicBezTo>
                  <a:lnTo>
                    <a:pt x="0" y="11733"/>
                  </a:lnTo>
                  <a:lnTo>
                    <a:pt x="0" y="11527"/>
                  </a:lnTo>
                  <a:lnTo>
                    <a:pt x="7693" y="11527"/>
                  </a:lnTo>
                  <a:cubicBezTo>
                    <a:pt x="7898" y="11527"/>
                    <a:pt x="8058" y="10934"/>
                    <a:pt x="8172" y="10455"/>
                  </a:cubicBezTo>
                  <a:cubicBezTo>
                    <a:pt x="8354" y="9838"/>
                    <a:pt x="8491" y="9245"/>
                    <a:pt x="8879" y="9245"/>
                  </a:cubicBezTo>
                  <a:cubicBezTo>
                    <a:pt x="9245" y="9245"/>
                    <a:pt x="9404" y="9975"/>
                    <a:pt x="9564" y="10797"/>
                  </a:cubicBezTo>
                  <a:cubicBezTo>
                    <a:pt x="9701" y="11390"/>
                    <a:pt x="9861" y="12189"/>
                    <a:pt x="10066" y="12189"/>
                  </a:cubicBezTo>
                  <a:cubicBezTo>
                    <a:pt x="10386" y="12030"/>
                    <a:pt x="10660" y="8651"/>
                    <a:pt x="10842" y="6186"/>
                  </a:cubicBezTo>
                  <a:cubicBezTo>
                    <a:pt x="11208" y="1461"/>
                    <a:pt x="11390" y="1"/>
                    <a:pt x="11801" y="1"/>
                  </a:cubicBezTo>
                  <a:cubicBezTo>
                    <a:pt x="12212" y="1"/>
                    <a:pt x="12372" y="2055"/>
                    <a:pt x="12668" y="8651"/>
                  </a:cubicBezTo>
                  <a:cubicBezTo>
                    <a:pt x="12828" y="12303"/>
                    <a:pt x="13034" y="16846"/>
                    <a:pt x="13353" y="17120"/>
                  </a:cubicBezTo>
                  <a:cubicBezTo>
                    <a:pt x="13513" y="16960"/>
                    <a:pt x="13627" y="15248"/>
                    <a:pt x="13718" y="13993"/>
                  </a:cubicBezTo>
                  <a:cubicBezTo>
                    <a:pt x="13901" y="11413"/>
                    <a:pt x="13992" y="10706"/>
                    <a:pt x="14266" y="10706"/>
                  </a:cubicBezTo>
                  <a:cubicBezTo>
                    <a:pt x="14563" y="10706"/>
                    <a:pt x="14700" y="11025"/>
                    <a:pt x="14814" y="11322"/>
                  </a:cubicBezTo>
                  <a:cubicBezTo>
                    <a:pt x="14905" y="11550"/>
                    <a:pt x="15019" y="11778"/>
                    <a:pt x="15156" y="11778"/>
                  </a:cubicBezTo>
                  <a:lnTo>
                    <a:pt x="15156" y="11778"/>
                  </a:lnTo>
                  <a:cubicBezTo>
                    <a:pt x="15430" y="11778"/>
                    <a:pt x="15613" y="10660"/>
                    <a:pt x="15727" y="9930"/>
                  </a:cubicBezTo>
                  <a:cubicBezTo>
                    <a:pt x="15932" y="8674"/>
                    <a:pt x="16092" y="7898"/>
                    <a:pt x="16480" y="7898"/>
                  </a:cubicBezTo>
                  <a:cubicBezTo>
                    <a:pt x="16868" y="7898"/>
                    <a:pt x="17005" y="8857"/>
                    <a:pt x="17234" y="10569"/>
                  </a:cubicBezTo>
                  <a:cubicBezTo>
                    <a:pt x="17348" y="11482"/>
                    <a:pt x="17553" y="13034"/>
                    <a:pt x="17781" y="13034"/>
                  </a:cubicBezTo>
                  <a:cubicBezTo>
                    <a:pt x="17941" y="13034"/>
                    <a:pt x="18078" y="12258"/>
                    <a:pt x="18147" y="11847"/>
                  </a:cubicBezTo>
                  <a:cubicBezTo>
                    <a:pt x="18306" y="11025"/>
                    <a:pt x="18420" y="10500"/>
                    <a:pt x="18717" y="10500"/>
                  </a:cubicBezTo>
                  <a:cubicBezTo>
                    <a:pt x="19037" y="10500"/>
                    <a:pt x="19151" y="10980"/>
                    <a:pt x="19288" y="11459"/>
                  </a:cubicBezTo>
                  <a:cubicBezTo>
                    <a:pt x="19356" y="11801"/>
                    <a:pt x="19493" y="12258"/>
                    <a:pt x="19630" y="12258"/>
                  </a:cubicBezTo>
                  <a:cubicBezTo>
                    <a:pt x="19721" y="12258"/>
                    <a:pt x="19790" y="12075"/>
                    <a:pt x="19836" y="11938"/>
                  </a:cubicBezTo>
                  <a:cubicBezTo>
                    <a:pt x="19904" y="11733"/>
                    <a:pt x="19973" y="11527"/>
                    <a:pt x="20155" y="11527"/>
                  </a:cubicBezTo>
                  <a:lnTo>
                    <a:pt x="24195" y="11527"/>
                  </a:lnTo>
                  <a:lnTo>
                    <a:pt x="24195" y="11733"/>
                  </a:lnTo>
                  <a:lnTo>
                    <a:pt x="20155" y="11733"/>
                  </a:lnTo>
                  <a:cubicBezTo>
                    <a:pt x="20110" y="11733"/>
                    <a:pt x="20064" y="11915"/>
                    <a:pt x="20018" y="11984"/>
                  </a:cubicBezTo>
                  <a:cubicBezTo>
                    <a:pt x="19950" y="12189"/>
                    <a:pt x="19881" y="12463"/>
                    <a:pt x="19630" y="12463"/>
                  </a:cubicBezTo>
                  <a:cubicBezTo>
                    <a:pt x="19333" y="12463"/>
                    <a:pt x="19197" y="12007"/>
                    <a:pt x="19082" y="11505"/>
                  </a:cubicBezTo>
                  <a:cubicBezTo>
                    <a:pt x="18991" y="11162"/>
                    <a:pt x="18877" y="10706"/>
                    <a:pt x="18717" y="10706"/>
                  </a:cubicBezTo>
                  <a:cubicBezTo>
                    <a:pt x="18580" y="10706"/>
                    <a:pt x="18443" y="11482"/>
                    <a:pt x="18352" y="11893"/>
                  </a:cubicBezTo>
                  <a:cubicBezTo>
                    <a:pt x="18215" y="12737"/>
                    <a:pt x="18101" y="13239"/>
                    <a:pt x="17804" y="13239"/>
                  </a:cubicBezTo>
                  <a:cubicBezTo>
                    <a:pt x="17393" y="13239"/>
                    <a:pt x="17256" y="12281"/>
                    <a:pt x="17028" y="10592"/>
                  </a:cubicBezTo>
                  <a:cubicBezTo>
                    <a:pt x="16914" y="9656"/>
                    <a:pt x="16709" y="8104"/>
                    <a:pt x="16480" y="8104"/>
                  </a:cubicBezTo>
                  <a:cubicBezTo>
                    <a:pt x="16229" y="8104"/>
                    <a:pt x="16047" y="9222"/>
                    <a:pt x="15932" y="9975"/>
                  </a:cubicBezTo>
                  <a:cubicBezTo>
                    <a:pt x="15727" y="11231"/>
                    <a:pt x="15567" y="11984"/>
                    <a:pt x="15179" y="11984"/>
                  </a:cubicBezTo>
                  <a:cubicBezTo>
                    <a:pt x="14883" y="11984"/>
                    <a:pt x="14746" y="11664"/>
                    <a:pt x="14631" y="11390"/>
                  </a:cubicBezTo>
                  <a:cubicBezTo>
                    <a:pt x="14517" y="11162"/>
                    <a:pt x="14426" y="10911"/>
                    <a:pt x="14266" y="10911"/>
                  </a:cubicBezTo>
                  <a:cubicBezTo>
                    <a:pt x="14129" y="11048"/>
                    <a:pt x="14015" y="12760"/>
                    <a:pt x="13924" y="14015"/>
                  </a:cubicBezTo>
                  <a:cubicBezTo>
                    <a:pt x="13741" y="16595"/>
                    <a:pt x="13650" y="17302"/>
                    <a:pt x="13376" y="17302"/>
                  </a:cubicBezTo>
                  <a:close/>
                </a:path>
              </a:pathLst>
            </a:custGeom>
            <a:solidFill>
              <a:srgbClr val="EF3455"/>
            </a:solidFill>
            <a:ln cap="flat" cmpd="sng" w="19050">
              <a:solidFill>
                <a:srgbClr val="EF3455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32" name="Google Shape;132;p19"/>
          <p:cNvGrpSpPr/>
          <p:nvPr/>
        </p:nvGrpSpPr>
        <p:grpSpPr>
          <a:xfrm flipH="1" rot="-1193864">
            <a:off x="609875" y="3335023"/>
            <a:ext cx="1092153" cy="1150453"/>
            <a:chOff x="1218850" y="3112300"/>
            <a:chExt cx="831743" cy="876142"/>
          </a:xfrm>
        </p:grpSpPr>
        <p:sp>
          <p:nvSpPr>
            <p:cNvPr id="133" name="Google Shape;133;p19"/>
            <p:cNvSpPr/>
            <p:nvPr/>
          </p:nvSpPr>
          <p:spPr>
            <a:xfrm>
              <a:off x="1297190" y="3197729"/>
              <a:ext cx="753403" cy="790713"/>
            </a:xfrm>
            <a:custGeom>
              <a:rect b="b" l="l" r="r" t="t"/>
              <a:pathLst>
                <a:path extrusionOk="0" h="6803" w="6482">
                  <a:moveTo>
                    <a:pt x="2282" y="1"/>
                  </a:moveTo>
                  <a:lnTo>
                    <a:pt x="1" y="1934"/>
                  </a:lnTo>
                  <a:lnTo>
                    <a:pt x="3669" y="6269"/>
                  </a:lnTo>
                  <a:cubicBezTo>
                    <a:pt x="3968" y="6622"/>
                    <a:pt x="4390" y="6803"/>
                    <a:pt x="4815" y="6803"/>
                  </a:cubicBezTo>
                  <a:cubicBezTo>
                    <a:pt x="5155" y="6803"/>
                    <a:pt x="5496" y="6687"/>
                    <a:pt x="5776" y="6451"/>
                  </a:cubicBezTo>
                  <a:cubicBezTo>
                    <a:pt x="6405" y="5920"/>
                    <a:pt x="6481" y="4973"/>
                    <a:pt x="5951" y="4344"/>
                  </a:cubicBezTo>
                  <a:lnTo>
                    <a:pt x="2282" y="1"/>
                  </a:lnTo>
                  <a:close/>
                </a:path>
              </a:pathLst>
            </a:custGeom>
            <a:solidFill>
              <a:srgbClr val="C2C2DF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458402" y="3504346"/>
              <a:ext cx="570108" cy="467942"/>
            </a:xfrm>
            <a:custGeom>
              <a:rect b="b" l="l" r="r" t="t"/>
              <a:pathLst>
                <a:path extrusionOk="0" h="4026" w="4905">
                  <a:moveTo>
                    <a:pt x="2843" y="0"/>
                  </a:moveTo>
                  <a:cubicBezTo>
                    <a:pt x="2555" y="160"/>
                    <a:pt x="2282" y="364"/>
                    <a:pt x="2025" y="539"/>
                  </a:cubicBezTo>
                  <a:cubicBezTo>
                    <a:pt x="1857" y="628"/>
                    <a:pt x="1666" y="699"/>
                    <a:pt x="1482" y="699"/>
                  </a:cubicBezTo>
                  <a:cubicBezTo>
                    <a:pt x="1432" y="699"/>
                    <a:pt x="1383" y="694"/>
                    <a:pt x="1335" y="683"/>
                  </a:cubicBezTo>
                  <a:cubicBezTo>
                    <a:pt x="1055" y="595"/>
                    <a:pt x="781" y="553"/>
                    <a:pt x="514" y="553"/>
                  </a:cubicBezTo>
                  <a:cubicBezTo>
                    <a:pt x="340" y="553"/>
                    <a:pt x="168" y="571"/>
                    <a:pt x="1" y="607"/>
                  </a:cubicBezTo>
                  <a:lnTo>
                    <a:pt x="2578" y="3654"/>
                  </a:lnTo>
                  <a:cubicBezTo>
                    <a:pt x="2784" y="3898"/>
                    <a:pt x="3079" y="4025"/>
                    <a:pt x="3377" y="4025"/>
                  </a:cubicBezTo>
                  <a:cubicBezTo>
                    <a:pt x="3616" y="4025"/>
                    <a:pt x="3857" y="3944"/>
                    <a:pt x="4056" y="3775"/>
                  </a:cubicBezTo>
                  <a:lnTo>
                    <a:pt x="4412" y="3472"/>
                  </a:lnTo>
                  <a:cubicBezTo>
                    <a:pt x="4852" y="3100"/>
                    <a:pt x="4905" y="2441"/>
                    <a:pt x="4533" y="2001"/>
                  </a:cubicBezTo>
                  <a:lnTo>
                    <a:pt x="28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1218850" y="3112300"/>
              <a:ext cx="386813" cy="351596"/>
            </a:xfrm>
            <a:custGeom>
              <a:rect b="b" l="l" r="r" t="t"/>
              <a:pathLst>
                <a:path extrusionOk="0" h="3025" w="3328">
                  <a:moveTo>
                    <a:pt x="2714" y="1"/>
                  </a:moveTo>
                  <a:lnTo>
                    <a:pt x="0" y="2290"/>
                  </a:lnTo>
                  <a:lnTo>
                    <a:pt x="622" y="3025"/>
                  </a:lnTo>
                  <a:lnTo>
                    <a:pt x="3328" y="736"/>
                  </a:lnTo>
                  <a:lnTo>
                    <a:pt x="2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243491" y="3349294"/>
              <a:ext cx="82058" cy="94379"/>
            </a:xfrm>
            <a:custGeom>
              <a:rect b="b" l="l" r="r" t="t"/>
              <a:pathLst>
                <a:path extrusionOk="0" h="812" w="706">
                  <a:moveTo>
                    <a:pt x="84" y="1"/>
                  </a:moveTo>
                  <a:lnTo>
                    <a:pt x="0" y="76"/>
                  </a:lnTo>
                  <a:lnTo>
                    <a:pt x="614" y="812"/>
                  </a:lnTo>
                  <a:lnTo>
                    <a:pt x="705" y="73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1294633" y="3306172"/>
              <a:ext cx="81942" cy="94379"/>
            </a:xfrm>
            <a:custGeom>
              <a:rect b="b" l="l" r="r" t="t"/>
              <a:pathLst>
                <a:path extrusionOk="0" h="812" w="705">
                  <a:moveTo>
                    <a:pt x="83" y="0"/>
                  </a:moveTo>
                  <a:lnTo>
                    <a:pt x="0" y="76"/>
                  </a:lnTo>
                  <a:lnTo>
                    <a:pt x="614" y="811"/>
                  </a:lnTo>
                  <a:lnTo>
                    <a:pt x="705" y="73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138" name="Google Shape;138;p19"/>
          <p:cNvGrpSpPr/>
          <p:nvPr/>
        </p:nvGrpSpPr>
        <p:grpSpPr>
          <a:xfrm flipH="1" rot="-3198490">
            <a:off x="1376499" y="4211939"/>
            <a:ext cx="263390" cy="253114"/>
            <a:chOff x="6785077" y="4094824"/>
            <a:chExt cx="343922" cy="330504"/>
          </a:xfrm>
        </p:grpSpPr>
        <p:sp>
          <p:nvSpPr>
            <p:cNvPr id="139" name="Google Shape;139;p19"/>
            <p:cNvSpPr/>
            <p:nvPr/>
          </p:nvSpPr>
          <p:spPr>
            <a:xfrm>
              <a:off x="6893053" y="4198100"/>
              <a:ext cx="235946" cy="227228"/>
            </a:xfrm>
            <a:custGeom>
              <a:rect b="b" l="l" r="r" t="t"/>
              <a:pathLst>
                <a:path extrusionOk="0" h="5023" w="5216">
                  <a:moveTo>
                    <a:pt x="2828" y="0"/>
                  </a:moveTo>
                  <a:lnTo>
                    <a:pt x="1" y="2744"/>
                  </a:lnTo>
                  <a:lnTo>
                    <a:pt x="1623" y="4426"/>
                  </a:lnTo>
                  <a:cubicBezTo>
                    <a:pt x="2008" y="4823"/>
                    <a:pt x="2521" y="5022"/>
                    <a:pt x="3035" y="5022"/>
                  </a:cubicBezTo>
                  <a:cubicBezTo>
                    <a:pt x="3531" y="5022"/>
                    <a:pt x="4029" y="4837"/>
                    <a:pt x="4412" y="4464"/>
                  </a:cubicBezTo>
                  <a:cubicBezTo>
                    <a:pt x="5193" y="3706"/>
                    <a:pt x="5216" y="2463"/>
                    <a:pt x="4458" y="1683"/>
                  </a:cubicBezTo>
                  <a:lnTo>
                    <a:pt x="2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6785077" y="4094824"/>
              <a:ext cx="235946" cy="227409"/>
            </a:xfrm>
            <a:custGeom>
              <a:rect b="b" l="l" r="r" t="t"/>
              <a:pathLst>
                <a:path extrusionOk="0" h="5027" w="5216">
                  <a:moveTo>
                    <a:pt x="2173" y="0"/>
                  </a:moveTo>
                  <a:cubicBezTo>
                    <a:pt x="1680" y="0"/>
                    <a:pt x="1186" y="184"/>
                    <a:pt x="804" y="555"/>
                  </a:cubicBezTo>
                  <a:cubicBezTo>
                    <a:pt x="23" y="1313"/>
                    <a:pt x="0" y="2563"/>
                    <a:pt x="758" y="3344"/>
                  </a:cubicBezTo>
                  <a:lnTo>
                    <a:pt x="2388" y="5027"/>
                  </a:lnTo>
                  <a:lnTo>
                    <a:pt x="5215" y="2283"/>
                  </a:lnTo>
                  <a:lnTo>
                    <a:pt x="3593" y="600"/>
                  </a:lnTo>
                  <a:cubicBezTo>
                    <a:pt x="3206" y="201"/>
                    <a:pt x="2690" y="0"/>
                    <a:pt x="2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41" name="Google Shape;141;p19"/>
          <p:cNvSpPr/>
          <p:nvPr/>
        </p:nvSpPr>
        <p:spPr>
          <a:xfrm rot="1439509">
            <a:off x="8045558" y="112486"/>
            <a:ext cx="808895" cy="580464"/>
          </a:xfrm>
          <a:custGeom>
            <a:rect b="b" l="l" r="r" t="t"/>
            <a:pathLst>
              <a:path extrusionOk="0" h="6927" w="9653">
                <a:moveTo>
                  <a:pt x="6310" y="0"/>
                </a:moveTo>
                <a:cubicBezTo>
                  <a:pt x="4820" y="0"/>
                  <a:pt x="4008" y="1553"/>
                  <a:pt x="4008" y="1553"/>
                </a:cubicBezTo>
                <a:cubicBezTo>
                  <a:pt x="4008" y="1553"/>
                  <a:pt x="3551" y="1396"/>
                  <a:pt x="2960" y="1396"/>
                </a:cubicBezTo>
                <a:cubicBezTo>
                  <a:pt x="2352" y="1396"/>
                  <a:pt x="1602" y="1562"/>
                  <a:pt x="1064" y="2238"/>
                </a:cubicBezTo>
                <a:cubicBezTo>
                  <a:pt x="1" y="3565"/>
                  <a:pt x="1171" y="6759"/>
                  <a:pt x="6152" y="6927"/>
                </a:cubicBezTo>
                <a:cubicBezTo>
                  <a:pt x="9653" y="3380"/>
                  <a:pt x="8301" y="257"/>
                  <a:pt x="6616" y="22"/>
                </a:cubicBezTo>
                <a:cubicBezTo>
                  <a:pt x="6511" y="7"/>
                  <a:pt x="6409" y="0"/>
                  <a:pt x="63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9"/>
          <p:cNvGrpSpPr/>
          <p:nvPr/>
        </p:nvGrpSpPr>
        <p:grpSpPr>
          <a:xfrm>
            <a:off x="7992805" y="97919"/>
            <a:ext cx="501435" cy="312991"/>
            <a:chOff x="1958200" y="4357425"/>
            <a:chExt cx="795550" cy="496575"/>
          </a:xfrm>
        </p:grpSpPr>
        <p:sp>
          <p:nvSpPr>
            <p:cNvPr id="143" name="Google Shape;143;p19"/>
            <p:cNvSpPr/>
            <p:nvPr/>
          </p:nvSpPr>
          <p:spPr>
            <a:xfrm>
              <a:off x="1958200" y="4357425"/>
              <a:ext cx="795550" cy="496575"/>
            </a:xfrm>
            <a:custGeom>
              <a:rect b="b" l="l" r="r" t="t"/>
              <a:pathLst>
                <a:path extrusionOk="0" h="19863" w="31822">
                  <a:moveTo>
                    <a:pt x="9435" y="933"/>
                  </a:moveTo>
                  <a:cubicBezTo>
                    <a:pt x="9727" y="933"/>
                    <a:pt x="9965" y="1170"/>
                    <a:pt x="9965" y="1463"/>
                  </a:cubicBezTo>
                  <a:lnTo>
                    <a:pt x="9965" y="1993"/>
                  </a:lnTo>
                  <a:lnTo>
                    <a:pt x="4919" y="1993"/>
                  </a:lnTo>
                  <a:lnTo>
                    <a:pt x="4919" y="1463"/>
                  </a:lnTo>
                  <a:cubicBezTo>
                    <a:pt x="4919" y="1170"/>
                    <a:pt x="5156" y="933"/>
                    <a:pt x="5449" y="933"/>
                  </a:cubicBezTo>
                  <a:close/>
                  <a:moveTo>
                    <a:pt x="22885" y="2925"/>
                  </a:moveTo>
                  <a:cubicBezTo>
                    <a:pt x="27299" y="2925"/>
                    <a:pt x="30889" y="6515"/>
                    <a:pt x="30889" y="10928"/>
                  </a:cubicBezTo>
                  <a:cubicBezTo>
                    <a:pt x="30889" y="15341"/>
                    <a:pt x="27299" y="18932"/>
                    <a:pt x="22885" y="18932"/>
                  </a:cubicBezTo>
                  <a:lnTo>
                    <a:pt x="1463" y="18932"/>
                  </a:lnTo>
                  <a:cubicBezTo>
                    <a:pt x="1172" y="18932"/>
                    <a:pt x="933" y="18693"/>
                    <a:pt x="933" y="18400"/>
                  </a:cubicBezTo>
                  <a:lnTo>
                    <a:pt x="933" y="3455"/>
                  </a:lnTo>
                  <a:cubicBezTo>
                    <a:pt x="933" y="3162"/>
                    <a:pt x="1172" y="2925"/>
                    <a:pt x="1463" y="2925"/>
                  </a:cubicBezTo>
                  <a:close/>
                  <a:moveTo>
                    <a:pt x="5449" y="0"/>
                  </a:moveTo>
                  <a:cubicBezTo>
                    <a:pt x="4643" y="0"/>
                    <a:pt x="3987" y="656"/>
                    <a:pt x="3987" y="1463"/>
                  </a:cubicBezTo>
                  <a:lnTo>
                    <a:pt x="3987" y="1993"/>
                  </a:lnTo>
                  <a:lnTo>
                    <a:pt x="1463" y="1993"/>
                  </a:lnTo>
                  <a:cubicBezTo>
                    <a:pt x="657" y="1993"/>
                    <a:pt x="1" y="2649"/>
                    <a:pt x="1" y="3455"/>
                  </a:cubicBezTo>
                  <a:lnTo>
                    <a:pt x="1" y="18400"/>
                  </a:lnTo>
                  <a:cubicBezTo>
                    <a:pt x="1" y="19208"/>
                    <a:pt x="657" y="19863"/>
                    <a:pt x="1463" y="19863"/>
                  </a:cubicBezTo>
                  <a:lnTo>
                    <a:pt x="22885" y="19863"/>
                  </a:lnTo>
                  <a:cubicBezTo>
                    <a:pt x="27812" y="19863"/>
                    <a:pt x="31821" y="15855"/>
                    <a:pt x="31821" y="10928"/>
                  </a:cubicBezTo>
                  <a:cubicBezTo>
                    <a:pt x="31821" y="6002"/>
                    <a:pt x="27812" y="1993"/>
                    <a:pt x="22885" y="1993"/>
                  </a:cubicBezTo>
                  <a:lnTo>
                    <a:pt x="10897" y="1993"/>
                  </a:lnTo>
                  <a:lnTo>
                    <a:pt x="10897" y="1463"/>
                  </a:lnTo>
                  <a:cubicBezTo>
                    <a:pt x="10897" y="656"/>
                    <a:pt x="10241" y="0"/>
                    <a:pt x="943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2107675" y="4457050"/>
              <a:ext cx="446800" cy="347150"/>
            </a:xfrm>
            <a:custGeom>
              <a:rect b="b" l="l" r="r" t="t"/>
              <a:pathLst>
                <a:path extrusionOk="0" h="13886" w="17872">
                  <a:moveTo>
                    <a:pt x="8909" y="4488"/>
                  </a:moveTo>
                  <a:lnTo>
                    <a:pt x="10473" y="11528"/>
                  </a:lnTo>
                  <a:cubicBezTo>
                    <a:pt x="10521" y="11741"/>
                    <a:pt x="10710" y="11893"/>
                    <a:pt x="10928" y="11893"/>
                  </a:cubicBezTo>
                  <a:lnTo>
                    <a:pt x="10930" y="11893"/>
                  </a:lnTo>
                  <a:cubicBezTo>
                    <a:pt x="11149" y="11892"/>
                    <a:pt x="11338" y="11739"/>
                    <a:pt x="11383" y="11524"/>
                  </a:cubicBezTo>
                  <a:lnTo>
                    <a:pt x="12558" y="6046"/>
                  </a:lnTo>
                  <a:lnTo>
                    <a:pt x="12987" y="7116"/>
                  </a:lnTo>
                  <a:cubicBezTo>
                    <a:pt x="13057" y="7293"/>
                    <a:pt x="13229" y="7410"/>
                    <a:pt x="13419" y="7410"/>
                  </a:cubicBezTo>
                  <a:lnTo>
                    <a:pt x="16939" y="7410"/>
                  </a:lnTo>
                  <a:lnTo>
                    <a:pt x="16939" y="12423"/>
                  </a:lnTo>
                  <a:cubicBezTo>
                    <a:pt x="16939" y="12716"/>
                    <a:pt x="16700" y="12953"/>
                    <a:pt x="16408" y="12953"/>
                  </a:cubicBezTo>
                  <a:lnTo>
                    <a:pt x="1462" y="12953"/>
                  </a:lnTo>
                  <a:cubicBezTo>
                    <a:pt x="1171" y="12953"/>
                    <a:pt x="932" y="12716"/>
                    <a:pt x="932" y="12423"/>
                  </a:cubicBezTo>
                  <a:lnTo>
                    <a:pt x="932" y="7410"/>
                  </a:lnTo>
                  <a:lnTo>
                    <a:pt x="4452" y="7410"/>
                  </a:lnTo>
                  <a:cubicBezTo>
                    <a:pt x="4628" y="7410"/>
                    <a:pt x="4789" y="7310"/>
                    <a:pt x="4869" y="7152"/>
                  </a:cubicBezTo>
                  <a:lnTo>
                    <a:pt x="5320" y="6250"/>
                  </a:lnTo>
                  <a:lnTo>
                    <a:pt x="6493" y="10554"/>
                  </a:lnTo>
                  <a:cubicBezTo>
                    <a:pt x="6549" y="10755"/>
                    <a:pt x="6732" y="10897"/>
                    <a:pt x="6940" y="10897"/>
                  </a:cubicBezTo>
                  <a:cubicBezTo>
                    <a:pt x="6943" y="10897"/>
                    <a:pt x="6945" y="10897"/>
                    <a:pt x="6948" y="10897"/>
                  </a:cubicBezTo>
                  <a:cubicBezTo>
                    <a:pt x="7160" y="10894"/>
                    <a:pt x="7343" y="10749"/>
                    <a:pt x="7395" y="10544"/>
                  </a:cubicBezTo>
                  <a:lnTo>
                    <a:pt x="8909" y="4488"/>
                  </a:lnTo>
                  <a:close/>
                  <a:moveTo>
                    <a:pt x="1462" y="0"/>
                  </a:moveTo>
                  <a:cubicBezTo>
                    <a:pt x="657" y="0"/>
                    <a:pt x="0" y="657"/>
                    <a:pt x="0" y="1463"/>
                  </a:cubicBezTo>
                  <a:lnTo>
                    <a:pt x="0" y="12423"/>
                  </a:lnTo>
                  <a:cubicBezTo>
                    <a:pt x="0" y="13230"/>
                    <a:pt x="657" y="13885"/>
                    <a:pt x="1462" y="13885"/>
                  </a:cubicBezTo>
                  <a:lnTo>
                    <a:pt x="16408" y="13885"/>
                  </a:lnTo>
                  <a:cubicBezTo>
                    <a:pt x="17215" y="13885"/>
                    <a:pt x="17871" y="13230"/>
                    <a:pt x="17871" y="12423"/>
                  </a:cubicBezTo>
                  <a:lnTo>
                    <a:pt x="17871" y="1463"/>
                  </a:lnTo>
                  <a:cubicBezTo>
                    <a:pt x="17871" y="657"/>
                    <a:pt x="17215" y="0"/>
                    <a:pt x="16408" y="0"/>
                  </a:cubicBezTo>
                  <a:lnTo>
                    <a:pt x="15413" y="0"/>
                  </a:lnTo>
                  <a:cubicBezTo>
                    <a:pt x="15155" y="0"/>
                    <a:pt x="14947" y="210"/>
                    <a:pt x="14947" y="466"/>
                  </a:cubicBezTo>
                  <a:cubicBezTo>
                    <a:pt x="14947" y="724"/>
                    <a:pt x="15155" y="933"/>
                    <a:pt x="15413" y="933"/>
                  </a:cubicBezTo>
                  <a:lnTo>
                    <a:pt x="16408" y="933"/>
                  </a:lnTo>
                  <a:cubicBezTo>
                    <a:pt x="16700" y="933"/>
                    <a:pt x="16939" y="1171"/>
                    <a:pt x="16939" y="1463"/>
                  </a:cubicBezTo>
                  <a:lnTo>
                    <a:pt x="16939" y="6477"/>
                  </a:lnTo>
                  <a:lnTo>
                    <a:pt x="13735" y="6477"/>
                  </a:lnTo>
                  <a:lnTo>
                    <a:pt x="12855" y="4279"/>
                  </a:lnTo>
                  <a:cubicBezTo>
                    <a:pt x="12784" y="4101"/>
                    <a:pt x="12612" y="3986"/>
                    <a:pt x="12422" y="3986"/>
                  </a:cubicBezTo>
                  <a:cubicBezTo>
                    <a:pt x="12409" y="3986"/>
                    <a:pt x="12396" y="3986"/>
                    <a:pt x="12383" y="3987"/>
                  </a:cubicBezTo>
                  <a:cubicBezTo>
                    <a:pt x="12178" y="4005"/>
                    <a:pt x="12010" y="4154"/>
                    <a:pt x="11966" y="4355"/>
                  </a:cubicBezTo>
                  <a:lnTo>
                    <a:pt x="10920" y="9241"/>
                  </a:lnTo>
                  <a:lnTo>
                    <a:pt x="9391" y="2359"/>
                  </a:lnTo>
                  <a:cubicBezTo>
                    <a:pt x="9344" y="2147"/>
                    <a:pt x="9157" y="1996"/>
                    <a:pt x="8942" y="1994"/>
                  </a:cubicBezTo>
                  <a:cubicBezTo>
                    <a:pt x="8940" y="1994"/>
                    <a:pt x="8938" y="1994"/>
                    <a:pt x="8936" y="1994"/>
                  </a:cubicBezTo>
                  <a:cubicBezTo>
                    <a:pt x="8723" y="1994"/>
                    <a:pt x="8535" y="2139"/>
                    <a:pt x="8484" y="2347"/>
                  </a:cubicBezTo>
                  <a:lnTo>
                    <a:pt x="6923" y="8586"/>
                  </a:lnTo>
                  <a:lnTo>
                    <a:pt x="5898" y="4828"/>
                  </a:lnTo>
                  <a:cubicBezTo>
                    <a:pt x="5847" y="4641"/>
                    <a:pt x="5687" y="4505"/>
                    <a:pt x="5494" y="4486"/>
                  </a:cubicBezTo>
                  <a:cubicBezTo>
                    <a:pt x="5479" y="4485"/>
                    <a:pt x="5463" y="4484"/>
                    <a:pt x="5448" y="4484"/>
                  </a:cubicBezTo>
                  <a:cubicBezTo>
                    <a:pt x="5273" y="4484"/>
                    <a:pt x="5111" y="4583"/>
                    <a:pt x="5032" y="4741"/>
                  </a:cubicBezTo>
                  <a:lnTo>
                    <a:pt x="4164" y="6477"/>
                  </a:lnTo>
                  <a:lnTo>
                    <a:pt x="932" y="6477"/>
                  </a:lnTo>
                  <a:lnTo>
                    <a:pt x="932" y="1463"/>
                  </a:lnTo>
                  <a:cubicBezTo>
                    <a:pt x="932" y="1170"/>
                    <a:pt x="1171" y="933"/>
                    <a:pt x="1462" y="933"/>
                  </a:cubicBezTo>
                  <a:lnTo>
                    <a:pt x="13419" y="933"/>
                  </a:lnTo>
                  <a:cubicBezTo>
                    <a:pt x="13677" y="933"/>
                    <a:pt x="13885" y="724"/>
                    <a:pt x="13885" y="466"/>
                  </a:cubicBezTo>
                  <a:cubicBezTo>
                    <a:pt x="13885" y="209"/>
                    <a:pt x="13677" y="0"/>
                    <a:pt x="134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2057850" y="4519325"/>
              <a:ext cx="23325" cy="222600"/>
            </a:xfrm>
            <a:custGeom>
              <a:rect b="b" l="l" r="r" t="t"/>
              <a:pathLst>
                <a:path extrusionOk="0" h="8904" w="933">
                  <a:moveTo>
                    <a:pt x="467" y="0"/>
                  </a:moveTo>
                  <a:cubicBezTo>
                    <a:pt x="209" y="0"/>
                    <a:pt x="1" y="209"/>
                    <a:pt x="1" y="466"/>
                  </a:cubicBezTo>
                  <a:lnTo>
                    <a:pt x="1" y="8437"/>
                  </a:lnTo>
                  <a:cubicBezTo>
                    <a:pt x="1" y="8695"/>
                    <a:pt x="209" y="8903"/>
                    <a:pt x="467" y="8903"/>
                  </a:cubicBezTo>
                  <a:cubicBezTo>
                    <a:pt x="725" y="8903"/>
                    <a:pt x="933" y="8695"/>
                    <a:pt x="933" y="8437"/>
                  </a:cubicBezTo>
                  <a:lnTo>
                    <a:pt x="933" y="466"/>
                  </a:lnTo>
                  <a:cubicBezTo>
                    <a:pt x="933" y="209"/>
                    <a:pt x="725" y="0"/>
                    <a:pt x="4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2580950" y="4569150"/>
              <a:ext cx="122975" cy="122950"/>
            </a:xfrm>
            <a:custGeom>
              <a:rect b="b" l="l" r="r" t="t"/>
              <a:pathLst>
                <a:path extrusionOk="0" h="4918" w="4919">
                  <a:moveTo>
                    <a:pt x="2459" y="1"/>
                  </a:moveTo>
                  <a:cubicBezTo>
                    <a:pt x="1104" y="1"/>
                    <a:pt x="0" y="1103"/>
                    <a:pt x="0" y="2459"/>
                  </a:cubicBezTo>
                  <a:cubicBezTo>
                    <a:pt x="0" y="3815"/>
                    <a:pt x="1104" y="4918"/>
                    <a:pt x="2459" y="4918"/>
                  </a:cubicBezTo>
                  <a:cubicBezTo>
                    <a:pt x="3815" y="4918"/>
                    <a:pt x="4919" y="3815"/>
                    <a:pt x="4919" y="2459"/>
                  </a:cubicBezTo>
                  <a:cubicBezTo>
                    <a:pt x="4919" y="2251"/>
                    <a:pt x="4892" y="2045"/>
                    <a:pt x="4840" y="1845"/>
                  </a:cubicBezTo>
                  <a:cubicBezTo>
                    <a:pt x="4787" y="1635"/>
                    <a:pt x="4598" y="1495"/>
                    <a:pt x="4390" y="1495"/>
                  </a:cubicBezTo>
                  <a:cubicBezTo>
                    <a:pt x="4352" y="1495"/>
                    <a:pt x="4312" y="1500"/>
                    <a:pt x="4273" y="1510"/>
                  </a:cubicBezTo>
                  <a:cubicBezTo>
                    <a:pt x="4024" y="1574"/>
                    <a:pt x="3873" y="1828"/>
                    <a:pt x="3938" y="2078"/>
                  </a:cubicBezTo>
                  <a:cubicBezTo>
                    <a:pt x="3969" y="2202"/>
                    <a:pt x="3986" y="2329"/>
                    <a:pt x="3986" y="2459"/>
                  </a:cubicBezTo>
                  <a:cubicBezTo>
                    <a:pt x="3986" y="3301"/>
                    <a:pt x="3301" y="3986"/>
                    <a:pt x="2459" y="3986"/>
                  </a:cubicBezTo>
                  <a:cubicBezTo>
                    <a:pt x="1618" y="3986"/>
                    <a:pt x="933" y="3301"/>
                    <a:pt x="933" y="2459"/>
                  </a:cubicBezTo>
                  <a:cubicBezTo>
                    <a:pt x="933" y="1617"/>
                    <a:pt x="1618" y="932"/>
                    <a:pt x="2459" y="932"/>
                  </a:cubicBezTo>
                  <a:cubicBezTo>
                    <a:pt x="2590" y="932"/>
                    <a:pt x="2719" y="949"/>
                    <a:pt x="2843" y="981"/>
                  </a:cubicBezTo>
                  <a:cubicBezTo>
                    <a:pt x="2882" y="991"/>
                    <a:pt x="2921" y="996"/>
                    <a:pt x="2960" y="996"/>
                  </a:cubicBezTo>
                  <a:cubicBezTo>
                    <a:pt x="3167" y="996"/>
                    <a:pt x="3357" y="857"/>
                    <a:pt x="3412" y="647"/>
                  </a:cubicBezTo>
                  <a:cubicBezTo>
                    <a:pt x="3476" y="397"/>
                    <a:pt x="3326" y="143"/>
                    <a:pt x="3077" y="79"/>
                  </a:cubicBezTo>
                  <a:cubicBezTo>
                    <a:pt x="2877" y="26"/>
                    <a:pt x="2669" y="1"/>
                    <a:pt x="245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264261" y="203452"/>
            <a:ext cx="372482" cy="581113"/>
            <a:chOff x="631900" y="4207975"/>
            <a:chExt cx="509900" cy="795500"/>
          </a:xfrm>
        </p:grpSpPr>
        <p:sp>
          <p:nvSpPr>
            <p:cNvPr id="148" name="Google Shape;148;p19"/>
            <p:cNvSpPr/>
            <p:nvPr/>
          </p:nvSpPr>
          <p:spPr>
            <a:xfrm>
              <a:off x="631900" y="4569150"/>
              <a:ext cx="297350" cy="434325"/>
            </a:xfrm>
            <a:custGeom>
              <a:rect b="b" l="l" r="r" t="t"/>
              <a:pathLst>
                <a:path extrusionOk="0" h="17373" w="11894">
                  <a:moveTo>
                    <a:pt x="6445" y="1"/>
                  </a:moveTo>
                  <a:cubicBezTo>
                    <a:pt x="3838" y="1"/>
                    <a:pt x="1696" y="2026"/>
                    <a:pt x="1510" y="4586"/>
                  </a:cubicBezTo>
                  <a:cubicBezTo>
                    <a:pt x="572" y="5226"/>
                    <a:pt x="0" y="6298"/>
                    <a:pt x="0" y="7440"/>
                  </a:cubicBezTo>
                  <a:lnTo>
                    <a:pt x="0" y="8935"/>
                  </a:lnTo>
                  <a:cubicBezTo>
                    <a:pt x="0" y="13587"/>
                    <a:pt x="3785" y="17372"/>
                    <a:pt x="8437" y="17372"/>
                  </a:cubicBezTo>
                  <a:cubicBezTo>
                    <a:pt x="10343" y="17372"/>
                    <a:pt x="11893" y="15823"/>
                    <a:pt x="11893" y="13917"/>
                  </a:cubicBezTo>
                  <a:lnTo>
                    <a:pt x="11893" y="9434"/>
                  </a:lnTo>
                  <a:cubicBezTo>
                    <a:pt x="11893" y="7528"/>
                    <a:pt x="10343" y="5978"/>
                    <a:pt x="8437" y="5978"/>
                  </a:cubicBezTo>
                  <a:lnTo>
                    <a:pt x="7938" y="5978"/>
                  </a:lnTo>
                  <a:cubicBezTo>
                    <a:pt x="7682" y="5978"/>
                    <a:pt x="7473" y="6188"/>
                    <a:pt x="7473" y="6444"/>
                  </a:cubicBezTo>
                  <a:lnTo>
                    <a:pt x="7473" y="10237"/>
                  </a:lnTo>
                  <a:lnTo>
                    <a:pt x="5616" y="12094"/>
                  </a:lnTo>
                  <a:cubicBezTo>
                    <a:pt x="5434" y="12276"/>
                    <a:pt x="5434" y="12571"/>
                    <a:pt x="5616" y="12753"/>
                  </a:cubicBezTo>
                  <a:cubicBezTo>
                    <a:pt x="5708" y="12843"/>
                    <a:pt x="5827" y="12889"/>
                    <a:pt x="5946" y="12889"/>
                  </a:cubicBezTo>
                  <a:cubicBezTo>
                    <a:pt x="6065" y="12889"/>
                    <a:pt x="6185" y="12843"/>
                    <a:pt x="6276" y="12753"/>
                  </a:cubicBezTo>
                  <a:lnTo>
                    <a:pt x="7473" y="11555"/>
                  </a:lnTo>
                  <a:lnTo>
                    <a:pt x="7473" y="13419"/>
                  </a:lnTo>
                  <a:cubicBezTo>
                    <a:pt x="7473" y="13677"/>
                    <a:pt x="7682" y="13885"/>
                    <a:pt x="7938" y="13885"/>
                  </a:cubicBezTo>
                  <a:cubicBezTo>
                    <a:pt x="8196" y="13885"/>
                    <a:pt x="8405" y="13677"/>
                    <a:pt x="8405" y="13419"/>
                  </a:cubicBezTo>
                  <a:lnTo>
                    <a:pt x="8405" y="6910"/>
                  </a:lnTo>
                  <a:lnTo>
                    <a:pt x="8437" y="6910"/>
                  </a:lnTo>
                  <a:cubicBezTo>
                    <a:pt x="9828" y="6910"/>
                    <a:pt x="10960" y="8043"/>
                    <a:pt x="10960" y="9434"/>
                  </a:cubicBezTo>
                  <a:lnTo>
                    <a:pt x="10960" y="13917"/>
                  </a:lnTo>
                  <a:cubicBezTo>
                    <a:pt x="10960" y="15309"/>
                    <a:pt x="9828" y="16441"/>
                    <a:pt x="8437" y="16441"/>
                  </a:cubicBezTo>
                  <a:cubicBezTo>
                    <a:pt x="4299" y="16441"/>
                    <a:pt x="933" y="13074"/>
                    <a:pt x="933" y="8935"/>
                  </a:cubicBezTo>
                  <a:lnTo>
                    <a:pt x="933" y="7440"/>
                  </a:lnTo>
                  <a:cubicBezTo>
                    <a:pt x="933" y="6826"/>
                    <a:pt x="1159" y="6239"/>
                    <a:pt x="1553" y="5786"/>
                  </a:cubicBezTo>
                  <a:cubicBezTo>
                    <a:pt x="1705" y="6360"/>
                    <a:pt x="2147" y="6798"/>
                    <a:pt x="2715" y="6891"/>
                  </a:cubicBezTo>
                  <a:cubicBezTo>
                    <a:pt x="2795" y="6904"/>
                    <a:pt x="2875" y="6911"/>
                    <a:pt x="2955" y="6911"/>
                  </a:cubicBezTo>
                  <a:cubicBezTo>
                    <a:pt x="3301" y="6911"/>
                    <a:pt x="3638" y="6789"/>
                    <a:pt x="3904" y="6563"/>
                  </a:cubicBezTo>
                  <a:cubicBezTo>
                    <a:pt x="4232" y="6284"/>
                    <a:pt x="4420" y="5878"/>
                    <a:pt x="4420" y="5448"/>
                  </a:cubicBezTo>
                  <a:lnTo>
                    <a:pt x="4420" y="4951"/>
                  </a:lnTo>
                  <a:cubicBezTo>
                    <a:pt x="4420" y="3834"/>
                    <a:pt x="5328" y="2926"/>
                    <a:pt x="6445" y="2926"/>
                  </a:cubicBezTo>
                  <a:lnTo>
                    <a:pt x="7441" y="2926"/>
                  </a:lnTo>
                  <a:cubicBezTo>
                    <a:pt x="7458" y="2926"/>
                    <a:pt x="7473" y="2939"/>
                    <a:pt x="7473" y="2957"/>
                  </a:cubicBezTo>
                  <a:lnTo>
                    <a:pt x="7473" y="3953"/>
                  </a:lnTo>
                  <a:cubicBezTo>
                    <a:pt x="7473" y="3971"/>
                    <a:pt x="7458" y="3986"/>
                    <a:pt x="7441" y="3986"/>
                  </a:cubicBezTo>
                  <a:lnTo>
                    <a:pt x="6445" y="3986"/>
                  </a:lnTo>
                  <a:cubicBezTo>
                    <a:pt x="5912" y="3986"/>
                    <a:pt x="5480" y="4418"/>
                    <a:pt x="5480" y="4951"/>
                  </a:cubicBezTo>
                  <a:lnTo>
                    <a:pt x="5480" y="6444"/>
                  </a:lnTo>
                  <a:cubicBezTo>
                    <a:pt x="5480" y="6702"/>
                    <a:pt x="5688" y="6910"/>
                    <a:pt x="5946" y="6910"/>
                  </a:cubicBezTo>
                  <a:cubicBezTo>
                    <a:pt x="6204" y="6910"/>
                    <a:pt x="6412" y="6702"/>
                    <a:pt x="6412" y="6444"/>
                  </a:cubicBezTo>
                  <a:lnTo>
                    <a:pt x="6412" y="4951"/>
                  </a:lnTo>
                  <a:cubicBezTo>
                    <a:pt x="6412" y="4932"/>
                    <a:pt x="6427" y="4918"/>
                    <a:pt x="6445" y="4918"/>
                  </a:cubicBezTo>
                  <a:lnTo>
                    <a:pt x="7441" y="4918"/>
                  </a:lnTo>
                  <a:cubicBezTo>
                    <a:pt x="7972" y="4918"/>
                    <a:pt x="8405" y="4486"/>
                    <a:pt x="8405" y="3953"/>
                  </a:cubicBezTo>
                  <a:lnTo>
                    <a:pt x="8405" y="2957"/>
                  </a:lnTo>
                  <a:cubicBezTo>
                    <a:pt x="8405" y="2426"/>
                    <a:pt x="7972" y="1993"/>
                    <a:pt x="7441" y="1993"/>
                  </a:cubicBezTo>
                  <a:lnTo>
                    <a:pt x="6445" y="1993"/>
                  </a:lnTo>
                  <a:cubicBezTo>
                    <a:pt x="4814" y="1993"/>
                    <a:pt x="3487" y="3319"/>
                    <a:pt x="3487" y="4951"/>
                  </a:cubicBezTo>
                  <a:lnTo>
                    <a:pt x="3487" y="5448"/>
                  </a:lnTo>
                  <a:cubicBezTo>
                    <a:pt x="3487" y="5605"/>
                    <a:pt x="3419" y="5752"/>
                    <a:pt x="3301" y="5853"/>
                  </a:cubicBezTo>
                  <a:cubicBezTo>
                    <a:pt x="3204" y="5935"/>
                    <a:pt x="3084" y="5979"/>
                    <a:pt x="2958" y="5979"/>
                  </a:cubicBezTo>
                  <a:cubicBezTo>
                    <a:pt x="2927" y="5979"/>
                    <a:pt x="2896" y="5976"/>
                    <a:pt x="2865" y="5971"/>
                  </a:cubicBezTo>
                  <a:cubicBezTo>
                    <a:pt x="2607" y="5929"/>
                    <a:pt x="2427" y="5671"/>
                    <a:pt x="2427" y="5343"/>
                  </a:cubicBezTo>
                  <a:lnTo>
                    <a:pt x="2427" y="4951"/>
                  </a:lnTo>
                  <a:cubicBezTo>
                    <a:pt x="2427" y="2734"/>
                    <a:pt x="4230" y="932"/>
                    <a:pt x="6445" y="932"/>
                  </a:cubicBezTo>
                  <a:cubicBezTo>
                    <a:pt x="7172" y="932"/>
                    <a:pt x="7884" y="1128"/>
                    <a:pt x="8505" y="1499"/>
                  </a:cubicBezTo>
                  <a:cubicBezTo>
                    <a:pt x="8579" y="1544"/>
                    <a:pt x="8662" y="1566"/>
                    <a:pt x="8743" y="1566"/>
                  </a:cubicBezTo>
                  <a:cubicBezTo>
                    <a:pt x="8902" y="1566"/>
                    <a:pt x="9057" y="1485"/>
                    <a:pt x="9144" y="1339"/>
                  </a:cubicBezTo>
                  <a:cubicBezTo>
                    <a:pt x="9276" y="1119"/>
                    <a:pt x="9204" y="832"/>
                    <a:pt x="8983" y="701"/>
                  </a:cubicBezTo>
                  <a:cubicBezTo>
                    <a:pt x="8218" y="243"/>
                    <a:pt x="7340" y="1"/>
                    <a:pt x="644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805800" y="4207975"/>
              <a:ext cx="336000" cy="484125"/>
            </a:xfrm>
            <a:custGeom>
              <a:rect b="b" l="l" r="r" t="t"/>
              <a:pathLst>
                <a:path extrusionOk="0" h="19365" w="13440">
                  <a:moveTo>
                    <a:pt x="2477" y="0"/>
                  </a:moveTo>
                  <a:cubicBezTo>
                    <a:pt x="2256" y="0"/>
                    <a:pt x="2064" y="157"/>
                    <a:pt x="2021" y="375"/>
                  </a:cubicBezTo>
                  <a:lnTo>
                    <a:pt x="28" y="10339"/>
                  </a:lnTo>
                  <a:cubicBezTo>
                    <a:pt x="1" y="10475"/>
                    <a:pt x="36" y="10617"/>
                    <a:pt x="125" y="10726"/>
                  </a:cubicBezTo>
                  <a:cubicBezTo>
                    <a:pt x="213" y="10833"/>
                    <a:pt x="345" y="10896"/>
                    <a:pt x="485" y="10896"/>
                  </a:cubicBezTo>
                  <a:lnTo>
                    <a:pt x="4844" y="10896"/>
                  </a:lnTo>
                  <a:lnTo>
                    <a:pt x="2529" y="18768"/>
                  </a:lnTo>
                  <a:cubicBezTo>
                    <a:pt x="2466" y="18977"/>
                    <a:pt x="2559" y="19202"/>
                    <a:pt x="2752" y="19308"/>
                  </a:cubicBezTo>
                  <a:cubicBezTo>
                    <a:pt x="2823" y="19347"/>
                    <a:pt x="2899" y="19365"/>
                    <a:pt x="2976" y="19365"/>
                  </a:cubicBezTo>
                  <a:cubicBezTo>
                    <a:pt x="3107" y="19365"/>
                    <a:pt x="3236" y="19310"/>
                    <a:pt x="3328" y="19205"/>
                  </a:cubicBezTo>
                  <a:lnTo>
                    <a:pt x="13291" y="7747"/>
                  </a:lnTo>
                  <a:cubicBezTo>
                    <a:pt x="13411" y="7608"/>
                    <a:pt x="13439" y="7413"/>
                    <a:pt x="13363" y="7247"/>
                  </a:cubicBezTo>
                  <a:cubicBezTo>
                    <a:pt x="13289" y="7082"/>
                    <a:pt x="13122" y="6975"/>
                    <a:pt x="12939" y="6975"/>
                  </a:cubicBezTo>
                  <a:lnTo>
                    <a:pt x="7460" y="6975"/>
                  </a:lnTo>
                  <a:cubicBezTo>
                    <a:pt x="7202" y="6975"/>
                    <a:pt x="6993" y="7183"/>
                    <a:pt x="6993" y="7441"/>
                  </a:cubicBezTo>
                  <a:cubicBezTo>
                    <a:pt x="6993" y="7699"/>
                    <a:pt x="7202" y="7907"/>
                    <a:pt x="7460" y="7907"/>
                  </a:cubicBezTo>
                  <a:lnTo>
                    <a:pt x="11916" y="7907"/>
                  </a:lnTo>
                  <a:lnTo>
                    <a:pt x="4025" y="16981"/>
                  </a:lnTo>
                  <a:lnTo>
                    <a:pt x="5914" y="10561"/>
                  </a:lnTo>
                  <a:cubicBezTo>
                    <a:pt x="5955" y="10421"/>
                    <a:pt x="5928" y="10268"/>
                    <a:pt x="5841" y="10150"/>
                  </a:cubicBezTo>
                  <a:cubicBezTo>
                    <a:pt x="5751" y="10033"/>
                    <a:pt x="5614" y="9963"/>
                    <a:pt x="5467" y="9963"/>
                  </a:cubicBezTo>
                  <a:lnTo>
                    <a:pt x="1054" y="9963"/>
                  </a:lnTo>
                  <a:lnTo>
                    <a:pt x="2859" y="932"/>
                  </a:lnTo>
                  <a:lnTo>
                    <a:pt x="9289" y="932"/>
                  </a:lnTo>
                  <a:lnTo>
                    <a:pt x="7732" y="5291"/>
                  </a:lnTo>
                  <a:cubicBezTo>
                    <a:pt x="7645" y="5534"/>
                    <a:pt x="7771" y="5800"/>
                    <a:pt x="8014" y="5887"/>
                  </a:cubicBezTo>
                  <a:cubicBezTo>
                    <a:pt x="8066" y="5905"/>
                    <a:pt x="8119" y="5914"/>
                    <a:pt x="8171" y="5914"/>
                  </a:cubicBezTo>
                  <a:cubicBezTo>
                    <a:pt x="8363" y="5914"/>
                    <a:pt x="8542" y="5795"/>
                    <a:pt x="8610" y="5605"/>
                  </a:cubicBezTo>
                  <a:lnTo>
                    <a:pt x="10389" y="623"/>
                  </a:lnTo>
                  <a:cubicBezTo>
                    <a:pt x="10440" y="480"/>
                    <a:pt x="10419" y="322"/>
                    <a:pt x="10331" y="198"/>
                  </a:cubicBezTo>
                  <a:cubicBezTo>
                    <a:pt x="10245" y="74"/>
                    <a:pt x="10102" y="0"/>
                    <a:pt x="995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930800" y="4681250"/>
              <a:ext cx="98050" cy="23325"/>
            </a:xfrm>
            <a:custGeom>
              <a:rect b="b" l="l" r="r" t="t"/>
              <a:pathLst>
                <a:path extrusionOk="0" h="933" w="3922">
                  <a:moveTo>
                    <a:pt x="467" y="0"/>
                  </a:moveTo>
                  <a:cubicBezTo>
                    <a:pt x="209" y="0"/>
                    <a:pt x="1" y="209"/>
                    <a:pt x="1" y="467"/>
                  </a:cubicBezTo>
                  <a:cubicBezTo>
                    <a:pt x="1" y="723"/>
                    <a:pt x="209" y="933"/>
                    <a:pt x="467" y="933"/>
                  </a:cubicBezTo>
                  <a:lnTo>
                    <a:pt x="3456" y="933"/>
                  </a:lnTo>
                  <a:cubicBezTo>
                    <a:pt x="3713" y="933"/>
                    <a:pt x="3922" y="723"/>
                    <a:pt x="3922" y="467"/>
                  </a:cubicBezTo>
                  <a:cubicBezTo>
                    <a:pt x="3922" y="209"/>
                    <a:pt x="3713" y="0"/>
                    <a:pt x="3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941650" y="4731075"/>
              <a:ext cx="63925" cy="48225"/>
            </a:xfrm>
            <a:custGeom>
              <a:rect b="b" l="l" r="r" t="t"/>
              <a:pathLst>
                <a:path extrusionOk="0" h="1929" w="2557">
                  <a:moveTo>
                    <a:pt x="532" y="0"/>
                  </a:moveTo>
                  <a:cubicBezTo>
                    <a:pt x="381" y="0"/>
                    <a:pt x="233" y="73"/>
                    <a:pt x="143" y="207"/>
                  </a:cubicBezTo>
                  <a:cubicBezTo>
                    <a:pt x="1" y="421"/>
                    <a:pt x="58" y="710"/>
                    <a:pt x="273" y="854"/>
                  </a:cubicBezTo>
                  <a:lnTo>
                    <a:pt x="1767" y="1850"/>
                  </a:lnTo>
                  <a:cubicBezTo>
                    <a:pt x="1846" y="1903"/>
                    <a:pt x="1936" y="1928"/>
                    <a:pt x="2026" y="1928"/>
                  </a:cubicBezTo>
                  <a:cubicBezTo>
                    <a:pt x="2176" y="1928"/>
                    <a:pt x="2323" y="1856"/>
                    <a:pt x="2413" y="1721"/>
                  </a:cubicBezTo>
                  <a:cubicBezTo>
                    <a:pt x="2557" y="1507"/>
                    <a:pt x="2498" y="1218"/>
                    <a:pt x="2284" y="1074"/>
                  </a:cubicBezTo>
                  <a:lnTo>
                    <a:pt x="790" y="78"/>
                  </a:lnTo>
                  <a:cubicBezTo>
                    <a:pt x="710" y="25"/>
                    <a:pt x="620" y="0"/>
                    <a:pt x="5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829575" y="4506875"/>
              <a:ext cx="51450" cy="60675"/>
            </a:xfrm>
            <a:custGeom>
              <a:rect b="b" l="l" r="r" t="t"/>
              <a:pathLst>
                <a:path extrusionOk="0" h="2427" w="2058">
                  <a:moveTo>
                    <a:pt x="530" y="0"/>
                  </a:moveTo>
                  <a:cubicBezTo>
                    <a:pt x="441" y="0"/>
                    <a:pt x="351" y="26"/>
                    <a:pt x="271" y="79"/>
                  </a:cubicBezTo>
                  <a:cubicBezTo>
                    <a:pt x="58" y="221"/>
                    <a:pt x="0" y="510"/>
                    <a:pt x="142" y="725"/>
                  </a:cubicBezTo>
                  <a:lnTo>
                    <a:pt x="1138" y="2220"/>
                  </a:lnTo>
                  <a:cubicBezTo>
                    <a:pt x="1229" y="2355"/>
                    <a:pt x="1376" y="2427"/>
                    <a:pt x="1528" y="2427"/>
                  </a:cubicBezTo>
                  <a:cubicBezTo>
                    <a:pt x="1615" y="2427"/>
                    <a:pt x="1706" y="2402"/>
                    <a:pt x="1785" y="2349"/>
                  </a:cubicBezTo>
                  <a:cubicBezTo>
                    <a:pt x="2000" y="2206"/>
                    <a:pt x="2058" y="1917"/>
                    <a:pt x="1914" y="1703"/>
                  </a:cubicBezTo>
                  <a:lnTo>
                    <a:pt x="918" y="208"/>
                  </a:lnTo>
                  <a:cubicBezTo>
                    <a:pt x="828" y="73"/>
                    <a:pt x="680" y="0"/>
                    <a:pt x="5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19"/>
          <p:cNvGrpSpPr/>
          <p:nvPr/>
        </p:nvGrpSpPr>
        <p:grpSpPr>
          <a:xfrm>
            <a:off x="8459129" y="231311"/>
            <a:ext cx="343280" cy="581131"/>
            <a:chOff x="3460125" y="4207975"/>
            <a:chExt cx="469925" cy="795525"/>
          </a:xfrm>
        </p:grpSpPr>
        <p:sp>
          <p:nvSpPr>
            <p:cNvPr id="154" name="Google Shape;154;p19"/>
            <p:cNvSpPr/>
            <p:nvPr/>
          </p:nvSpPr>
          <p:spPr>
            <a:xfrm>
              <a:off x="3546425" y="4693675"/>
              <a:ext cx="23325" cy="309800"/>
            </a:xfrm>
            <a:custGeom>
              <a:rect b="b" l="l" r="r" t="t"/>
              <a:pathLst>
                <a:path extrusionOk="0" h="12392" w="933">
                  <a:moveTo>
                    <a:pt x="467" y="1"/>
                  </a:moveTo>
                  <a:cubicBezTo>
                    <a:pt x="209" y="1"/>
                    <a:pt x="0" y="210"/>
                    <a:pt x="0" y="467"/>
                  </a:cubicBezTo>
                  <a:lnTo>
                    <a:pt x="0" y="11925"/>
                  </a:lnTo>
                  <a:cubicBezTo>
                    <a:pt x="0" y="12183"/>
                    <a:pt x="209" y="12391"/>
                    <a:pt x="467" y="12391"/>
                  </a:cubicBezTo>
                  <a:cubicBezTo>
                    <a:pt x="723" y="12391"/>
                    <a:pt x="933" y="12183"/>
                    <a:pt x="933" y="11925"/>
                  </a:cubicBezTo>
                  <a:lnTo>
                    <a:pt x="933" y="467"/>
                  </a:lnTo>
                  <a:cubicBezTo>
                    <a:pt x="933" y="210"/>
                    <a:pt x="723" y="1"/>
                    <a:pt x="46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460125" y="4207975"/>
              <a:ext cx="469925" cy="795525"/>
            </a:xfrm>
            <a:custGeom>
              <a:rect b="b" l="l" r="r" t="t"/>
              <a:pathLst>
                <a:path extrusionOk="0" h="31821" w="18797">
                  <a:moveTo>
                    <a:pt x="11391" y="932"/>
                  </a:moveTo>
                  <a:cubicBezTo>
                    <a:pt x="12507" y="932"/>
                    <a:pt x="13416" y="1841"/>
                    <a:pt x="13416" y="2957"/>
                  </a:cubicBezTo>
                  <a:lnTo>
                    <a:pt x="13416" y="4982"/>
                  </a:lnTo>
                  <a:lnTo>
                    <a:pt x="13384" y="4982"/>
                  </a:lnTo>
                  <a:cubicBezTo>
                    <a:pt x="9224" y="4982"/>
                    <a:pt x="7761" y="3649"/>
                    <a:pt x="7732" y="3621"/>
                  </a:cubicBezTo>
                  <a:cubicBezTo>
                    <a:pt x="7641" y="3532"/>
                    <a:pt x="7523" y="3487"/>
                    <a:pt x="7405" y="3487"/>
                  </a:cubicBezTo>
                  <a:cubicBezTo>
                    <a:pt x="7286" y="3487"/>
                    <a:pt x="7167" y="3533"/>
                    <a:pt x="7076" y="3623"/>
                  </a:cubicBezTo>
                  <a:cubicBezTo>
                    <a:pt x="6894" y="3805"/>
                    <a:pt x="6894" y="4100"/>
                    <a:pt x="7076" y="4284"/>
                  </a:cubicBezTo>
                  <a:cubicBezTo>
                    <a:pt x="7142" y="4350"/>
                    <a:pt x="8760" y="5915"/>
                    <a:pt x="13384" y="5915"/>
                  </a:cubicBezTo>
                  <a:cubicBezTo>
                    <a:pt x="13676" y="5915"/>
                    <a:pt x="13914" y="6152"/>
                    <a:pt x="13914" y="6445"/>
                  </a:cubicBezTo>
                  <a:cubicBezTo>
                    <a:pt x="13914" y="6736"/>
                    <a:pt x="13676" y="6975"/>
                    <a:pt x="13384" y="6975"/>
                  </a:cubicBezTo>
                  <a:cubicBezTo>
                    <a:pt x="13126" y="6975"/>
                    <a:pt x="12918" y="7183"/>
                    <a:pt x="12918" y="7441"/>
                  </a:cubicBezTo>
                  <a:cubicBezTo>
                    <a:pt x="12918" y="9381"/>
                    <a:pt x="11339" y="10961"/>
                    <a:pt x="9398" y="10961"/>
                  </a:cubicBezTo>
                  <a:cubicBezTo>
                    <a:pt x="7458" y="10961"/>
                    <a:pt x="5878" y="9381"/>
                    <a:pt x="5878" y="7441"/>
                  </a:cubicBezTo>
                  <a:cubicBezTo>
                    <a:pt x="5878" y="7183"/>
                    <a:pt x="5670" y="6975"/>
                    <a:pt x="5412" y="6975"/>
                  </a:cubicBezTo>
                  <a:cubicBezTo>
                    <a:pt x="5121" y="6975"/>
                    <a:pt x="4882" y="6736"/>
                    <a:pt x="4882" y="6445"/>
                  </a:cubicBezTo>
                  <a:cubicBezTo>
                    <a:pt x="4882" y="6152"/>
                    <a:pt x="5121" y="5915"/>
                    <a:pt x="5412" y="5915"/>
                  </a:cubicBezTo>
                  <a:lnTo>
                    <a:pt x="5911" y="5915"/>
                  </a:lnTo>
                  <a:cubicBezTo>
                    <a:pt x="6169" y="5915"/>
                    <a:pt x="6377" y="5705"/>
                    <a:pt x="6377" y="5448"/>
                  </a:cubicBezTo>
                  <a:cubicBezTo>
                    <a:pt x="6377" y="5191"/>
                    <a:pt x="6169" y="4982"/>
                    <a:pt x="5911" y="4982"/>
                  </a:cubicBezTo>
                  <a:lnTo>
                    <a:pt x="5381" y="4982"/>
                  </a:lnTo>
                  <a:lnTo>
                    <a:pt x="5381" y="2957"/>
                  </a:lnTo>
                  <a:cubicBezTo>
                    <a:pt x="5381" y="1841"/>
                    <a:pt x="6289" y="932"/>
                    <a:pt x="7406" y="932"/>
                  </a:cubicBezTo>
                  <a:close/>
                  <a:moveTo>
                    <a:pt x="7406" y="0"/>
                  </a:moveTo>
                  <a:cubicBezTo>
                    <a:pt x="5775" y="0"/>
                    <a:pt x="4449" y="1326"/>
                    <a:pt x="4449" y="2957"/>
                  </a:cubicBezTo>
                  <a:lnTo>
                    <a:pt x="4449" y="5346"/>
                  </a:lnTo>
                  <a:cubicBezTo>
                    <a:pt x="4144" y="5615"/>
                    <a:pt x="3950" y="6007"/>
                    <a:pt x="3950" y="6445"/>
                  </a:cubicBezTo>
                  <a:cubicBezTo>
                    <a:pt x="3950" y="7094"/>
                    <a:pt x="4376" y="7647"/>
                    <a:pt x="4964" y="7836"/>
                  </a:cubicBezTo>
                  <a:cubicBezTo>
                    <a:pt x="5067" y="8997"/>
                    <a:pt x="5617" y="10031"/>
                    <a:pt x="6441" y="10764"/>
                  </a:cubicBezTo>
                  <a:lnTo>
                    <a:pt x="6441" y="12393"/>
                  </a:lnTo>
                  <a:cubicBezTo>
                    <a:pt x="6441" y="12814"/>
                    <a:pt x="6176" y="13201"/>
                    <a:pt x="5782" y="13353"/>
                  </a:cubicBezTo>
                  <a:lnTo>
                    <a:pt x="1973" y="14818"/>
                  </a:lnTo>
                  <a:cubicBezTo>
                    <a:pt x="759" y="15284"/>
                    <a:pt x="0" y="16469"/>
                    <a:pt x="83" y="17768"/>
                  </a:cubicBezTo>
                  <a:lnTo>
                    <a:pt x="961" y="31383"/>
                  </a:lnTo>
                  <a:cubicBezTo>
                    <a:pt x="978" y="31630"/>
                    <a:pt x="1183" y="31820"/>
                    <a:pt x="1426" y="31820"/>
                  </a:cubicBezTo>
                  <a:cubicBezTo>
                    <a:pt x="1437" y="31820"/>
                    <a:pt x="1447" y="31819"/>
                    <a:pt x="1458" y="31819"/>
                  </a:cubicBezTo>
                  <a:cubicBezTo>
                    <a:pt x="1714" y="31802"/>
                    <a:pt x="1908" y="31581"/>
                    <a:pt x="1893" y="31324"/>
                  </a:cubicBezTo>
                  <a:lnTo>
                    <a:pt x="1013" y="17707"/>
                  </a:lnTo>
                  <a:cubicBezTo>
                    <a:pt x="957" y="16818"/>
                    <a:pt x="1477" y="16007"/>
                    <a:pt x="2308" y="15687"/>
                  </a:cubicBezTo>
                  <a:lnTo>
                    <a:pt x="6116" y="14223"/>
                  </a:lnTo>
                  <a:cubicBezTo>
                    <a:pt x="6869" y="13934"/>
                    <a:pt x="7373" y="13198"/>
                    <a:pt x="7373" y="12393"/>
                  </a:cubicBezTo>
                  <a:lnTo>
                    <a:pt x="7373" y="11404"/>
                  </a:lnTo>
                  <a:cubicBezTo>
                    <a:pt x="7980" y="11716"/>
                    <a:pt x="8670" y="11893"/>
                    <a:pt x="9398" y="11893"/>
                  </a:cubicBezTo>
                  <a:cubicBezTo>
                    <a:pt x="10127" y="11893"/>
                    <a:pt x="10815" y="11716"/>
                    <a:pt x="11423" y="11404"/>
                  </a:cubicBezTo>
                  <a:lnTo>
                    <a:pt x="11423" y="12393"/>
                  </a:lnTo>
                  <a:cubicBezTo>
                    <a:pt x="11423" y="13198"/>
                    <a:pt x="11928" y="13934"/>
                    <a:pt x="12680" y="14223"/>
                  </a:cubicBezTo>
                  <a:lnTo>
                    <a:pt x="16489" y="15687"/>
                  </a:lnTo>
                  <a:cubicBezTo>
                    <a:pt x="17320" y="16007"/>
                    <a:pt x="17840" y="16818"/>
                    <a:pt x="17782" y="17707"/>
                  </a:cubicBezTo>
                  <a:lnTo>
                    <a:pt x="16904" y="31324"/>
                  </a:lnTo>
                  <a:cubicBezTo>
                    <a:pt x="16887" y="31581"/>
                    <a:pt x="17082" y="31802"/>
                    <a:pt x="17339" y="31819"/>
                  </a:cubicBezTo>
                  <a:cubicBezTo>
                    <a:pt x="17349" y="31819"/>
                    <a:pt x="17359" y="31820"/>
                    <a:pt x="17369" y="31820"/>
                  </a:cubicBezTo>
                  <a:cubicBezTo>
                    <a:pt x="17614" y="31820"/>
                    <a:pt x="17818" y="31630"/>
                    <a:pt x="17834" y="31383"/>
                  </a:cubicBezTo>
                  <a:lnTo>
                    <a:pt x="18712" y="17768"/>
                  </a:lnTo>
                  <a:cubicBezTo>
                    <a:pt x="18796" y="16469"/>
                    <a:pt x="18038" y="15284"/>
                    <a:pt x="16823" y="14818"/>
                  </a:cubicBezTo>
                  <a:lnTo>
                    <a:pt x="13014" y="13353"/>
                  </a:lnTo>
                  <a:cubicBezTo>
                    <a:pt x="12621" y="13201"/>
                    <a:pt x="12356" y="12814"/>
                    <a:pt x="12356" y="12393"/>
                  </a:cubicBezTo>
                  <a:lnTo>
                    <a:pt x="12356" y="10764"/>
                  </a:lnTo>
                  <a:cubicBezTo>
                    <a:pt x="13178" y="10031"/>
                    <a:pt x="13730" y="8997"/>
                    <a:pt x="13832" y="7836"/>
                  </a:cubicBezTo>
                  <a:cubicBezTo>
                    <a:pt x="14420" y="7647"/>
                    <a:pt x="14847" y="7094"/>
                    <a:pt x="14847" y="6445"/>
                  </a:cubicBezTo>
                  <a:cubicBezTo>
                    <a:pt x="14847" y="6007"/>
                    <a:pt x="14653" y="5615"/>
                    <a:pt x="14348" y="5346"/>
                  </a:cubicBezTo>
                  <a:lnTo>
                    <a:pt x="14348" y="2957"/>
                  </a:lnTo>
                  <a:cubicBezTo>
                    <a:pt x="14348" y="1326"/>
                    <a:pt x="13022" y="0"/>
                    <a:pt x="113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3820400" y="4693675"/>
              <a:ext cx="23350" cy="309800"/>
            </a:xfrm>
            <a:custGeom>
              <a:rect b="b" l="l" r="r" t="t"/>
              <a:pathLst>
                <a:path extrusionOk="0" h="12392" w="934">
                  <a:moveTo>
                    <a:pt x="467" y="1"/>
                  </a:moveTo>
                  <a:cubicBezTo>
                    <a:pt x="210" y="1"/>
                    <a:pt x="1" y="210"/>
                    <a:pt x="1" y="467"/>
                  </a:cubicBezTo>
                  <a:lnTo>
                    <a:pt x="1" y="11925"/>
                  </a:lnTo>
                  <a:cubicBezTo>
                    <a:pt x="1" y="12183"/>
                    <a:pt x="210" y="12391"/>
                    <a:pt x="467" y="12391"/>
                  </a:cubicBezTo>
                  <a:cubicBezTo>
                    <a:pt x="725" y="12391"/>
                    <a:pt x="933" y="12183"/>
                    <a:pt x="933" y="11925"/>
                  </a:cubicBezTo>
                  <a:lnTo>
                    <a:pt x="933" y="467"/>
                  </a:lnTo>
                  <a:cubicBezTo>
                    <a:pt x="933" y="210"/>
                    <a:pt x="725" y="1"/>
                    <a:pt x="46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596225" y="4668775"/>
              <a:ext cx="197475" cy="197700"/>
            </a:xfrm>
            <a:custGeom>
              <a:rect b="b" l="l" r="r" t="t"/>
              <a:pathLst>
                <a:path extrusionOk="0" h="7908" w="7899">
                  <a:moveTo>
                    <a:pt x="2938" y="3331"/>
                  </a:moveTo>
                  <a:lnTo>
                    <a:pt x="4053" y="5190"/>
                  </a:lnTo>
                  <a:cubicBezTo>
                    <a:pt x="4127" y="5314"/>
                    <a:pt x="4253" y="5396"/>
                    <a:pt x="4395" y="5413"/>
                  </a:cubicBezTo>
                  <a:cubicBezTo>
                    <a:pt x="4415" y="5415"/>
                    <a:pt x="4434" y="5416"/>
                    <a:pt x="4453" y="5416"/>
                  </a:cubicBezTo>
                  <a:cubicBezTo>
                    <a:pt x="4576" y="5416"/>
                    <a:pt x="4694" y="5368"/>
                    <a:pt x="4782" y="5280"/>
                  </a:cubicBezTo>
                  <a:lnTo>
                    <a:pt x="5642" y="4420"/>
                  </a:lnTo>
                  <a:lnTo>
                    <a:pt x="6333" y="4420"/>
                  </a:lnTo>
                  <a:cubicBezTo>
                    <a:pt x="5607" y="5591"/>
                    <a:pt x="4459" y="6504"/>
                    <a:pt x="3954" y="6873"/>
                  </a:cubicBezTo>
                  <a:cubicBezTo>
                    <a:pt x="3448" y="6504"/>
                    <a:pt x="2299" y="5589"/>
                    <a:pt x="1573" y="4420"/>
                  </a:cubicBezTo>
                  <a:lnTo>
                    <a:pt x="1962" y="4420"/>
                  </a:lnTo>
                  <a:cubicBezTo>
                    <a:pt x="2117" y="4420"/>
                    <a:pt x="2263" y="4342"/>
                    <a:pt x="2350" y="4213"/>
                  </a:cubicBezTo>
                  <a:lnTo>
                    <a:pt x="2938" y="3331"/>
                  </a:lnTo>
                  <a:close/>
                  <a:moveTo>
                    <a:pt x="2435" y="1"/>
                  </a:moveTo>
                  <a:cubicBezTo>
                    <a:pt x="1093" y="1"/>
                    <a:pt x="1" y="1093"/>
                    <a:pt x="1" y="2435"/>
                  </a:cubicBezTo>
                  <a:cubicBezTo>
                    <a:pt x="1" y="3704"/>
                    <a:pt x="631" y="5002"/>
                    <a:pt x="1874" y="6295"/>
                  </a:cubicBezTo>
                  <a:cubicBezTo>
                    <a:pt x="2774" y="7231"/>
                    <a:pt x="3664" y="7809"/>
                    <a:pt x="3701" y="7833"/>
                  </a:cubicBezTo>
                  <a:cubicBezTo>
                    <a:pt x="3778" y="7882"/>
                    <a:pt x="3866" y="7908"/>
                    <a:pt x="3954" y="7908"/>
                  </a:cubicBezTo>
                  <a:cubicBezTo>
                    <a:pt x="4042" y="7908"/>
                    <a:pt x="4130" y="7882"/>
                    <a:pt x="4206" y="7833"/>
                  </a:cubicBezTo>
                  <a:cubicBezTo>
                    <a:pt x="4305" y="7770"/>
                    <a:pt x="6613" y="6263"/>
                    <a:pt x="7533" y="4140"/>
                  </a:cubicBezTo>
                  <a:cubicBezTo>
                    <a:pt x="7596" y="3995"/>
                    <a:pt x="7581" y="3830"/>
                    <a:pt x="7495" y="3699"/>
                  </a:cubicBezTo>
                  <a:cubicBezTo>
                    <a:pt x="7409" y="3567"/>
                    <a:pt x="7262" y="3488"/>
                    <a:pt x="7106" y="3488"/>
                  </a:cubicBezTo>
                  <a:lnTo>
                    <a:pt x="5449" y="3488"/>
                  </a:lnTo>
                  <a:cubicBezTo>
                    <a:pt x="5325" y="3488"/>
                    <a:pt x="5207" y="3537"/>
                    <a:pt x="5119" y="3625"/>
                  </a:cubicBezTo>
                  <a:lnTo>
                    <a:pt x="4545" y="4199"/>
                  </a:lnTo>
                  <a:lnTo>
                    <a:pt x="3358" y="2219"/>
                  </a:lnTo>
                  <a:cubicBezTo>
                    <a:pt x="3275" y="2083"/>
                    <a:pt x="3128" y="1998"/>
                    <a:pt x="2969" y="1993"/>
                  </a:cubicBezTo>
                  <a:cubicBezTo>
                    <a:pt x="2965" y="1993"/>
                    <a:pt x="2962" y="1993"/>
                    <a:pt x="2958" y="1993"/>
                  </a:cubicBezTo>
                  <a:cubicBezTo>
                    <a:pt x="2804" y="1993"/>
                    <a:pt x="2656" y="2071"/>
                    <a:pt x="2570" y="2201"/>
                  </a:cubicBezTo>
                  <a:lnTo>
                    <a:pt x="1711" y="3488"/>
                  </a:lnTo>
                  <a:lnTo>
                    <a:pt x="1120" y="3488"/>
                  </a:lnTo>
                  <a:cubicBezTo>
                    <a:pt x="1002" y="3148"/>
                    <a:pt x="933" y="2795"/>
                    <a:pt x="933" y="2435"/>
                  </a:cubicBezTo>
                  <a:cubicBezTo>
                    <a:pt x="933" y="1608"/>
                    <a:pt x="1607" y="933"/>
                    <a:pt x="2435" y="933"/>
                  </a:cubicBezTo>
                  <a:cubicBezTo>
                    <a:pt x="2886" y="933"/>
                    <a:pt x="3307" y="1132"/>
                    <a:pt x="3595" y="1480"/>
                  </a:cubicBezTo>
                  <a:cubicBezTo>
                    <a:pt x="3683" y="1587"/>
                    <a:pt x="3815" y="1649"/>
                    <a:pt x="3954" y="1649"/>
                  </a:cubicBezTo>
                  <a:cubicBezTo>
                    <a:pt x="4093" y="1649"/>
                    <a:pt x="4225" y="1587"/>
                    <a:pt x="4313" y="1480"/>
                  </a:cubicBezTo>
                  <a:cubicBezTo>
                    <a:pt x="4601" y="1132"/>
                    <a:pt x="5023" y="933"/>
                    <a:pt x="5473" y="933"/>
                  </a:cubicBezTo>
                  <a:cubicBezTo>
                    <a:pt x="6166" y="933"/>
                    <a:pt x="6766" y="1402"/>
                    <a:pt x="6932" y="2073"/>
                  </a:cubicBezTo>
                  <a:cubicBezTo>
                    <a:pt x="6984" y="2285"/>
                    <a:pt x="7175" y="2427"/>
                    <a:pt x="7384" y="2427"/>
                  </a:cubicBezTo>
                  <a:cubicBezTo>
                    <a:pt x="7421" y="2427"/>
                    <a:pt x="7458" y="2423"/>
                    <a:pt x="7496" y="2413"/>
                  </a:cubicBezTo>
                  <a:cubicBezTo>
                    <a:pt x="7746" y="2352"/>
                    <a:pt x="7898" y="2099"/>
                    <a:pt x="7837" y="1850"/>
                  </a:cubicBezTo>
                  <a:cubicBezTo>
                    <a:pt x="7567" y="761"/>
                    <a:pt x="6596" y="1"/>
                    <a:pt x="5473" y="1"/>
                  </a:cubicBezTo>
                  <a:cubicBezTo>
                    <a:pt x="4914" y="1"/>
                    <a:pt x="4382" y="190"/>
                    <a:pt x="3954" y="532"/>
                  </a:cubicBezTo>
                  <a:cubicBezTo>
                    <a:pt x="3527" y="190"/>
                    <a:pt x="2994" y="1"/>
                    <a:pt x="243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19"/>
          <p:cNvGrpSpPr/>
          <p:nvPr/>
        </p:nvGrpSpPr>
        <p:grpSpPr>
          <a:xfrm>
            <a:off x="263236" y="3336874"/>
            <a:ext cx="581131" cy="453732"/>
            <a:chOff x="4808500" y="4295150"/>
            <a:chExt cx="795525" cy="621125"/>
          </a:xfrm>
        </p:grpSpPr>
        <p:sp>
          <p:nvSpPr>
            <p:cNvPr id="159" name="Google Shape;159;p19"/>
            <p:cNvSpPr/>
            <p:nvPr/>
          </p:nvSpPr>
          <p:spPr>
            <a:xfrm>
              <a:off x="4808500" y="4295150"/>
              <a:ext cx="795525" cy="621125"/>
            </a:xfrm>
            <a:custGeom>
              <a:rect b="b" l="l" r="r" t="t"/>
              <a:pathLst>
                <a:path extrusionOk="0" h="24845" w="31821">
                  <a:moveTo>
                    <a:pt x="29859" y="933"/>
                  </a:moveTo>
                  <a:cubicBezTo>
                    <a:pt x="30427" y="933"/>
                    <a:pt x="30887" y="1394"/>
                    <a:pt x="30887" y="1961"/>
                  </a:cubicBezTo>
                  <a:lnTo>
                    <a:pt x="30887" y="19928"/>
                  </a:lnTo>
                  <a:lnTo>
                    <a:pt x="933" y="19928"/>
                  </a:lnTo>
                  <a:lnTo>
                    <a:pt x="933" y="1961"/>
                  </a:lnTo>
                  <a:cubicBezTo>
                    <a:pt x="933" y="1394"/>
                    <a:pt x="1394" y="933"/>
                    <a:pt x="1960" y="933"/>
                  </a:cubicBezTo>
                  <a:close/>
                  <a:moveTo>
                    <a:pt x="30887" y="20860"/>
                  </a:moveTo>
                  <a:lnTo>
                    <a:pt x="30887" y="20891"/>
                  </a:lnTo>
                  <a:cubicBezTo>
                    <a:pt x="30887" y="21459"/>
                    <a:pt x="30427" y="21920"/>
                    <a:pt x="29859" y="21920"/>
                  </a:cubicBezTo>
                  <a:lnTo>
                    <a:pt x="1960" y="21920"/>
                  </a:lnTo>
                  <a:cubicBezTo>
                    <a:pt x="1394" y="21920"/>
                    <a:pt x="933" y="21459"/>
                    <a:pt x="933" y="20891"/>
                  </a:cubicBezTo>
                  <a:lnTo>
                    <a:pt x="933" y="20860"/>
                  </a:lnTo>
                  <a:close/>
                  <a:moveTo>
                    <a:pt x="4982" y="22853"/>
                  </a:moveTo>
                  <a:lnTo>
                    <a:pt x="4982" y="23881"/>
                  </a:lnTo>
                  <a:cubicBezTo>
                    <a:pt x="4982" y="23898"/>
                    <a:pt x="4968" y="23913"/>
                    <a:pt x="4950" y="23913"/>
                  </a:cubicBezTo>
                  <a:lnTo>
                    <a:pt x="2958" y="23913"/>
                  </a:lnTo>
                  <a:cubicBezTo>
                    <a:pt x="2940" y="23913"/>
                    <a:pt x="2925" y="23898"/>
                    <a:pt x="2925" y="23881"/>
                  </a:cubicBezTo>
                  <a:lnTo>
                    <a:pt x="2925" y="22853"/>
                  </a:lnTo>
                  <a:close/>
                  <a:moveTo>
                    <a:pt x="28895" y="22853"/>
                  </a:moveTo>
                  <a:lnTo>
                    <a:pt x="28895" y="23881"/>
                  </a:lnTo>
                  <a:cubicBezTo>
                    <a:pt x="28895" y="23898"/>
                    <a:pt x="28882" y="23913"/>
                    <a:pt x="28864" y="23913"/>
                  </a:cubicBezTo>
                  <a:lnTo>
                    <a:pt x="26870" y="23913"/>
                  </a:lnTo>
                  <a:cubicBezTo>
                    <a:pt x="26853" y="23913"/>
                    <a:pt x="26838" y="23898"/>
                    <a:pt x="26838" y="23881"/>
                  </a:cubicBezTo>
                  <a:lnTo>
                    <a:pt x="26838" y="22853"/>
                  </a:lnTo>
                  <a:close/>
                  <a:moveTo>
                    <a:pt x="1960" y="0"/>
                  </a:moveTo>
                  <a:cubicBezTo>
                    <a:pt x="880" y="0"/>
                    <a:pt x="1" y="880"/>
                    <a:pt x="1" y="1961"/>
                  </a:cubicBezTo>
                  <a:lnTo>
                    <a:pt x="1" y="20891"/>
                  </a:lnTo>
                  <a:cubicBezTo>
                    <a:pt x="1" y="21973"/>
                    <a:pt x="880" y="22853"/>
                    <a:pt x="1960" y="22853"/>
                  </a:cubicBezTo>
                  <a:lnTo>
                    <a:pt x="1993" y="22853"/>
                  </a:lnTo>
                  <a:lnTo>
                    <a:pt x="1993" y="23881"/>
                  </a:lnTo>
                  <a:cubicBezTo>
                    <a:pt x="1993" y="24412"/>
                    <a:pt x="2425" y="24845"/>
                    <a:pt x="2957" y="24845"/>
                  </a:cubicBezTo>
                  <a:lnTo>
                    <a:pt x="4950" y="24845"/>
                  </a:lnTo>
                  <a:cubicBezTo>
                    <a:pt x="5481" y="24845"/>
                    <a:pt x="5914" y="24412"/>
                    <a:pt x="5914" y="23881"/>
                  </a:cubicBezTo>
                  <a:lnTo>
                    <a:pt x="5914" y="22853"/>
                  </a:lnTo>
                  <a:lnTo>
                    <a:pt x="25906" y="22853"/>
                  </a:lnTo>
                  <a:lnTo>
                    <a:pt x="25906" y="23881"/>
                  </a:lnTo>
                  <a:cubicBezTo>
                    <a:pt x="25906" y="24412"/>
                    <a:pt x="26338" y="24845"/>
                    <a:pt x="26870" y="24845"/>
                  </a:cubicBezTo>
                  <a:lnTo>
                    <a:pt x="28864" y="24845"/>
                  </a:lnTo>
                  <a:cubicBezTo>
                    <a:pt x="29395" y="24845"/>
                    <a:pt x="29827" y="24412"/>
                    <a:pt x="29827" y="23881"/>
                  </a:cubicBezTo>
                  <a:lnTo>
                    <a:pt x="29827" y="22853"/>
                  </a:lnTo>
                  <a:lnTo>
                    <a:pt x="29859" y="22853"/>
                  </a:lnTo>
                  <a:cubicBezTo>
                    <a:pt x="30942" y="22853"/>
                    <a:pt x="31821" y="21973"/>
                    <a:pt x="31821" y="20891"/>
                  </a:cubicBezTo>
                  <a:lnTo>
                    <a:pt x="31821" y="1961"/>
                  </a:lnTo>
                  <a:cubicBezTo>
                    <a:pt x="31821" y="880"/>
                    <a:pt x="30942" y="0"/>
                    <a:pt x="2985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4858300" y="4344950"/>
              <a:ext cx="695900" cy="372075"/>
            </a:xfrm>
            <a:custGeom>
              <a:rect b="b" l="l" r="r" t="t"/>
              <a:pathLst>
                <a:path extrusionOk="0" h="14883" w="27836">
                  <a:moveTo>
                    <a:pt x="10893" y="4712"/>
                  </a:moveTo>
                  <a:lnTo>
                    <a:pt x="12409" y="12513"/>
                  </a:lnTo>
                  <a:cubicBezTo>
                    <a:pt x="12452" y="12732"/>
                    <a:pt x="12643" y="12890"/>
                    <a:pt x="12866" y="12890"/>
                  </a:cubicBezTo>
                  <a:cubicBezTo>
                    <a:pt x="13090" y="12890"/>
                    <a:pt x="13282" y="12732"/>
                    <a:pt x="13324" y="12513"/>
                  </a:cubicBezTo>
                  <a:lnTo>
                    <a:pt x="14497" y="6483"/>
                  </a:lnTo>
                  <a:lnTo>
                    <a:pt x="14937" y="8064"/>
                  </a:lnTo>
                  <a:cubicBezTo>
                    <a:pt x="14992" y="8267"/>
                    <a:pt x="15175" y="8406"/>
                    <a:pt x="15385" y="8406"/>
                  </a:cubicBezTo>
                  <a:lnTo>
                    <a:pt x="20925" y="8406"/>
                  </a:lnTo>
                  <a:lnTo>
                    <a:pt x="20925" y="13950"/>
                  </a:lnTo>
                  <a:lnTo>
                    <a:pt x="933" y="13950"/>
                  </a:lnTo>
                  <a:lnTo>
                    <a:pt x="933" y="8406"/>
                  </a:lnTo>
                  <a:lnTo>
                    <a:pt x="6667" y="8406"/>
                  </a:lnTo>
                  <a:cubicBezTo>
                    <a:pt x="6871" y="8406"/>
                    <a:pt x="7051" y="8273"/>
                    <a:pt x="7112" y="8079"/>
                  </a:cubicBezTo>
                  <a:lnTo>
                    <a:pt x="7420" y="7086"/>
                  </a:lnTo>
                  <a:lnTo>
                    <a:pt x="8544" y="11055"/>
                  </a:lnTo>
                  <a:cubicBezTo>
                    <a:pt x="8600" y="11257"/>
                    <a:pt x="8783" y="11395"/>
                    <a:pt x="8991" y="11395"/>
                  </a:cubicBezTo>
                  <a:cubicBezTo>
                    <a:pt x="8995" y="11395"/>
                    <a:pt x="9000" y="11395"/>
                    <a:pt x="9004" y="11395"/>
                  </a:cubicBezTo>
                  <a:cubicBezTo>
                    <a:pt x="9216" y="11390"/>
                    <a:pt x="9398" y="11241"/>
                    <a:pt x="9446" y="11032"/>
                  </a:cubicBezTo>
                  <a:lnTo>
                    <a:pt x="10893" y="4712"/>
                  </a:lnTo>
                  <a:close/>
                  <a:moveTo>
                    <a:pt x="467" y="1"/>
                  </a:moveTo>
                  <a:cubicBezTo>
                    <a:pt x="209" y="1"/>
                    <a:pt x="1" y="209"/>
                    <a:pt x="1" y="467"/>
                  </a:cubicBezTo>
                  <a:lnTo>
                    <a:pt x="1" y="14416"/>
                  </a:lnTo>
                  <a:cubicBezTo>
                    <a:pt x="1" y="14674"/>
                    <a:pt x="209" y="14882"/>
                    <a:pt x="467" y="14882"/>
                  </a:cubicBezTo>
                  <a:lnTo>
                    <a:pt x="23384" y="14882"/>
                  </a:lnTo>
                  <a:cubicBezTo>
                    <a:pt x="23641" y="14882"/>
                    <a:pt x="23849" y="14674"/>
                    <a:pt x="23849" y="14416"/>
                  </a:cubicBezTo>
                  <a:cubicBezTo>
                    <a:pt x="23849" y="14159"/>
                    <a:pt x="23641" y="13950"/>
                    <a:pt x="23384" y="13950"/>
                  </a:cubicBezTo>
                  <a:lnTo>
                    <a:pt x="21856" y="13950"/>
                  </a:lnTo>
                  <a:lnTo>
                    <a:pt x="21856" y="933"/>
                  </a:lnTo>
                  <a:lnTo>
                    <a:pt x="26903" y="933"/>
                  </a:lnTo>
                  <a:lnTo>
                    <a:pt x="26903" y="13950"/>
                  </a:lnTo>
                  <a:lnTo>
                    <a:pt x="25376" y="13950"/>
                  </a:lnTo>
                  <a:cubicBezTo>
                    <a:pt x="25119" y="13950"/>
                    <a:pt x="24909" y="14159"/>
                    <a:pt x="24909" y="14416"/>
                  </a:cubicBezTo>
                  <a:cubicBezTo>
                    <a:pt x="24909" y="14674"/>
                    <a:pt x="25119" y="14882"/>
                    <a:pt x="25376" y="14882"/>
                  </a:cubicBezTo>
                  <a:lnTo>
                    <a:pt x="27369" y="14882"/>
                  </a:lnTo>
                  <a:cubicBezTo>
                    <a:pt x="27626" y="14882"/>
                    <a:pt x="27835" y="14674"/>
                    <a:pt x="27835" y="14416"/>
                  </a:cubicBezTo>
                  <a:lnTo>
                    <a:pt x="27835" y="467"/>
                  </a:lnTo>
                  <a:cubicBezTo>
                    <a:pt x="27835" y="209"/>
                    <a:pt x="27626" y="1"/>
                    <a:pt x="27369" y="1"/>
                  </a:cubicBezTo>
                  <a:lnTo>
                    <a:pt x="3954" y="1"/>
                  </a:lnTo>
                  <a:cubicBezTo>
                    <a:pt x="3697" y="1"/>
                    <a:pt x="3488" y="209"/>
                    <a:pt x="3488" y="467"/>
                  </a:cubicBezTo>
                  <a:cubicBezTo>
                    <a:pt x="3488" y="725"/>
                    <a:pt x="3697" y="933"/>
                    <a:pt x="3954" y="933"/>
                  </a:cubicBezTo>
                  <a:lnTo>
                    <a:pt x="20925" y="933"/>
                  </a:lnTo>
                  <a:lnTo>
                    <a:pt x="20925" y="7474"/>
                  </a:lnTo>
                  <a:lnTo>
                    <a:pt x="15739" y="7474"/>
                  </a:lnTo>
                  <a:lnTo>
                    <a:pt x="14866" y="4328"/>
                  </a:lnTo>
                  <a:cubicBezTo>
                    <a:pt x="14809" y="4125"/>
                    <a:pt x="14625" y="3986"/>
                    <a:pt x="14417" y="3986"/>
                  </a:cubicBezTo>
                  <a:cubicBezTo>
                    <a:pt x="14410" y="3986"/>
                    <a:pt x="14404" y="3986"/>
                    <a:pt x="14398" y="3987"/>
                  </a:cubicBezTo>
                  <a:cubicBezTo>
                    <a:pt x="14181" y="3995"/>
                    <a:pt x="14001" y="4152"/>
                    <a:pt x="13958" y="4364"/>
                  </a:cubicBezTo>
                  <a:lnTo>
                    <a:pt x="12867" y="9982"/>
                  </a:lnTo>
                  <a:lnTo>
                    <a:pt x="11387" y="2371"/>
                  </a:lnTo>
                  <a:cubicBezTo>
                    <a:pt x="11345" y="2155"/>
                    <a:pt x="11157" y="1998"/>
                    <a:pt x="10936" y="1994"/>
                  </a:cubicBezTo>
                  <a:cubicBezTo>
                    <a:pt x="10933" y="1994"/>
                    <a:pt x="10929" y="1994"/>
                    <a:pt x="10926" y="1994"/>
                  </a:cubicBezTo>
                  <a:cubicBezTo>
                    <a:pt x="10712" y="1994"/>
                    <a:pt x="10523" y="2145"/>
                    <a:pt x="10475" y="2356"/>
                  </a:cubicBezTo>
                  <a:lnTo>
                    <a:pt x="8944" y="9047"/>
                  </a:lnTo>
                  <a:lnTo>
                    <a:pt x="7891" y="5323"/>
                  </a:lnTo>
                  <a:cubicBezTo>
                    <a:pt x="7834" y="5124"/>
                    <a:pt x="7654" y="4985"/>
                    <a:pt x="7448" y="4983"/>
                  </a:cubicBezTo>
                  <a:cubicBezTo>
                    <a:pt x="7446" y="4983"/>
                    <a:pt x="7444" y="4983"/>
                    <a:pt x="7442" y="4983"/>
                  </a:cubicBezTo>
                  <a:cubicBezTo>
                    <a:pt x="7240" y="4983"/>
                    <a:pt x="7058" y="5115"/>
                    <a:pt x="6997" y="5311"/>
                  </a:cubicBezTo>
                  <a:lnTo>
                    <a:pt x="6324" y="7474"/>
                  </a:lnTo>
                  <a:lnTo>
                    <a:pt x="933" y="7474"/>
                  </a:lnTo>
                  <a:lnTo>
                    <a:pt x="933" y="933"/>
                  </a:lnTo>
                  <a:lnTo>
                    <a:pt x="1962" y="933"/>
                  </a:lnTo>
                  <a:cubicBezTo>
                    <a:pt x="2219" y="933"/>
                    <a:pt x="2427" y="725"/>
                    <a:pt x="2427" y="467"/>
                  </a:cubicBezTo>
                  <a:cubicBezTo>
                    <a:pt x="2427" y="209"/>
                    <a:pt x="2219" y="1"/>
                    <a:pt x="196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5219500" y="4743525"/>
              <a:ext cx="48250" cy="23325"/>
            </a:xfrm>
            <a:custGeom>
              <a:rect b="b" l="l" r="r" t="t"/>
              <a:pathLst>
                <a:path extrusionOk="0" h="933" w="1930">
                  <a:moveTo>
                    <a:pt x="467" y="0"/>
                  </a:moveTo>
                  <a:cubicBezTo>
                    <a:pt x="209" y="0"/>
                    <a:pt x="1" y="209"/>
                    <a:pt x="1" y="465"/>
                  </a:cubicBezTo>
                  <a:cubicBezTo>
                    <a:pt x="1" y="723"/>
                    <a:pt x="209" y="933"/>
                    <a:pt x="467" y="933"/>
                  </a:cubicBezTo>
                  <a:lnTo>
                    <a:pt x="1463" y="933"/>
                  </a:lnTo>
                  <a:cubicBezTo>
                    <a:pt x="1721" y="933"/>
                    <a:pt x="1929" y="723"/>
                    <a:pt x="1929" y="465"/>
                  </a:cubicBezTo>
                  <a:cubicBezTo>
                    <a:pt x="1929" y="209"/>
                    <a:pt x="1721" y="0"/>
                    <a:pt x="146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070050" y="4743525"/>
              <a:ext cx="48225" cy="23325"/>
            </a:xfrm>
            <a:custGeom>
              <a:rect b="b" l="l" r="r" t="t"/>
              <a:pathLst>
                <a:path extrusionOk="0" h="933" w="1929">
                  <a:moveTo>
                    <a:pt x="467" y="0"/>
                  </a:moveTo>
                  <a:cubicBezTo>
                    <a:pt x="209" y="0"/>
                    <a:pt x="0" y="209"/>
                    <a:pt x="0" y="465"/>
                  </a:cubicBezTo>
                  <a:cubicBezTo>
                    <a:pt x="0" y="723"/>
                    <a:pt x="209" y="933"/>
                    <a:pt x="467" y="933"/>
                  </a:cubicBezTo>
                  <a:lnTo>
                    <a:pt x="1463" y="933"/>
                  </a:lnTo>
                  <a:cubicBezTo>
                    <a:pt x="1719" y="933"/>
                    <a:pt x="1929" y="723"/>
                    <a:pt x="1929" y="465"/>
                  </a:cubicBezTo>
                  <a:cubicBezTo>
                    <a:pt x="1929" y="209"/>
                    <a:pt x="1719" y="0"/>
                    <a:pt x="146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294225" y="4743525"/>
              <a:ext cx="48275" cy="23325"/>
            </a:xfrm>
            <a:custGeom>
              <a:rect b="b" l="l" r="r" t="t"/>
              <a:pathLst>
                <a:path extrusionOk="0" h="933" w="1931">
                  <a:moveTo>
                    <a:pt x="467" y="0"/>
                  </a:moveTo>
                  <a:cubicBezTo>
                    <a:pt x="209" y="0"/>
                    <a:pt x="0" y="209"/>
                    <a:pt x="0" y="465"/>
                  </a:cubicBezTo>
                  <a:cubicBezTo>
                    <a:pt x="0" y="723"/>
                    <a:pt x="209" y="933"/>
                    <a:pt x="467" y="933"/>
                  </a:cubicBezTo>
                  <a:lnTo>
                    <a:pt x="1464" y="933"/>
                  </a:lnTo>
                  <a:cubicBezTo>
                    <a:pt x="1720" y="933"/>
                    <a:pt x="1930" y="723"/>
                    <a:pt x="1930" y="465"/>
                  </a:cubicBezTo>
                  <a:cubicBezTo>
                    <a:pt x="1930" y="209"/>
                    <a:pt x="1720" y="0"/>
                    <a:pt x="146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506000" y="4743525"/>
              <a:ext cx="48200" cy="23325"/>
            </a:xfrm>
            <a:custGeom>
              <a:rect b="b" l="l" r="r" t="t"/>
              <a:pathLst>
                <a:path extrusionOk="0" h="933" w="1928">
                  <a:moveTo>
                    <a:pt x="465" y="0"/>
                  </a:moveTo>
                  <a:cubicBezTo>
                    <a:pt x="206" y="0"/>
                    <a:pt x="0" y="209"/>
                    <a:pt x="0" y="465"/>
                  </a:cubicBezTo>
                  <a:cubicBezTo>
                    <a:pt x="0" y="723"/>
                    <a:pt x="206" y="933"/>
                    <a:pt x="465" y="933"/>
                  </a:cubicBezTo>
                  <a:lnTo>
                    <a:pt x="1461" y="933"/>
                  </a:lnTo>
                  <a:cubicBezTo>
                    <a:pt x="1718" y="933"/>
                    <a:pt x="1927" y="723"/>
                    <a:pt x="1927" y="465"/>
                  </a:cubicBezTo>
                  <a:cubicBezTo>
                    <a:pt x="1927" y="209"/>
                    <a:pt x="1718" y="0"/>
                    <a:pt x="146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858300" y="4743525"/>
              <a:ext cx="48250" cy="23325"/>
            </a:xfrm>
            <a:custGeom>
              <a:rect b="b" l="l" r="r" t="t"/>
              <a:pathLst>
                <a:path extrusionOk="0" h="933" w="1930">
                  <a:moveTo>
                    <a:pt x="467" y="0"/>
                  </a:moveTo>
                  <a:cubicBezTo>
                    <a:pt x="209" y="0"/>
                    <a:pt x="1" y="209"/>
                    <a:pt x="1" y="465"/>
                  </a:cubicBezTo>
                  <a:cubicBezTo>
                    <a:pt x="1" y="723"/>
                    <a:pt x="209" y="933"/>
                    <a:pt x="467" y="933"/>
                  </a:cubicBezTo>
                  <a:lnTo>
                    <a:pt x="1463" y="933"/>
                  </a:lnTo>
                  <a:cubicBezTo>
                    <a:pt x="1721" y="933"/>
                    <a:pt x="1929" y="723"/>
                    <a:pt x="1929" y="465"/>
                  </a:cubicBezTo>
                  <a:cubicBezTo>
                    <a:pt x="1929" y="209"/>
                    <a:pt x="1721" y="0"/>
                    <a:pt x="146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5144750" y="4743525"/>
              <a:ext cx="48250" cy="23325"/>
            </a:xfrm>
            <a:custGeom>
              <a:rect b="b" l="l" r="r" t="t"/>
              <a:pathLst>
                <a:path extrusionOk="0" h="933" w="1930">
                  <a:moveTo>
                    <a:pt x="467" y="0"/>
                  </a:moveTo>
                  <a:cubicBezTo>
                    <a:pt x="209" y="0"/>
                    <a:pt x="1" y="209"/>
                    <a:pt x="1" y="465"/>
                  </a:cubicBezTo>
                  <a:cubicBezTo>
                    <a:pt x="1" y="723"/>
                    <a:pt x="209" y="933"/>
                    <a:pt x="467" y="933"/>
                  </a:cubicBezTo>
                  <a:lnTo>
                    <a:pt x="1463" y="933"/>
                  </a:lnTo>
                  <a:cubicBezTo>
                    <a:pt x="1721" y="933"/>
                    <a:pt x="1930" y="723"/>
                    <a:pt x="1930" y="465"/>
                  </a:cubicBezTo>
                  <a:cubicBezTo>
                    <a:pt x="1930" y="209"/>
                    <a:pt x="1721" y="0"/>
                    <a:pt x="146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5431250" y="4394775"/>
              <a:ext cx="48200" cy="23325"/>
            </a:xfrm>
            <a:custGeom>
              <a:rect b="b" l="l" r="r" t="t"/>
              <a:pathLst>
                <a:path extrusionOk="0" h="933" w="1928">
                  <a:moveTo>
                    <a:pt x="466" y="0"/>
                  </a:moveTo>
                  <a:cubicBezTo>
                    <a:pt x="209" y="0"/>
                    <a:pt x="0" y="210"/>
                    <a:pt x="0" y="466"/>
                  </a:cubicBezTo>
                  <a:cubicBezTo>
                    <a:pt x="0" y="724"/>
                    <a:pt x="209" y="932"/>
                    <a:pt x="466" y="932"/>
                  </a:cubicBezTo>
                  <a:lnTo>
                    <a:pt x="1461" y="932"/>
                  </a:lnTo>
                  <a:cubicBezTo>
                    <a:pt x="1719" y="932"/>
                    <a:pt x="1928" y="724"/>
                    <a:pt x="1928" y="466"/>
                  </a:cubicBezTo>
                  <a:cubicBezTo>
                    <a:pt x="1928" y="210"/>
                    <a:pt x="1719" y="0"/>
                    <a:pt x="146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5431250" y="4444600"/>
              <a:ext cx="73125" cy="23350"/>
            </a:xfrm>
            <a:custGeom>
              <a:rect b="b" l="l" r="r" t="t"/>
              <a:pathLst>
                <a:path extrusionOk="0" h="934" w="2925">
                  <a:moveTo>
                    <a:pt x="466" y="1"/>
                  </a:moveTo>
                  <a:cubicBezTo>
                    <a:pt x="209" y="1"/>
                    <a:pt x="0" y="209"/>
                    <a:pt x="0" y="467"/>
                  </a:cubicBezTo>
                  <a:cubicBezTo>
                    <a:pt x="0" y="723"/>
                    <a:pt x="209" y="933"/>
                    <a:pt x="466" y="933"/>
                  </a:cubicBezTo>
                  <a:lnTo>
                    <a:pt x="2458" y="933"/>
                  </a:lnTo>
                  <a:cubicBezTo>
                    <a:pt x="2717" y="933"/>
                    <a:pt x="2925" y="723"/>
                    <a:pt x="2925" y="467"/>
                  </a:cubicBezTo>
                  <a:cubicBezTo>
                    <a:pt x="2925" y="209"/>
                    <a:pt x="2717" y="1"/>
                    <a:pt x="245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431250" y="4494425"/>
              <a:ext cx="48200" cy="23325"/>
            </a:xfrm>
            <a:custGeom>
              <a:rect b="b" l="l" r="r" t="t"/>
              <a:pathLst>
                <a:path extrusionOk="0" h="933" w="1928">
                  <a:moveTo>
                    <a:pt x="466" y="0"/>
                  </a:moveTo>
                  <a:cubicBezTo>
                    <a:pt x="209" y="0"/>
                    <a:pt x="0" y="208"/>
                    <a:pt x="0" y="466"/>
                  </a:cubicBezTo>
                  <a:cubicBezTo>
                    <a:pt x="0" y="724"/>
                    <a:pt x="209" y="932"/>
                    <a:pt x="466" y="932"/>
                  </a:cubicBezTo>
                  <a:lnTo>
                    <a:pt x="1461" y="932"/>
                  </a:lnTo>
                  <a:cubicBezTo>
                    <a:pt x="1719" y="932"/>
                    <a:pt x="1928" y="724"/>
                    <a:pt x="1928" y="466"/>
                  </a:cubicBezTo>
                  <a:cubicBezTo>
                    <a:pt x="1928" y="208"/>
                    <a:pt x="1719" y="0"/>
                    <a:pt x="146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431250" y="4544225"/>
              <a:ext cx="73125" cy="23325"/>
            </a:xfrm>
            <a:custGeom>
              <a:rect b="b" l="l" r="r" t="t"/>
              <a:pathLst>
                <a:path extrusionOk="0" h="933" w="2925">
                  <a:moveTo>
                    <a:pt x="466" y="0"/>
                  </a:moveTo>
                  <a:cubicBezTo>
                    <a:pt x="209" y="0"/>
                    <a:pt x="0" y="210"/>
                    <a:pt x="0" y="467"/>
                  </a:cubicBezTo>
                  <a:cubicBezTo>
                    <a:pt x="0" y="724"/>
                    <a:pt x="209" y="933"/>
                    <a:pt x="466" y="933"/>
                  </a:cubicBezTo>
                  <a:lnTo>
                    <a:pt x="2458" y="933"/>
                  </a:lnTo>
                  <a:cubicBezTo>
                    <a:pt x="2717" y="933"/>
                    <a:pt x="2925" y="724"/>
                    <a:pt x="2925" y="467"/>
                  </a:cubicBezTo>
                  <a:cubicBezTo>
                    <a:pt x="2925" y="210"/>
                    <a:pt x="2717" y="0"/>
                    <a:pt x="245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431250" y="4594075"/>
              <a:ext cx="48200" cy="23325"/>
            </a:xfrm>
            <a:custGeom>
              <a:rect b="b" l="l" r="r" t="t"/>
              <a:pathLst>
                <a:path extrusionOk="0" h="933" w="1928">
                  <a:moveTo>
                    <a:pt x="466" y="0"/>
                  </a:moveTo>
                  <a:cubicBezTo>
                    <a:pt x="209" y="0"/>
                    <a:pt x="0" y="208"/>
                    <a:pt x="0" y="466"/>
                  </a:cubicBezTo>
                  <a:cubicBezTo>
                    <a:pt x="0" y="723"/>
                    <a:pt x="209" y="932"/>
                    <a:pt x="466" y="932"/>
                  </a:cubicBezTo>
                  <a:lnTo>
                    <a:pt x="1461" y="932"/>
                  </a:lnTo>
                  <a:cubicBezTo>
                    <a:pt x="1719" y="932"/>
                    <a:pt x="1928" y="723"/>
                    <a:pt x="1928" y="466"/>
                  </a:cubicBezTo>
                  <a:cubicBezTo>
                    <a:pt x="1928" y="208"/>
                    <a:pt x="1719" y="0"/>
                    <a:pt x="146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5431250" y="4643875"/>
              <a:ext cx="73125" cy="23325"/>
            </a:xfrm>
            <a:custGeom>
              <a:rect b="b" l="l" r="r" t="t"/>
              <a:pathLst>
                <a:path extrusionOk="0" h="933" w="2925">
                  <a:moveTo>
                    <a:pt x="466" y="0"/>
                  </a:moveTo>
                  <a:cubicBezTo>
                    <a:pt x="209" y="0"/>
                    <a:pt x="0" y="209"/>
                    <a:pt x="0" y="467"/>
                  </a:cubicBezTo>
                  <a:cubicBezTo>
                    <a:pt x="0" y="724"/>
                    <a:pt x="209" y="933"/>
                    <a:pt x="466" y="933"/>
                  </a:cubicBezTo>
                  <a:lnTo>
                    <a:pt x="2458" y="933"/>
                  </a:lnTo>
                  <a:cubicBezTo>
                    <a:pt x="2717" y="933"/>
                    <a:pt x="2925" y="724"/>
                    <a:pt x="2925" y="467"/>
                  </a:cubicBezTo>
                  <a:cubicBezTo>
                    <a:pt x="2925" y="209"/>
                    <a:pt x="2717" y="0"/>
                    <a:pt x="245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9"/>
          <p:cNvGrpSpPr/>
          <p:nvPr/>
        </p:nvGrpSpPr>
        <p:grpSpPr>
          <a:xfrm>
            <a:off x="321072" y="4157281"/>
            <a:ext cx="371879" cy="581113"/>
            <a:chOff x="6497700" y="4207975"/>
            <a:chExt cx="509075" cy="795500"/>
          </a:xfrm>
        </p:grpSpPr>
        <p:sp>
          <p:nvSpPr>
            <p:cNvPr id="174" name="Google Shape;174;p19"/>
            <p:cNvSpPr/>
            <p:nvPr/>
          </p:nvSpPr>
          <p:spPr>
            <a:xfrm>
              <a:off x="6497700" y="4207975"/>
              <a:ext cx="509075" cy="795500"/>
            </a:xfrm>
            <a:custGeom>
              <a:rect b="b" l="l" r="r" t="t"/>
              <a:pathLst>
                <a:path extrusionOk="0" h="31820" w="20363">
                  <a:moveTo>
                    <a:pt x="4951" y="4420"/>
                  </a:moveTo>
                  <a:cubicBezTo>
                    <a:pt x="4969" y="4420"/>
                    <a:pt x="4984" y="4434"/>
                    <a:pt x="4984" y="4452"/>
                  </a:cubicBezTo>
                  <a:lnTo>
                    <a:pt x="4984" y="7164"/>
                  </a:lnTo>
                  <a:cubicBezTo>
                    <a:pt x="4855" y="7506"/>
                    <a:pt x="4751" y="7858"/>
                    <a:pt x="4670" y="8220"/>
                  </a:cubicBezTo>
                  <a:cubicBezTo>
                    <a:pt x="4414" y="8294"/>
                    <a:pt x="4165" y="8382"/>
                    <a:pt x="3921" y="8484"/>
                  </a:cubicBezTo>
                  <a:lnTo>
                    <a:pt x="3921" y="4452"/>
                  </a:lnTo>
                  <a:cubicBezTo>
                    <a:pt x="3921" y="4434"/>
                    <a:pt x="3938" y="4420"/>
                    <a:pt x="3954" y="4420"/>
                  </a:cubicBezTo>
                  <a:close/>
                  <a:moveTo>
                    <a:pt x="3488" y="17870"/>
                  </a:moveTo>
                  <a:lnTo>
                    <a:pt x="3488" y="19190"/>
                  </a:lnTo>
                  <a:cubicBezTo>
                    <a:pt x="3445" y="19208"/>
                    <a:pt x="3403" y="19225"/>
                    <a:pt x="3364" y="19243"/>
                  </a:cubicBezTo>
                  <a:cubicBezTo>
                    <a:pt x="3092" y="19360"/>
                    <a:pt x="2861" y="19458"/>
                    <a:pt x="2538" y="19458"/>
                  </a:cubicBezTo>
                  <a:cubicBezTo>
                    <a:pt x="2420" y="19458"/>
                    <a:pt x="2289" y="19445"/>
                    <a:pt x="2138" y="19414"/>
                  </a:cubicBezTo>
                  <a:cubicBezTo>
                    <a:pt x="1581" y="19300"/>
                    <a:pt x="1360" y="19067"/>
                    <a:pt x="1081" y="18774"/>
                  </a:cubicBezTo>
                  <a:cubicBezTo>
                    <a:pt x="1053" y="18743"/>
                    <a:pt x="1023" y="18713"/>
                    <a:pt x="993" y="18682"/>
                  </a:cubicBezTo>
                  <a:cubicBezTo>
                    <a:pt x="969" y="18413"/>
                    <a:pt x="951" y="18142"/>
                    <a:pt x="942" y="17870"/>
                  </a:cubicBezTo>
                  <a:close/>
                  <a:moveTo>
                    <a:pt x="14883" y="10980"/>
                  </a:moveTo>
                  <a:cubicBezTo>
                    <a:pt x="17463" y="11438"/>
                    <a:pt x="19430" y="13697"/>
                    <a:pt x="19430" y="16408"/>
                  </a:cubicBezTo>
                  <a:lnTo>
                    <a:pt x="19430" y="22915"/>
                  </a:lnTo>
                  <a:cubicBezTo>
                    <a:pt x="19411" y="22916"/>
                    <a:pt x="19391" y="22916"/>
                    <a:pt x="19370" y="22916"/>
                  </a:cubicBezTo>
                  <a:cubicBezTo>
                    <a:pt x="19259" y="22916"/>
                    <a:pt x="19128" y="22904"/>
                    <a:pt x="18975" y="22873"/>
                  </a:cubicBezTo>
                  <a:cubicBezTo>
                    <a:pt x="18415" y="22757"/>
                    <a:pt x="18194" y="22525"/>
                    <a:pt x="17913" y="22231"/>
                  </a:cubicBezTo>
                  <a:cubicBezTo>
                    <a:pt x="17602" y="21903"/>
                    <a:pt x="17214" y="21497"/>
                    <a:pt x="16377" y="21321"/>
                  </a:cubicBezTo>
                  <a:lnTo>
                    <a:pt x="16377" y="19646"/>
                  </a:lnTo>
                  <a:cubicBezTo>
                    <a:pt x="16377" y="18742"/>
                    <a:pt x="16078" y="17847"/>
                    <a:pt x="15536" y="17124"/>
                  </a:cubicBezTo>
                  <a:cubicBezTo>
                    <a:pt x="15114" y="16562"/>
                    <a:pt x="14883" y="15866"/>
                    <a:pt x="14883" y="15162"/>
                  </a:cubicBezTo>
                  <a:lnTo>
                    <a:pt x="14883" y="14046"/>
                  </a:lnTo>
                  <a:lnTo>
                    <a:pt x="16080" y="15243"/>
                  </a:lnTo>
                  <a:cubicBezTo>
                    <a:pt x="16171" y="15334"/>
                    <a:pt x="16291" y="15379"/>
                    <a:pt x="16409" y="15379"/>
                  </a:cubicBezTo>
                  <a:cubicBezTo>
                    <a:pt x="16527" y="15379"/>
                    <a:pt x="16648" y="15334"/>
                    <a:pt x="16738" y="15243"/>
                  </a:cubicBezTo>
                  <a:cubicBezTo>
                    <a:pt x="16921" y="15061"/>
                    <a:pt x="16921" y="14766"/>
                    <a:pt x="16738" y="14584"/>
                  </a:cubicBezTo>
                  <a:lnTo>
                    <a:pt x="14883" y="12728"/>
                  </a:lnTo>
                  <a:lnTo>
                    <a:pt x="14883" y="10980"/>
                  </a:lnTo>
                  <a:close/>
                  <a:moveTo>
                    <a:pt x="4558" y="19883"/>
                  </a:moveTo>
                  <a:cubicBezTo>
                    <a:pt x="4677" y="19883"/>
                    <a:pt x="4807" y="19897"/>
                    <a:pt x="4957" y="19928"/>
                  </a:cubicBezTo>
                  <a:cubicBezTo>
                    <a:pt x="5516" y="20042"/>
                    <a:pt x="5737" y="20274"/>
                    <a:pt x="6016" y="20568"/>
                  </a:cubicBezTo>
                  <a:cubicBezTo>
                    <a:pt x="6329" y="20897"/>
                    <a:pt x="6718" y="21307"/>
                    <a:pt x="7562" y="21480"/>
                  </a:cubicBezTo>
                  <a:cubicBezTo>
                    <a:pt x="7777" y="21524"/>
                    <a:pt x="7971" y="21543"/>
                    <a:pt x="8148" y="21543"/>
                  </a:cubicBezTo>
                  <a:cubicBezTo>
                    <a:pt x="8665" y="21543"/>
                    <a:pt x="9031" y="21385"/>
                    <a:pt x="9342" y="21251"/>
                  </a:cubicBezTo>
                  <a:cubicBezTo>
                    <a:pt x="9615" y="21134"/>
                    <a:pt x="9845" y="21036"/>
                    <a:pt x="10167" y="21036"/>
                  </a:cubicBezTo>
                  <a:cubicBezTo>
                    <a:pt x="10287" y="21036"/>
                    <a:pt x="10418" y="21049"/>
                    <a:pt x="10569" y="21080"/>
                  </a:cubicBezTo>
                  <a:cubicBezTo>
                    <a:pt x="11125" y="21195"/>
                    <a:pt x="11346" y="21427"/>
                    <a:pt x="11625" y="21721"/>
                  </a:cubicBezTo>
                  <a:cubicBezTo>
                    <a:pt x="11938" y="22050"/>
                    <a:pt x="12328" y="22458"/>
                    <a:pt x="13171" y="22632"/>
                  </a:cubicBezTo>
                  <a:cubicBezTo>
                    <a:pt x="13387" y="22676"/>
                    <a:pt x="13581" y="22695"/>
                    <a:pt x="13758" y="22695"/>
                  </a:cubicBezTo>
                  <a:cubicBezTo>
                    <a:pt x="14274" y="22695"/>
                    <a:pt x="14642" y="22537"/>
                    <a:pt x="14952" y="22404"/>
                  </a:cubicBezTo>
                  <a:cubicBezTo>
                    <a:pt x="15225" y="22287"/>
                    <a:pt x="15456" y="22188"/>
                    <a:pt x="15779" y="22188"/>
                  </a:cubicBezTo>
                  <a:cubicBezTo>
                    <a:pt x="15897" y="22188"/>
                    <a:pt x="16028" y="22201"/>
                    <a:pt x="16178" y="22232"/>
                  </a:cubicBezTo>
                  <a:cubicBezTo>
                    <a:pt x="16738" y="22348"/>
                    <a:pt x="16960" y="22580"/>
                    <a:pt x="17238" y="22874"/>
                  </a:cubicBezTo>
                  <a:cubicBezTo>
                    <a:pt x="17551" y="23203"/>
                    <a:pt x="17941" y="23611"/>
                    <a:pt x="18786" y="23786"/>
                  </a:cubicBezTo>
                  <a:cubicBezTo>
                    <a:pt x="18987" y="23825"/>
                    <a:pt x="19171" y="23849"/>
                    <a:pt x="19356" y="23849"/>
                  </a:cubicBezTo>
                  <a:cubicBezTo>
                    <a:pt x="19381" y="23849"/>
                    <a:pt x="19405" y="23848"/>
                    <a:pt x="19430" y="23847"/>
                  </a:cubicBezTo>
                  <a:lnTo>
                    <a:pt x="19430" y="25873"/>
                  </a:lnTo>
                  <a:cubicBezTo>
                    <a:pt x="19430" y="28638"/>
                    <a:pt x="17180" y="30888"/>
                    <a:pt x="14416" y="30888"/>
                  </a:cubicBezTo>
                  <a:cubicBezTo>
                    <a:pt x="10816" y="30888"/>
                    <a:pt x="7429" y="29485"/>
                    <a:pt x="4884" y="26938"/>
                  </a:cubicBezTo>
                  <a:cubicBezTo>
                    <a:pt x="2974" y="25029"/>
                    <a:pt x="1707" y="22649"/>
                    <a:pt x="1193" y="20060"/>
                  </a:cubicBezTo>
                  <a:lnTo>
                    <a:pt x="1193" y="20060"/>
                  </a:lnTo>
                  <a:cubicBezTo>
                    <a:pt x="1398" y="20170"/>
                    <a:pt x="1645" y="20265"/>
                    <a:pt x="1952" y="20327"/>
                  </a:cubicBezTo>
                  <a:cubicBezTo>
                    <a:pt x="2167" y="20372"/>
                    <a:pt x="2362" y="20390"/>
                    <a:pt x="2539" y="20390"/>
                  </a:cubicBezTo>
                  <a:cubicBezTo>
                    <a:pt x="3055" y="20390"/>
                    <a:pt x="3422" y="20233"/>
                    <a:pt x="3733" y="20100"/>
                  </a:cubicBezTo>
                  <a:cubicBezTo>
                    <a:pt x="4005" y="19983"/>
                    <a:pt x="4236" y="19883"/>
                    <a:pt x="4558" y="19883"/>
                  </a:cubicBezTo>
                  <a:close/>
                  <a:moveTo>
                    <a:pt x="12424" y="0"/>
                  </a:moveTo>
                  <a:cubicBezTo>
                    <a:pt x="12167" y="0"/>
                    <a:pt x="11958" y="208"/>
                    <a:pt x="11958" y="466"/>
                  </a:cubicBezTo>
                  <a:lnTo>
                    <a:pt x="11958" y="2007"/>
                  </a:lnTo>
                  <a:cubicBezTo>
                    <a:pt x="11540" y="2031"/>
                    <a:pt x="11133" y="2088"/>
                    <a:pt x="10736" y="2174"/>
                  </a:cubicBezTo>
                  <a:lnTo>
                    <a:pt x="10384" y="844"/>
                  </a:lnTo>
                  <a:cubicBezTo>
                    <a:pt x="10328" y="636"/>
                    <a:pt x="10140" y="498"/>
                    <a:pt x="9933" y="498"/>
                  </a:cubicBezTo>
                  <a:cubicBezTo>
                    <a:pt x="9894" y="498"/>
                    <a:pt x="9854" y="503"/>
                    <a:pt x="9814" y="513"/>
                  </a:cubicBezTo>
                  <a:cubicBezTo>
                    <a:pt x="9565" y="579"/>
                    <a:pt x="9417" y="835"/>
                    <a:pt x="9483" y="1083"/>
                  </a:cubicBezTo>
                  <a:lnTo>
                    <a:pt x="9838" y="2426"/>
                  </a:lnTo>
                  <a:cubicBezTo>
                    <a:pt x="8238" y="2979"/>
                    <a:pt x="6869" y="4029"/>
                    <a:pt x="5915" y="5392"/>
                  </a:cubicBezTo>
                  <a:lnTo>
                    <a:pt x="5915" y="4452"/>
                  </a:lnTo>
                  <a:cubicBezTo>
                    <a:pt x="5915" y="3920"/>
                    <a:pt x="5484" y="3487"/>
                    <a:pt x="4951" y="3487"/>
                  </a:cubicBezTo>
                  <a:lnTo>
                    <a:pt x="3956" y="3487"/>
                  </a:lnTo>
                  <a:cubicBezTo>
                    <a:pt x="3424" y="3487"/>
                    <a:pt x="2990" y="3920"/>
                    <a:pt x="2990" y="4452"/>
                  </a:cubicBezTo>
                  <a:lnTo>
                    <a:pt x="2990" y="8973"/>
                  </a:lnTo>
                  <a:cubicBezTo>
                    <a:pt x="1168" y="10132"/>
                    <a:pt x="0" y="12163"/>
                    <a:pt x="0" y="14415"/>
                  </a:cubicBezTo>
                  <a:lnTo>
                    <a:pt x="0" y="17404"/>
                  </a:lnTo>
                  <a:cubicBezTo>
                    <a:pt x="0" y="21255"/>
                    <a:pt x="1500" y="24875"/>
                    <a:pt x="4222" y="27597"/>
                  </a:cubicBezTo>
                  <a:cubicBezTo>
                    <a:pt x="6945" y="30321"/>
                    <a:pt x="10567" y="31819"/>
                    <a:pt x="14416" y="31819"/>
                  </a:cubicBezTo>
                  <a:cubicBezTo>
                    <a:pt x="17696" y="31819"/>
                    <a:pt x="20363" y="29152"/>
                    <a:pt x="20363" y="25873"/>
                  </a:cubicBezTo>
                  <a:lnTo>
                    <a:pt x="20363" y="23328"/>
                  </a:lnTo>
                  <a:lnTo>
                    <a:pt x="20363" y="23323"/>
                  </a:lnTo>
                  <a:lnTo>
                    <a:pt x="20363" y="16408"/>
                  </a:lnTo>
                  <a:cubicBezTo>
                    <a:pt x="20363" y="12854"/>
                    <a:pt x="17472" y="9963"/>
                    <a:pt x="13918" y="9963"/>
                  </a:cubicBezTo>
                  <a:lnTo>
                    <a:pt x="12922" y="9963"/>
                  </a:lnTo>
                  <a:cubicBezTo>
                    <a:pt x="12665" y="9963"/>
                    <a:pt x="12456" y="10173"/>
                    <a:pt x="12456" y="10429"/>
                  </a:cubicBezTo>
                  <a:cubicBezTo>
                    <a:pt x="12456" y="10687"/>
                    <a:pt x="12665" y="10896"/>
                    <a:pt x="12922" y="10896"/>
                  </a:cubicBezTo>
                  <a:lnTo>
                    <a:pt x="13918" y="10896"/>
                  </a:lnTo>
                  <a:cubicBezTo>
                    <a:pt x="13930" y="10896"/>
                    <a:pt x="13940" y="10897"/>
                    <a:pt x="13949" y="10897"/>
                  </a:cubicBezTo>
                  <a:lnTo>
                    <a:pt x="13949" y="15162"/>
                  </a:lnTo>
                  <a:cubicBezTo>
                    <a:pt x="13949" y="16066"/>
                    <a:pt x="14249" y="16962"/>
                    <a:pt x="14791" y="17683"/>
                  </a:cubicBezTo>
                  <a:cubicBezTo>
                    <a:pt x="15213" y="18246"/>
                    <a:pt x="15446" y="18943"/>
                    <a:pt x="15446" y="19646"/>
                  </a:cubicBezTo>
                  <a:lnTo>
                    <a:pt x="15446" y="21280"/>
                  </a:lnTo>
                  <a:cubicBezTo>
                    <a:pt x="15096" y="21328"/>
                    <a:pt x="14823" y="21445"/>
                    <a:pt x="14584" y="21548"/>
                  </a:cubicBezTo>
                  <a:cubicBezTo>
                    <a:pt x="14313" y="21664"/>
                    <a:pt x="14082" y="21763"/>
                    <a:pt x="13759" y="21763"/>
                  </a:cubicBezTo>
                  <a:cubicBezTo>
                    <a:pt x="13641" y="21763"/>
                    <a:pt x="13509" y="21749"/>
                    <a:pt x="13359" y="21719"/>
                  </a:cubicBezTo>
                  <a:cubicBezTo>
                    <a:pt x="12801" y="21604"/>
                    <a:pt x="12581" y="21372"/>
                    <a:pt x="12302" y="21078"/>
                  </a:cubicBezTo>
                  <a:cubicBezTo>
                    <a:pt x="11988" y="20749"/>
                    <a:pt x="11599" y="20341"/>
                    <a:pt x="10756" y="20167"/>
                  </a:cubicBezTo>
                  <a:cubicBezTo>
                    <a:pt x="10540" y="20123"/>
                    <a:pt x="10346" y="20105"/>
                    <a:pt x="10169" y="20105"/>
                  </a:cubicBezTo>
                  <a:cubicBezTo>
                    <a:pt x="9653" y="20105"/>
                    <a:pt x="9286" y="20262"/>
                    <a:pt x="8974" y="20395"/>
                  </a:cubicBezTo>
                  <a:cubicBezTo>
                    <a:pt x="8701" y="20512"/>
                    <a:pt x="8471" y="20611"/>
                    <a:pt x="8148" y="20611"/>
                  </a:cubicBezTo>
                  <a:cubicBezTo>
                    <a:pt x="8030" y="20611"/>
                    <a:pt x="7899" y="20598"/>
                    <a:pt x="7748" y="20567"/>
                  </a:cubicBezTo>
                  <a:cubicBezTo>
                    <a:pt x="7190" y="20452"/>
                    <a:pt x="6971" y="20220"/>
                    <a:pt x="6691" y="19926"/>
                  </a:cubicBezTo>
                  <a:cubicBezTo>
                    <a:pt x="6379" y="19597"/>
                    <a:pt x="5990" y="19188"/>
                    <a:pt x="5144" y="19014"/>
                  </a:cubicBezTo>
                  <a:cubicBezTo>
                    <a:pt x="4928" y="18971"/>
                    <a:pt x="4733" y="18952"/>
                    <a:pt x="4556" y="18952"/>
                  </a:cubicBezTo>
                  <a:cubicBezTo>
                    <a:pt x="4510" y="18952"/>
                    <a:pt x="4465" y="18953"/>
                    <a:pt x="4421" y="18955"/>
                  </a:cubicBezTo>
                  <a:lnTo>
                    <a:pt x="4421" y="17733"/>
                  </a:lnTo>
                  <a:cubicBezTo>
                    <a:pt x="5857" y="17314"/>
                    <a:pt x="6911" y="15986"/>
                    <a:pt x="6911" y="14415"/>
                  </a:cubicBezTo>
                  <a:cubicBezTo>
                    <a:pt x="6911" y="14158"/>
                    <a:pt x="6703" y="13949"/>
                    <a:pt x="6445" y="13949"/>
                  </a:cubicBezTo>
                  <a:cubicBezTo>
                    <a:pt x="6188" y="13949"/>
                    <a:pt x="5980" y="14158"/>
                    <a:pt x="5980" y="14415"/>
                  </a:cubicBezTo>
                  <a:cubicBezTo>
                    <a:pt x="5980" y="15807"/>
                    <a:pt x="4848" y="16938"/>
                    <a:pt x="3456" y="16938"/>
                  </a:cubicBezTo>
                  <a:lnTo>
                    <a:pt x="933" y="16938"/>
                  </a:lnTo>
                  <a:lnTo>
                    <a:pt x="933" y="14415"/>
                  </a:lnTo>
                  <a:cubicBezTo>
                    <a:pt x="933" y="12094"/>
                    <a:pt x="2379" y="10048"/>
                    <a:pt x="4514" y="9251"/>
                  </a:cubicBezTo>
                  <a:lnTo>
                    <a:pt x="4514" y="9251"/>
                  </a:lnTo>
                  <a:cubicBezTo>
                    <a:pt x="4496" y="9475"/>
                    <a:pt x="4484" y="9703"/>
                    <a:pt x="4484" y="9932"/>
                  </a:cubicBezTo>
                  <a:lnTo>
                    <a:pt x="4484" y="10928"/>
                  </a:lnTo>
                  <a:cubicBezTo>
                    <a:pt x="4484" y="12009"/>
                    <a:pt x="5363" y="12888"/>
                    <a:pt x="6445" y="12888"/>
                  </a:cubicBezTo>
                  <a:cubicBezTo>
                    <a:pt x="7528" y="12888"/>
                    <a:pt x="8407" y="12009"/>
                    <a:pt x="8407" y="10928"/>
                  </a:cubicBezTo>
                  <a:lnTo>
                    <a:pt x="8407" y="9932"/>
                  </a:lnTo>
                  <a:cubicBezTo>
                    <a:pt x="8407" y="7717"/>
                    <a:pt x="10208" y="5915"/>
                    <a:pt x="12424" y="5915"/>
                  </a:cubicBezTo>
                  <a:lnTo>
                    <a:pt x="16409" y="5915"/>
                  </a:lnTo>
                  <a:cubicBezTo>
                    <a:pt x="16427" y="5915"/>
                    <a:pt x="16442" y="5928"/>
                    <a:pt x="16442" y="5946"/>
                  </a:cubicBezTo>
                  <a:lnTo>
                    <a:pt x="16442" y="7938"/>
                  </a:lnTo>
                  <a:cubicBezTo>
                    <a:pt x="16442" y="7956"/>
                    <a:pt x="16427" y="7971"/>
                    <a:pt x="16409" y="7971"/>
                  </a:cubicBezTo>
                  <a:lnTo>
                    <a:pt x="12424" y="7971"/>
                  </a:lnTo>
                  <a:cubicBezTo>
                    <a:pt x="11342" y="7971"/>
                    <a:pt x="10462" y="8850"/>
                    <a:pt x="10462" y="9932"/>
                  </a:cubicBezTo>
                  <a:lnTo>
                    <a:pt x="10462" y="11426"/>
                  </a:lnTo>
                  <a:cubicBezTo>
                    <a:pt x="10462" y="11683"/>
                    <a:pt x="10672" y="11892"/>
                    <a:pt x="10928" y="11892"/>
                  </a:cubicBezTo>
                  <a:cubicBezTo>
                    <a:pt x="11185" y="11892"/>
                    <a:pt x="11396" y="11683"/>
                    <a:pt x="11396" y="11426"/>
                  </a:cubicBezTo>
                  <a:lnTo>
                    <a:pt x="11396" y="9932"/>
                  </a:lnTo>
                  <a:cubicBezTo>
                    <a:pt x="11396" y="9365"/>
                    <a:pt x="11856" y="8903"/>
                    <a:pt x="12424" y="8903"/>
                  </a:cubicBezTo>
                  <a:lnTo>
                    <a:pt x="16409" y="8903"/>
                  </a:lnTo>
                  <a:cubicBezTo>
                    <a:pt x="16942" y="8903"/>
                    <a:pt x="17373" y="8471"/>
                    <a:pt x="17373" y="7938"/>
                  </a:cubicBezTo>
                  <a:lnTo>
                    <a:pt x="17373" y="5946"/>
                  </a:lnTo>
                  <a:cubicBezTo>
                    <a:pt x="17373" y="5415"/>
                    <a:pt x="16942" y="4982"/>
                    <a:pt x="16409" y="4982"/>
                  </a:cubicBezTo>
                  <a:lnTo>
                    <a:pt x="12424" y="4982"/>
                  </a:lnTo>
                  <a:cubicBezTo>
                    <a:pt x="9694" y="4982"/>
                    <a:pt x="7474" y="7202"/>
                    <a:pt x="7474" y="9932"/>
                  </a:cubicBezTo>
                  <a:lnTo>
                    <a:pt x="7474" y="10928"/>
                  </a:lnTo>
                  <a:cubicBezTo>
                    <a:pt x="7474" y="11495"/>
                    <a:pt x="7011" y="11957"/>
                    <a:pt x="6445" y="11957"/>
                  </a:cubicBezTo>
                  <a:cubicBezTo>
                    <a:pt x="5879" y="11957"/>
                    <a:pt x="5417" y="11495"/>
                    <a:pt x="5417" y="10928"/>
                  </a:cubicBezTo>
                  <a:lnTo>
                    <a:pt x="5417" y="9932"/>
                  </a:lnTo>
                  <a:cubicBezTo>
                    <a:pt x="5417" y="6068"/>
                    <a:pt x="8559" y="2925"/>
                    <a:pt x="12424" y="2925"/>
                  </a:cubicBezTo>
                  <a:cubicBezTo>
                    <a:pt x="16286" y="2925"/>
                    <a:pt x="19430" y="6068"/>
                    <a:pt x="19430" y="9932"/>
                  </a:cubicBezTo>
                  <a:lnTo>
                    <a:pt x="19430" y="10928"/>
                  </a:lnTo>
                  <a:cubicBezTo>
                    <a:pt x="19430" y="11185"/>
                    <a:pt x="19640" y="11394"/>
                    <a:pt x="19896" y="11394"/>
                  </a:cubicBezTo>
                  <a:cubicBezTo>
                    <a:pt x="20153" y="11394"/>
                    <a:pt x="20363" y="11185"/>
                    <a:pt x="20363" y="10928"/>
                  </a:cubicBezTo>
                  <a:lnTo>
                    <a:pt x="20363" y="9932"/>
                  </a:lnTo>
                  <a:cubicBezTo>
                    <a:pt x="20363" y="6459"/>
                    <a:pt x="18122" y="3501"/>
                    <a:pt x="15009" y="2426"/>
                  </a:cubicBezTo>
                  <a:lnTo>
                    <a:pt x="15365" y="1083"/>
                  </a:lnTo>
                  <a:cubicBezTo>
                    <a:pt x="15431" y="835"/>
                    <a:pt x="15283" y="579"/>
                    <a:pt x="15034" y="513"/>
                  </a:cubicBezTo>
                  <a:cubicBezTo>
                    <a:pt x="14994" y="503"/>
                    <a:pt x="14954" y="498"/>
                    <a:pt x="14915" y="498"/>
                  </a:cubicBezTo>
                  <a:cubicBezTo>
                    <a:pt x="14709" y="498"/>
                    <a:pt x="14519" y="636"/>
                    <a:pt x="14464" y="844"/>
                  </a:cubicBezTo>
                  <a:lnTo>
                    <a:pt x="14112" y="2174"/>
                  </a:lnTo>
                  <a:cubicBezTo>
                    <a:pt x="13715" y="2088"/>
                    <a:pt x="13307" y="2031"/>
                    <a:pt x="12889" y="2007"/>
                  </a:cubicBezTo>
                  <a:lnTo>
                    <a:pt x="12889" y="466"/>
                  </a:lnTo>
                  <a:cubicBezTo>
                    <a:pt x="12889" y="208"/>
                    <a:pt x="12681" y="0"/>
                    <a:pt x="1242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821550" y="4855600"/>
              <a:ext cx="98050" cy="98050"/>
            </a:xfrm>
            <a:custGeom>
              <a:rect b="b" l="l" r="r" t="t"/>
              <a:pathLst>
                <a:path extrusionOk="0" h="3922" w="3922">
                  <a:moveTo>
                    <a:pt x="1959" y="1"/>
                  </a:moveTo>
                  <a:cubicBezTo>
                    <a:pt x="880" y="1"/>
                    <a:pt x="0" y="880"/>
                    <a:pt x="0" y="1961"/>
                  </a:cubicBezTo>
                  <a:cubicBezTo>
                    <a:pt x="0" y="3042"/>
                    <a:pt x="880" y="3922"/>
                    <a:pt x="1959" y="3922"/>
                  </a:cubicBezTo>
                  <a:cubicBezTo>
                    <a:pt x="3042" y="3922"/>
                    <a:pt x="3921" y="3042"/>
                    <a:pt x="3921" y="1961"/>
                  </a:cubicBezTo>
                  <a:cubicBezTo>
                    <a:pt x="3921" y="1704"/>
                    <a:pt x="3712" y="1495"/>
                    <a:pt x="3455" y="1495"/>
                  </a:cubicBezTo>
                  <a:cubicBezTo>
                    <a:pt x="3199" y="1495"/>
                    <a:pt x="2989" y="1704"/>
                    <a:pt x="2989" y="1961"/>
                  </a:cubicBezTo>
                  <a:cubicBezTo>
                    <a:pt x="2989" y="2528"/>
                    <a:pt x="2528" y="2989"/>
                    <a:pt x="1959" y="2989"/>
                  </a:cubicBezTo>
                  <a:cubicBezTo>
                    <a:pt x="1393" y="2989"/>
                    <a:pt x="932" y="2528"/>
                    <a:pt x="932" y="1961"/>
                  </a:cubicBezTo>
                  <a:cubicBezTo>
                    <a:pt x="932" y="1395"/>
                    <a:pt x="1393" y="933"/>
                    <a:pt x="1959" y="933"/>
                  </a:cubicBezTo>
                  <a:cubicBezTo>
                    <a:pt x="2218" y="933"/>
                    <a:pt x="2428" y="724"/>
                    <a:pt x="2428" y="467"/>
                  </a:cubicBezTo>
                  <a:cubicBezTo>
                    <a:pt x="2428" y="209"/>
                    <a:pt x="2218" y="1"/>
                    <a:pt x="195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6709450" y="4780875"/>
              <a:ext cx="73150" cy="73125"/>
            </a:xfrm>
            <a:custGeom>
              <a:rect b="b" l="l" r="r" t="t"/>
              <a:pathLst>
                <a:path extrusionOk="0" h="2925" w="2926">
                  <a:moveTo>
                    <a:pt x="1462" y="932"/>
                  </a:moveTo>
                  <a:cubicBezTo>
                    <a:pt x="1756" y="932"/>
                    <a:pt x="1992" y="1171"/>
                    <a:pt x="1992" y="1462"/>
                  </a:cubicBezTo>
                  <a:cubicBezTo>
                    <a:pt x="1992" y="1755"/>
                    <a:pt x="1756" y="1994"/>
                    <a:pt x="1462" y="1994"/>
                  </a:cubicBezTo>
                  <a:cubicBezTo>
                    <a:pt x="1169" y="1994"/>
                    <a:pt x="932" y="1755"/>
                    <a:pt x="932" y="1462"/>
                  </a:cubicBezTo>
                  <a:cubicBezTo>
                    <a:pt x="932" y="1171"/>
                    <a:pt x="1169" y="932"/>
                    <a:pt x="1462" y="932"/>
                  </a:cubicBezTo>
                  <a:close/>
                  <a:moveTo>
                    <a:pt x="1462" y="0"/>
                  </a:moveTo>
                  <a:cubicBezTo>
                    <a:pt x="655" y="0"/>
                    <a:pt x="1" y="657"/>
                    <a:pt x="1" y="1462"/>
                  </a:cubicBezTo>
                  <a:cubicBezTo>
                    <a:pt x="1" y="2270"/>
                    <a:pt x="655" y="2925"/>
                    <a:pt x="1462" y="2925"/>
                  </a:cubicBezTo>
                  <a:cubicBezTo>
                    <a:pt x="2269" y="2925"/>
                    <a:pt x="2926" y="2270"/>
                    <a:pt x="2926" y="1462"/>
                  </a:cubicBezTo>
                  <a:cubicBezTo>
                    <a:pt x="2926" y="657"/>
                    <a:pt x="2269" y="0"/>
                    <a:pt x="14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608675" y="4768425"/>
              <a:ext cx="38075" cy="35775"/>
            </a:xfrm>
            <a:custGeom>
              <a:rect b="b" l="l" r="r" t="t"/>
              <a:pathLst>
                <a:path extrusionOk="0" h="1431" w="1523">
                  <a:moveTo>
                    <a:pt x="512" y="0"/>
                  </a:moveTo>
                  <a:cubicBezTo>
                    <a:pt x="393" y="0"/>
                    <a:pt x="274" y="46"/>
                    <a:pt x="183" y="137"/>
                  </a:cubicBezTo>
                  <a:cubicBezTo>
                    <a:pt x="0" y="319"/>
                    <a:pt x="0" y="614"/>
                    <a:pt x="183" y="796"/>
                  </a:cubicBezTo>
                  <a:lnTo>
                    <a:pt x="681" y="1294"/>
                  </a:lnTo>
                  <a:cubicBezTo>
                    <a:pt x="771" y="1386"/>
                    <a:pt x="890" y="1430"/>
                    <a:pt x="1011" y="1430"/>
                  </a:cubicBezTo>
                  <a:cubicBezTo>
                    <a:pt x="1129" y="1430"/>
                    <a:pt x="1249" y="1386"/>
                    <a:pt x="1340" y="1294"/>
                  </a:cubicBezTo>
                  <a:cubicBezTo>
                    <a:pt x="1523" y="1112"/>
                    <a:pt x="1523" y="817"/>
                    <a:pt x="1340" y="635"/>
                  </a:cubicBezTo>
                  <a:lnTo>
                    <a:pt x="842" y="137"/>
                  </a:lnTo>
                  <a:cubicBezTo>
                    <a:pt x="751" y="46"/>
                    <a:pt x="631" y="0"/>
                    <a:pt x="5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6720750" y="4880500"/>
              <a:ext cx="38075" cy="35775"/>
            </a:xfrm>
            <a:custGeom>
              <a:rect b="b" l="l" r="r" t="t"/>
              <a:pathLst>
                <a:path extrusionOk="0" h="1431" w="1523">
                  <a:moveTo>
                    <a:pt x="1012" y="1"/>
                  </a:moveTo>
                  <a:cubicBezTo>
                    <a:pt x="892" y="1"/>
                    <a:pt x="773" y="46"/>
                    <a:pt x="681" y="137"/>
                  </a:cubicBezTo>
                  <a:lnTo>
                    <a:pt x="184" y="636"/>
                  </a:lnTo>
                  <a:cubicBezTo>
                    <a:pt x="1" y="818"/>
                    <a:pt x="1" y="1113"/>
                    <a:pt x="184" y="1295"/>
                  </a:cubicBezTo>
                  <a:cubicBezTo>
                    <a:pt x="274" y="1386"/>
                    <a:pt x="395" y="1431"/>
                    <a:pt x="513" y="1431"/>
                  </a:cubicBezTo>
                  <a:cubicBezTo>
                    <a:pt x="631" y="1431"/>
                    <a:pt x="751" y="1386"/>
                    <a:pt x="841" y="1295"/>
                  </a:cubicBezTo>
                  <a:lnTo>
                    <a:pt x="1340" y="796"/>
                  </a:lnTo>
                  <a:cubicBezTo>
                    <a:pt x="1522" y="614"/>
                    <a:pt x="1522" y="319"/>
                    <a:pt x="1340" y="137"/>
                  </a:cubicBezTo>
                  <a:cubicBezTo>
                    <a:pt x="1250" y="46"/>
                    <a:pt x="1131" y="1"/>
                    <a:pt x="101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907550" y="4818225"/>
              <a:ext cx="38100" cy="35775"/>
            </a:xfrm>
            <a:custGeom>
              <a:rect b="b" l="l" r="r" t="t"/>
              <a:pathLst>
                <a:path extrusionOk="0" h="1431" w="1524">
                  <a:moveTo>
                    <a:pt x="514" y="1"/>
                  </a:moveTo>
                  <a:cubicBezTo>
                    <a:pt x="395" y="1"/>
                    <a:pt x="275" y="46"/>
                    <a:pt x="184" y="137"/>
                  </a:cubicBezTo>
                  <a:cubicBezTo>
                    <a:pt x="1" y="319"/>
                    <a:pt x="1" y="614"/>
                    <a:pt x="184" y="797"/>
                  </a:cubicBezTo>
                  <a:lnTo>
                    <a:pt x="681" y="1295"/>
                  </a:lnTo>
                  <a:cubicBezTo>
                    <a:pt x="772" y="1386"/>
                    <a:pt x="892" y="1431"/>
                    <a:pt x="1011" y="1431"/>
                  </a:cubicBezTo>
                  <a:cubicBezTo>
                    <a:pt x="1132" y="1431"/>
                    <a:pt x="1250" y="1386"/>
                    <a:pt x="1340" y="1295"/>
                  </a:cubicBezTo>
                  <a:cubicBezTo>
                    <a:pt x="1523" y="1113"/>
                    <a:pt x="1523" y="818"/>
                    <a:pt x="1340" y="636"/>
                  </a:cubicBezTo>
                  <a:lnTo>
                    <a:pt x="843" y="137"/>
                  </a:lnTo>
                  <a:cubicBezTo>
                    <a:pt x="752" y="46"/>
                    <a:pt x="633" y="1"/>
                    <a:pt x="5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647225" y="4843150"/>
              <a:ext cx="23425" cy="23325"/>
            </a:xfrm>
            <a:custGeom>
              <a:rect b="b" l="l" r="r" t="t"/>
              <a:pathLst>
                <a:path extrusionOk="0" h="933" w="937">
                  <a:moveTo>
                    <a:pt x="464" y="0"/>
                  </a:moveTo>
                  <a:cubicBezTo>
                    <a:pt x="207" y="0"/>
                    <a:pt x="0" y="210"/>
                    <a:pt x="0" y="466"/>
                  </a:cubicBezTo>
                  <a:cubicBezTo>
                    <a:pt x="0" y="724"/>
                    <a:pt x="211" y="933"/>
                    <a:pt x="470" y="933"/>
                  </a:cubicBezTo>
                  <a:cubicBezTo>
                    <a:pt x="728" y="933"/>
                    <a:pt x="936" y="724"/>
                    <a:pt x="936" y="466"/>
                  </a:cubicBezTo>
                  <a:cubicBezTo>
                    <a:pt x="936" y="210"/>
                    <a:pt x="728" y="0"/>
                    <a:pt x="4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821575" y="4805775"/>
              <a:ext cx="23425" cy="23325"/>
            </a:xfrm>
            <a:custGeom>
              <a:rect b="b" l="l" r="r" t="t"/>
              <a:pathLst>
                <a:path extrusionOk="0" h="933" w="937">
                  <a:moveTo>
                    <a:pt x="464" y="0"/>
                  </a:moveTo>
                  <a:cubicBezTo>
                    <a:pt x="208" y="0"/>
                    <a:pt x="1" y="210"/>
                    <a:pt x="1" y="466"/>
                  </a:cubicBezTo>
                  <a:cubicBezTo>
                    <a:pt x="1" y="724"/>
                    <a:pt x="211" y="933"/>
                    <a:pt x="470" y="933"/>
                  </a:cubicBezTo>
                  <a:cubicBezTo>
                    <a:pt x="728" y="933"/>
                    <a:pt x="937" y="724"/>
                    <a:pt x="937" y="466"/>
                  </a:cubicBezTo>
                  <a:cubicBezTo>
                    <a:pt x="937" y="210"/>
                    <a:pt x="728" y="0"/>
                    <a:pt x="4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9"/>
          <p:cNvGrpSpPr/>
          <p:nvPr/>
        </p:nvGrpSpPr>
        <p:grpSpPr>
          <a:xfrm>
            <a:off x="1136245" y="1099828"/>
            <a:ext cx="344577" cy="581113"/>
            <a:chOff x="650575" y="3005275"/>
            <a:chExt cx="471700" cy="795500"/>
          </a:xfrm>
        </p:grpSpPr>
        <p:sp>
          <p:nvSpPr>
            <p:cNvPr id="183" name="Google Shape;183;p19"/>
            <p:cNvSpPr/>
            <p:nvPr/>
          </p:nvSpPr>
          <p:spPr>
            <a:xfrm>
              <a:off x="787575" y="3466100"/>
              <a:ext cx="197700" cy="197700"/>
            </a:xfrm>
            <a:custGeom>
              <a:rect b="b" l="l" r="r" t="t"/>
              <a:pathLst>
                <a:path extrusionOk="0" h="7908" w="7908">
                  <a:moveTo>
                    <a:pt x="2435" y="0"/>
                  </a:moveTo>
                  <a:cubicBezTo>
                    <a:pt x="1092" y="0"/>
                    <a:pt x="1" y="1093"/>
                    <a:pt x="1" y="2435"/>
                  </a:cubicBezTo>
                  <a:cubicBezTo>
                    <a:pt x="1" y="3702"/>
                    <a:pt x="631" y="5000"/>
                    <a:pt x="1874" y="6294"/>
                  </a:cubicBezTo>
                  <a:cubicBezTo>
                    <a:pt x="2774" y="7230"/>
                    <a:pt x="3664" y="7808"/>
                    <a:pt x="3701" y="7832"/>
                  </a:cubicBezTo>
                  <a:cubicBezTo>
                    <a:pt x="3779" y="7882"/>
                    <a:pt x="3866" y="7907"/>
                    <a:pt x="3954" y="7907"/>
                  </a:cubicBezTo>
                  <a:cubicBezTo>
                    <a:pt x="4041" y="7907"/>
                    <a:pt x="4129" y="7882"/>
                    <a:pt x="4206" y="7832"/>
                  </a:cubicBezTo>
                  <a:cubicBezTo>
                    <a:pt x="4243" y="7808"/>
                    <a:pt x="5135" y="7230"/>
                    <a:pt x="6033" y="6294"/>
                  </a:cubicBezTo>
                  <a:cubicBezTo>
                    <a:pt x="7277" y="5000"/>
                    <a:pt x="7908" y="3702"/>
                    <a:pt x="7908" y="2435"/>
                  </a:cubicBezTo>
                  <a:cubicBezTo>
                    <a:pt x="7908" y="2237"/>
                    <a:pt x="7884" y="2040"/>
                    <a:pt x="7837" y="1849"/>
                  </a:cubicBezTo>
                  <a:cubicBezTo>
                    <a:pt x="7783" y="1637"/>
                    <a:pt x="7593" y="1495"/>
                    <a:pt x="7384" y="1495"/>
                  </a:cubicBezTo>
                  <a:cubicBezTo>
                    <a:pt x="7347" y="1495"/>
                    <a:pt x="7309" y="1499"/>
                    <a:pt x="7272" y="1508"/>
                  </a:cubicBezTo>
                  <a:cubicBezTo>
                    <a:pt x="7022" y="1571"/>
                    <a:pt x="6869" y="1823"/>
                    <a:pt x="6931" y="2073"/>
                  </a:cubicBezTo>
                  <a:cubicBezTo>
                    <a:pt x="6960" y="2190"/>
                    <a:pt x="6975" y="2312"/>
                    <a:pt x="6975" y="2435"/>
                  </a:cubicBezTo>
                  <a:cubicBezTo>
                    <a:pt x="6975" y="4491"/>
                    <a:pt x="4722" y="6311"/>
                    <a:pt x="3954" y="6872"/>
                  </a:cubicBezTo>
                  <a:cubicBezTo>
                    <a:pt x="3186" y="6311"/>
                    <a:pt x="932" y="4491"/>
                    <a:pt x="932" y="2435"/>
                  </a:cubicBezTo>
                  <a:cubicBezTo>
                    <a:pt x="932" y="1606"/>
                    <a:pt x="1607" y="933"/>
                    <a:pt x="2435" y="933"/>
                  </a:cubicBezTo>
                  <a:cubicBezTo>
                    <a:pt x="2885" y="933"/>
                    <a:pt x="3308" y="1131"/>
                    <a:pt x="3594" y="1478"/>
                  </a:cubicBezTo>
                  <a:cubicBezTo>
                    <a:pt x="3683" y="1587"/>
                    <a:pt x="3815" y="1648"/>
                    <a:pt x="3954" y="1648"/>
                  </a:cubicBezTo>
                  <a:cubicBezTo>
                    <a:pt x="4093" y="1648"/>
                    <a:pt x="4225" y="1587"/>
                    <a:pt x="4313" y="1478"/>
                  </a:cubicBezTo>
                  <a:cubicBezTo>
                    <a:pt x="4600" y="1131"/>
                    <a:pt x="5023" y="933"/>
                    <a:pt x="5472" y="933"/>
                  </a:cubicBezTo>
                  <a:cubicBezTo>
                    <a:pt x="5595" y="933"/>
                    <a:pt x="5717" y="947"/>
                    <a:pt x="5835" y="976"/>
                  </a:cubicBezTo>
                  <a:cubicBezTo>
                    <a:pt x="5872" y="985"/>
                    <a:pt x="5910" y="990"/>
                    <a:pt x="5947" y="990"/>
                  </a:cubicBezTo>
                  <a:cubicBezTo>
                    <a:pt x="6156" y="990"/>
                    <a:pt x="6346" y="848"/>
                    <a:pt x="6398" y="635"/>
                  </a:cubicBezTo>
                  <a:cubicBezTo>
                    <a:pt x="6460" y="386"/>
                    <a:pt x="6308" y="133"/>
                    <a:pt x="6059" y="71"/>
                  </a:cubicBezTo>
                  <a:cubicBezTo>
                    <a:pt x="5867" y="24"/>
                    <a:pt x="5671" y="0"/>
                    <a:pt x="5472" y="0"/>
                  </a:cubicBezTo>
                  <a:cubicBezTo>
                    <a:pt x="4914" y="0"/>
                    <a:pt x="4381" y="189"/>
                    <a:pt x="3954" y="531"/>
                  </a:cubicBezTo>
                  <a:cubicBezTo>
                    <a:pt x="3527" y="189"/>
                    <a:pt x="2994" y="0"/>
                    <a:pt x="243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700225" y="3478550"/>
              <a:ext cx="62175" cy="322225"/>
            </a:xfrm>
            <a:custGeom>
              <a:rect b="b" l="l" r="r" t="t"/>
              <a:pathLst>
                <a:path extrusionOk="0" h="12889" w="2487">
                  <a:moveTo>
                    <a:pt x="1966" y="0"/>
                  </a:moveTo>
                  <a:cubicBezTo>
                    <a:pt x="1763" y="0"/>
                    <a:pt x="1576" y="135"/>
                    <a:pt x="1519" y="341"/>
                  </a:cubicBezTo>
                  <a:cubicBezTo>
                    <a:pt x="232" y="4952"/>
                    <a:pt x="16" y="12107"/>
                    <a:pt x="8" y="12409"/>
                  </a:cubicBezTo>
                  <a:cubicBezTo>
                    <a:pt x="0" y="12667"/>
                    <a:pt x="203" y="12881"/>
                    <a:pt x="461" y="12889"/>
                  </a:cubicBezTo>
                  <a:lnTo>
                    <a:pt x="474" y="12889"/>
                  </a:lnTo>
                  <a:cubicBezTo>
                    <a:pt x="726" y="12889"/>
                    <a:pt x="932" y="12689"/>
                    <a:pt x="939" y="12436"/>
                  </a:cubicBezTo>
                  <a:cubicBezTo>
                    <a:pt x="941" y="12362"/>
                    <a:pt x="1160" y="5091"/>
                    <a:pt x="2417" y="592"/>
                  </a:cubicBezTo>
                  <a:cubicBezTo>
                    <a:pt x="2487" y="344"/>
                    <a:pt x="2341" y="86"/>
                    <a:pt x="2093" y="18"/>
                  </a:cubicBezTo>
                  <a:cubicBezTo>
                    <a:pt x="2050" y="6"/>
                    <a:pt x="2008" y="0"/>
                    <a:pt x="196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50575" y="3005275"/>
              <a:ext cx="471700" cy="795500"/>
            </a:xfrm>
            <a:custGeom>
              <a:rect b="b" l="l" r="r" t="t"/>
              <a:pathLst>
                <a:path extrusionOk="0" h="31820" w="18868">
                  <a:moveTo>
                    <a:pt x="10928" y="933"/>
                  </a:moveTo>
                  <a:cubicBezTo>
                    <a:pt x="12319" y="933"/>
                    <a:pt x="13452" y="2064"/>
                    <a:pt x="13452" y="3455"/>
                  </a:cubicBezTo>
                  <a:lnTo>
                    <a:pt x="13452" y="4982"/>
                  </a:lnTo>
                  <a:lnTo>
                    <a:pt x="13419" y="4982"/>
                  </a:lnTo>
                  <a:cubicBezTo>
                    <a:pt x="9259" y="4982"/>
                    <a:pt x="7797" y="3648"/>
                    <a:pt x="7767" y="3622"/>
                  </a:cubicBezTo>
                  <a:cubicBezTo>
                    <a:pt x="7677" y="3532"/>
                    <a:pt x="7559" y="3488"/>
                    <a:pt x="7441" y="3488"/>
                  </a:cubicBezTo>
                  <a:cubicBezTo>
                    <a:pt x="7322" y="3488"/>
                    <a:pt x="7203" y="3533"/>
                    <a:pt x="7112" y="3624"/>
                  </a:cubicBezTo>
                  <a:cubicBezTo>
                    <a:pt x="6930" y="3806"/>
                    <a:pt x="6930" y="4101"/>
                    <a:pt x="7112" y="4283"/>
                  </a:cubicBezTo>
                  <a:cubicBezTo>
                    <a:pt x="7178" y="4350"/>
                    <a:pt x="8796" y="5914"/>
                    <a:pt x="13419" y="5914"/>
                  </a:cubicBezTo>
                  <a:lnTo>
                    <a:pt x="13918" y="5914"/>
                  </a:lnTo>
                  <a:cubicBezTo>
                    <a:pt x="14211" y="5914"/>
                    <a:pt x="14448" y="6152"/>
                    <a:pt x="14448" y="6445"/>
                  </a:cubicBezTo>
                  <a:cubicBezTo>
                    <a:pt x="14448" y="6725"/>
                    <a:pt x="14226" y="6956"/>
                    <a:pt x="13944" y="6970"/>
                  </a:cubicBezTo>
                  <a:cubicBezTo>
                    <a:pt x="13817" y="6976"/>
                    <a:pt x="13696" y="7035"/>
                    <a:pt x="13613" y="7132"/>
                  </a:cubicBezTo>
                  <a:cubicBezTo>
                    <a:pt x="13530" y="7228"/>
                    <a:pt x="13490" y="7355"/>
                    <a:pt x="13503" y="7482"/>
                  </a:cubicBezTo>
                  <a:lnTo>
                    <a:pt x="13514" y="7588"/>
                  </a:lnTo>
                  <a:cubicBezTo>
                    <a:pt x="13613" y="8576"/>
                    <a:pt x="13287" y="9565"/>
                    <a:pt x="12622" y="10301"/>
                  </a:cubicBezTo>
                  <a:cubicBezTo>
                    <a:pt x="11956" y="11036"/>
                    <a:pt x="11004" y="11459"/>
                    <a:pt x="10013" y="11459"/>
                  </a:cubicBezTo>
                  <a:lnTo>
                    <a:pt x="8856" y="11459"/>
                  </a:lnTo>
                  <a:cubicBezTo>
                    <a:pt x="7864" y="11459"/>
                    <a:pt x="6912" y="11036"/>
                    <a:pt x="6247" y="10301"/>
                  </a:cubicBezTo>
                  <a:cubicBezTo>
                    <a:pt x="5581" y="9565"/>
                    <a:pt x="5256" y="8576"/>
                    <a:pt x="5354" y="7588"/>
                  </a:cubicBezTo>
                  <a:lnTo>
                    <a:pt x="5365" y="7482"/>
                  </a:lnTo>
                  <a:cubicBezTo>
                    <a:pt x="5377" y="7356"/>
                    <a:pt x="5338" y="7228"/>
                    <a:pt x="5254" y="7132"/>
                  </a:cubicBezTo>
                  <a:cubicBezTo>
                    <a:pt x="5171" y="7035"/>
                    <a:pt x="5051" y="6976"/>
                    <a:pt x="4924" y="6970"/>
                  </a:cubicBezTo>
                  <a:cubicBezTo>
                    <a:pt x="4641" y="6956"/>
                    <a:pt x="4420" y="6726"/>
                    <a:pt x="4420" y="6445"/>
                  </a:cubicBezTo>
                  <a:cubicBezTo>
                    <a:pt x="4420" y="6152"/>
                    <a:pt x="4658" y="5914"/>
                    <a:pt x="4950" y="5914"/>
                  </a:cubicBezTo>
                  <a:lnTo>
                    <a:pt x="6445" y="5914"/>
                  </a:lnTo>
                  <a:cubicBezTo>
                    <a:pt x="6702" y="5914"/>
                    <a:pt x="6911" y="5706"/>
                    <a:pt x="6911" y="5448"/>
                  </a:cubicBezTo>
                  <a:cubicBezTo>
                    <a:pt x="6911" y="5191"/>
                    <a:pt x="6702" y="4982"/>
                    <a:pt x="6445" y="4982"/>
                  </a:cubicBezTo>
                  <a:lnTo>
                    <a:pt x="5416" y="4982"/>
                  </a:lnTo>
                  <a:lnTo>
                    <a:pt x="5416" y="3455"/>
                  </a:lnTo>
                  <a:cubicBezTo>
                    <a:pt x="5416" y="2064"/>
                    <a:pt x="6548" y="933"/>
                    <a:pt x="7939" y="933"/>
                  </a:cubicBezTo>
                  <a:close/>
                  <a:moveTo>
                    <a:pt x="7939" y="1"/>
                  </a:moveTo>
                  <a:cubicBezTo>
                    <a:pt x="6034" y="1"/>
                    <a:pt x="4484" y="1550"/>
                    <a:pt x="4484" y="3455"/>
                  </a:cubicBezTo>
                  <a:lnTo>
                    <a:pt x="4484" y="5059"/>
                  </a:lnTo>
                  <a:cubicBezTo>
                    <a:pt x="3905" y="5254"/>
                    <a:pt x="3487" y="5801"/>
                    <a:pt x="3487" y="6445"/>
                  </a:cubicBezTo>
                  <a:cubicBezTo>
                    <a:pt x="3487" y="7057"/>
                    <a:pt x="3866" y="7583"/>
                    <a:pt x="4406" y="7799"/>
                  </a:cubicBezTo>
                  <a:cubicBezTo>
                    <a:pt x="4371" y="8946"/>
                    <a:pt x="4781" y="10071"/>
                    <a:pt x="5556" y="10926"/>
                  </a:cubicBezTo>
                  <a:cubicBezTo>
                    <a:pt x="5691" y="11076"/>
                    <a:pt x="5835" y="11213"/>
                    <a:pt x="5987" y="11341"/>
                  </a:cubicBezTo>
                  <a:cubicBezTo>
                    <a:pt x="5982" y="11368"/>
                    <a:pt x="5978" y="11397"/>
                    <a:pt x="5978" y="11426"/>
                  </a:cubicBezTo>
                  <a:lnTo>
                    <a:pt x="5978" y="12091"/>
                  </a:lnTo>
                  <a:cubicBezTo>
                    <a:pt x="5978" y="12709"/>
                    <a:pt x="5610" y="13262"/>
                    <a:pt x="5039" y="13500"/>
                  </a:cubicBezTo>
                  <a:lnTo>
                    <a:pt x="2433" y="14586"/>
                  </a:lnTo>
                  <a:cubicBezTo>
                    <a:pt x="955" y="15201"/>
                    <a:pt x="0" y="16634"/>
                    <a:pt x="0" y="18236"/>
                  </a:cubicBezTo>
                  <a:lnTo>
                    <a:pt x="0" y="31354"/>
                  </a:lnTo>
                  <a:cubicBezTo>
                    <a:pt x="0" y="31611"/>
                    <a:pt x="210" y="31820"/>
                    <a:pt x="466" y="31820"/>
                  </a:cubicBezTo>
                  <a:cubicBezTo>
                    <a:pt x="724" y="31820"/>
                    <a:pt x="932" y="31611"/>
                    <a:pt x="932" y="31354"/>
                  </a:cubicBezTo>
                  <a:lnTo>
                    <a:pt x="932" y="18236"/>
                  </a:lnTo>
                  <a:cubicBezTo>
                    <a:pt x="932" y="17012"/>
                    <a:pt x="1662" y="15917"/>
                    <a:pt x="2792" y="15446"/>
                  </a:cubicBezTo>
                  <a:lnTo>
                    <a:pt x="5398" y="14360"/>
                  </a:lnTo>
                  <a:cubicBezTo>
                    <a:pt x="6317" y="13977"/>
                    <a:pt x="6911" y="13086"/>
                    <a:pt x="6911" y="12091"/>
                  </a:cubicBezTo>
                  <a:lnTo>
                    <a:pt x="6911" y="11942"/>
                  </a:lnTo>
                  <a:cubicBezTo>
                    <a:pt x="7511" y="12233"/>
                    <a:pt x="8176" y="12391"/>
                    <a:pt x="8856" y="12391"/>
                  </a:cubicBezTo>
                  <a:lnTo>
                    <a:pt x="10011" y="12391"/>
                  </a:lnTo>
                  <a:cubicBezTo>
                    <a:pt x="10692" y="12391"/>
                    <a:pt x="11356" y="12233"/>
                    <a:pt x="11957" y="11942"/>
                  </a:cubicBezTo>
                  <a:lnTo>
                    <a:pt x="11957" y="12091"/>
                  </a:lnTo>
                  <a:cubicBezTo>
                    <a:pt x="11957" y="13086"/>
                    <a:pt x="12551" y="13977"/>
                    <a:pt x="13470" y="14360"/>
                  </a:cubicBezTo>
                  <a:lnTo>
                    <a:pt x="16076" y="15446"/>
                  </a:lnTo>
                  <a:cubicBezTo>
                    <a:pt x="17205" y="15917"/>
                    <a:pt x="17935" y="17012"/>
                    <a:pt x="17935" y="18236"/>
                  </a:cubicBezTo>
                  <a:lnTo>
                    <a:pt x="17935" y="31354"/>
                  </a:lnTo>
                  <a:cubicBezTo>
                    <a:pt x="17935" y="31611"/>
                    <a:pt x="18144" y="31820"/>
                    <a:pt x="18401" y="31820"/>
                  </a:cubicBezTo>
                  <a:cubicBezTo>
                    <a:pt x="18659" y="31820"/>
                    <a:pt x="18868" y="31611"/>
                    <a:pt x="18868" y="31354"/>
                  </a:cubicBezTo>
                  <a:lnTo>
                    <a:pt x="18868" y="18236"/>
                  </a:lnTo>
                  <a:cubicBezTo>
                    <a:pt x="18868" y="16634"/>
                    <a:pt x="17912" y="15201"/>
                    <a:pt x="16434" y="14586"/>
                  </a:cubicBezTo>
                  <a:lnTo>
                    <a:pt x="13829" y="13500"/>
                  </a:lnTo>
                  <a:cubicBezTo>
                    <a:pt x="13258" y="13262"/>
                    <a:pt x="12889" y="12709"/>
                    <a:pt x="12889" y="12091"/>
                  </a:cubicBezTo>
                  <a:lnTo>
                    <a:pt x="12889" y="11426"/>
                  </a:lnTo>
                  <a:cubicBezTo>
                    <a:pt x="12889" y="11397"/>
                    <a:pt x="12886" y="11368"/>
                    <a:pt x="12881" y="11341"/>
                  </a:cubicBezTo>
                  <a:cubicBezTo>
                    <a:pt x="13032" y="11213"/>
                    <a:pt x="13178" y="11076"/>
                    <a:pt x="13313" y="10926"/>
                  </a:cubicBezTo>
                  <a:cubicBezTo>
                    <a:pt x="14086" y="10071"/>
                    <a:pt x="14497" y="8946"/>
                    <a:pt x="14461" y="7799"/>
                  </a:cubicBezTo>
                  <a:cubicBezTo>
                    <a:pt x="15002" y="7583"/>
                    <a:pt x="15380" y="7057"/>
                    <a:pt x="15380" y="6445"/>
                  </a:cubicBezTo>
                  <a:cubicBezTo>
                    <a:pt x="15380" y="5801"/>
                    <a:pt x="14962" y="5254"/>
                    <a:pt x="14384" y="5059"/>
                  </a:cubicBezTo>
                  <a:lnTo>
                    <a:pt x="14384" y="3455"/>
                  </a:lnTo>
                  <a:cubicBezTo>
                    <a:pt x="14384" y="1550"/>
                    <a:pt x="12834" y="1"/>
                    <a:pt x="1092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010475" y="3478550"/>
              <a:ext cx="62150" cy="322225"/>
            </a:xfrm>
            <a:custGeom>
              <a:rect b="b" l="l" r="r" t="t"/>
              <a:pathLst>
                <a:path extrusionOk="0" h="12889" w="2486">
                  <a:moveTo>
                    <a:pt x="519" y="0"/>
                  </a:moveTo>
                  <a:cubicBezTo>
                    <a:pt x="478" y="0"/>
                    <a:pt x="435" y="6"/>
                    <a:pt x="393" y="18"/>
                  </a:cubicBezTo>
                  <a:cubicBezTo>
                    <a:pt x="145" y="86"/>
                    <a:pt x="0" y="344"/>
                    <a:pt x="69" y="592"/>
                  </a:cubicBezTo>
                  <a:cubicBezTo>
                    <a:pt x="1325" y="5091"/>
                    <a:pt x="1544" y="12362"/>
                    <a:pt x="1547" y="12436"/>
                  </a:cubicBezTo>
                  <a:cubicBezTo>
                    <a:pt x="1554" y="12689"/>
                    <a:pt x="1761" y="12889"/>
                    <a:pt x="2013" y="12889"/>
                  </a:cubicBezTo>
                  <a:lnTo>
                    <a:pt x="2026" y="12889"/>
                  </a:lnTo>
                  <a:cubicBezTo>
                    <a:pt x="2283" y="12881"/>
                    <a:pt x="2485" y="12667"/>
                    <a:pt x="2478" y="12409"/>
                  </a:cubicBezTo>
                  <a:cubicBezTo>
                    <a:pt x="2469" y="12107"/>
                    <a:pt x="2255" y="4952"/>
                    <a:pt x="967" y="341"/>
                  </a:cubicBezTo>
                  <a:cubicBezTo>
                    <a:pt x="909" y="135"/>
                    <a:pt x="723" y="0"/>
                    <a:pt x="5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761525" y="3615550"/>
              <a:ext cx="38075" cy="35775"/>
            </a:xfrm>
            <a:custGeom>
              <a:rect b="b" l="l" r="r" t="t"/>
              <a:pathLst>
                <a:path extrusionOk="0" h="1431" w="1523">
                  <a:moveTo>
                    <a:pt x="1010" y="0"/>
                  </a:moveTo>
                  <a:cubicBezTo>
                    <a:pt x="891" y="0"/>
                    <a:pt x="771" y="46"/>
                    <a:pt x="680" y="137"/>
                  </a:cubicBezTo>
                  <a:lnTo>
                    <a:pt x="183" y="635"/>
                  </a:lnTo>
                  <a:cubicBezTo>
                    <a:pt x="1" y="817"/>
                    <a:pt x="1" y="1112"/>
                    <a:pt x="183" y="1294"/>
                  </a:cubicBezTo>
                  <a:cubicBezTo>
                    <a:pt x="273" y="1385"/>
                    <a:pt x="394" y="1430"/>
                    <a:pt x="512" y="1430"/>
                  </a:cubicBezTo>
                  <a:cubicBezTo>
                    <a:pt x="632" y="1430"/>
                    <a:pt x="750" y="1385"/>
                    <a:pt x="842" y="1294"/>
                  </a:cubicBezTo>
                  <a:lnTo>
                    <a:pt x="1339" y="796"/>
                  </a:lnTo>
                  <a:cubicBezTo>
                    <a:pt x="1522" y="614"/>
                    <a:pt x="1522" y="319"/>
                    <a:pt x="1339" y="137"/>
                  </a:cubicBezTo>
                  <a:cubicBezTo>
                    <a:pt x="1249" y="46"/>
                    <a:pt x="1130" y="0"/>
                    <a:pt x="10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973250" y="3615550"/>
              <a:ext cx="38050" cy="35775"/>
            </a:xfrm>
            <a:custGeom>
              <a:rect b="b" l="l" r="r" t="t"/>
              <a:pathLst>
                <a:path extrusionOk="0" h="1431" w="1522">
                  <a:moveTo>
                    <a:pt x="513" y="0"/>
                  </a:moveTo>
                  <a:cubicBezTo>
                    <a:pt x="394" y="0"/>
                    <a:pt x="274" y="46"/>
                    <a:pt x="183" y="137"/>
                  </a:cubicBezTo>
                  <a:cubicBezTo>
                    <a:pt x="0" y="319"/>
                    <a:pt x="0" y="614"/>
                    <a:pt x="183" y="796"/>
                  </a:cubicBezTo>
                  <a:lnTo>
                    <a:pt x="681" y="1294"/>
                  </a:lnTo>
                  <a:cubicBezTo>
                    <a:pt x="772" y="1385"/>
                    <a:pt x="892" y="1430"/>
                    <a:pt x="1011" y="1430"/>
                  </a:cubicBezTo>
                  <a:cubicBezTo>
                    <a:pt x="1130" y="1430"/>
                    <a:pt x="1249" y="1385"/>
                    <a:pt x="1340" y="1294"/>
                  </a:cubicBezTo>
                  <a:cubicBezTo>
                    <a:pt x="1522" y="1112"/>
                    <a:pt x="1522" y="817"/>
                    <a:pt x="1340" y="635"/>
                  </a:cubicBezTo>
                  <a:lnTo>
                    <a:pt x="842" y="137"/>
                  </a:lnTo>
                  <a:cubicBezTo>
                    <a:pt x="751" y="46"/>
                    <a:pt x="632" y="0"/>
                    <a:pt x="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35725" y="3652925"/>
              <a:ext cx="30625" cy="28500"/>
            </a:xfrm>
            <a:custGeom>
              <a:rect b="b" l="l" r="r" t="t"/>
              <a:pathLst>
                <a:path extrusionOk="0" h="1140" w="1225">
                  <a:moveTo>
                    <a:pt x="518" y="0"/>
                  </a:moveTo>
                  <a:cubicBezTo>
                    <a:pt x="407" y="0"/>
                    <a:pt x="296" y="40"/>
                    <a:pt x="207" y="120"/>
                  </a:cubicBezTo>
                  <a:cubicBezTo>
                    <a:pt x="16" y="292"/>
                    <a:pt x="0" y="586"/>
                    <a:pt x="173" y="777"/>
                  </a:cubicBezTo>
                  <a:lnTo>
                    <a:pt x="359" y="986"/>
                  </a:lnTo>
                  <a:cubicBezTo>
                    <a:pt x="451" y="1088"/>
                    <a:pt x="578" y="1140"/>
                    <a:pt x="706" y="1140"/>
                  </a:cubicBezTo>
                  <a:cubicBezTo>
                    <a:pt x="817" y="1140"/>
                    <a:pt x="929" y="1100"/>
                    <a:pt x="1017" y="1019"/>
                  </a:cubicBezTo>
                  <a:cubicBezTo>
                    <a:pt x="1208" y="847"/>
                    <a:pt x="1224" y="553"/>
                    <a:pt x="1052" y="362"/>
                  </a:cubicBezTo>
                  <a:lnTo>
                    <a:pt x="865" y="155"/>
                  </a:lnTo>
                  <a:cubicBezTo>
                    <a:pt x="773" y="52"/>
                    <a:pt x="646" y="0"/>
                    <a:pt x="51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823450" y="3403800"/>
              <a:ext cx="30875" cy="35825"/>
            </a:xfrm>
            <a:custGeom>
              <a:rect b="b" l="l" r="r" t="t"/>
              <a:pathLst>
                <a:path extrusionOk="0" h="1433" w="1235">
                  <a:moveTo>
                    <a:pt x="525" y="1"/>
                  </a:moveTo>
                  <a:cubicBezTo>
                    <a:pt x="472" y="1"/>
                    <a:pt x="418" y="10"/>
                    <a:pt x="366" y="29"/>
                  </a:cubicBezTo>
                  <a:cubicBezTo>
                    <a:pt x="125" y="118"/>
                    <a:pt x="1" y="385"/>
                    <a:pt x="89" y="627"/>
                  </a:cubicBezTo>
                  <a:lnTo>
                    <a:pt x="270" y="1125"/>
                  </a:lnTo>
                  <a:cubicBezTo>
                    <a:pt x="339" y="1314"/>
                    <a:pt x="519" y="1432"/>
                    <a:pt x="708" y="1432"/>
                  </a:cubicBezTo>
                  <a:cubicBezTo>
                    <a:pt x="761" y="1432"/>
                    <a:pt x="815" y="1422"/>
                    <a:pt x="868" y="1403"/>
                  </a:cubicBezTo>
                  <a:cubicBezTo>
                    <a:pt x="1110" y="1315"/>
                    <a:pt x="1234" y="1048"/>
                    <a:pt x="1146" y="806"/>
                  </a:cubicBezTo>
                  <a:lnTo>
                    <a:pt x="964" y="307"/>
                  </a:lnTo>
                  <a:cubicBezTo>
                    <a:pt x="895" y="118"/>
                    <a:pt x="716" y="1"/>
                    <a:pt x="52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918525" y="3403800"/>
              <a:ext cx="30900" cy="35825"/>
            </a:xfrm>
            <a:custGeom>
              <a:rect b="b" l="l" r="r" t="t"/>
              <a:pathLst>
                <a:path extrusionOk="0" h="1433" w="1236">
                  <a:moveTo>
                    <a:pt x="709" y="1"/>
                  </a:moveTo>
                  <a:cubicBezTo>
                    <a:pt x="519" y="1"/>
                    <a:pt x="340" y="118"/>
                    <a:pt x="270" y="307"/>
                  </a:cubicBezTo>
                  <a:lnTo>
                    <a:pt x="88" y="806"/>
                  </a:lnTo>
                  <a:cubicBezTo>
                    <a:pt x="0" y="1048"/>
                    <a:pt x="125" y="1315"/>
                    <a:pt x="367" y="1403"/>
                  </a:cubicBezTo>
                  <a:cubicBezTo>
                    <a:pt x="420" y="1422"/>
                    <a:pt x="474" y="1432"/>
                    <a:pt x="527" y="1432"/>
                  </a:cubicBezTo>
                  <a:cubicBezTo>
                    <a:pt x="717" y="1432"/>
                    <a:pt x="895" y="1314"/>
                    <a:pt x="964" y="1125"/>
                  </a:cubicBezTo>
                  <a:lnTo>
                    <a:pt x="1146" y="627"/>
                  </a:lnTo>
                  <a:cubicBezTo>
                    <a:pt x="1235" y="385"/>
                    <a:pt x="1110" y="118"/>
                    <a:pt x="869" y="29"/>
                  </a:cubicBezTo>
                  <a:cubicBezTo>
                    <a:pt x="816" y="10"/>
                    <a:pt x="762" y="1"/>
                    <a:pt x="70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806500" y="3652925"/>
              <a:ext cx="30625" cy="28500"/>
            </a:xfrm>
            <a:custGeom>
              <a:rect b="b" l="l" r="r" t="t"/>
              <a:pathLst>
                <a:path extrusionOk="0" h="1140" w="1225">
                  <a:moveTo>
                    <a:pt x="706" y="0"/>
                  </a:moveTo>
                  <a:cubicBezTo>
                    <a:pt x="579" y="0"/>
                    <a:pt x="451" y="52"/>
                    <a:pt x="359" y="155"/>
                  </a:cubicBezTo>
                  <a:lnTo>
                    <a:pt x="173" y="362"/>
                  </a:lnTo>
                  <a:cubicBezTo>
                    <a:pt x="0" y="553"/>
                    <a:pt x="16" y="847"/>
                    <a:pt x="208" y="1019"/>
                  </a:cubicBezTo>
                  <a:cubicBezTo>
                    <a:pt x="297" y="1100"/>
                    <a:pt x="408" y="1140"/>
                    <a:pt x="520" y="1140"/>
                  </a:cubicBezTo>
                  <a:cubicBezTo>
                    <a:pt x="646" y="1140"/>
                    <a:pt x="774" y="1088"/>
                    <a:pt x="865" y="986"/>
                  </a:cubicBezTo>
                  <a:lnTo>
                    <a:pt x="1052" y="779"/>
                  </a:lnTo>
                  <a:cubicBezTo>
                    <a:pt x="1224" y="586"/>
                    <a:pt x="1209" y="292"/>
                    <a:pt x="1018" y="120"/>
                  </a:cubicBezTo>
                  <a:cubicBezTo>
                    <a:pt x="929" y="40"/>
                    <a:pt x="818" y="0"/>
                    <a:pt x="70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75125" y="3440875"/>
              <a:ext cx="23325" cy="23350"/>
            </a:xfrm>
            <a:custGeom>
              <a:rect b="b" l="l" r="r" t="t"/>
              <a:pathLst>
                <a:path extrusionOk="0" h="934" w="933">
                  <a:moveTo>
                    <a:pt x="466" y="1"/>
                  </a:moveTo>
                  <a:cubicBezTo>
                    <a:pt x="210" y="1"/>
                    <a:pt x="0" y="209"/>
                    <a:pt x="0" y="467"/>
                  </a:cubicBezTo>
                  <a:cubicBezTo>
                    <a:pt x="0" y="725"/>
                    <a:pt x="210" y="933"/>
                    <a:pt x="466" y="933"/>
                  </a:cubicBezTo>
                  <a:cubicBezTo>
                    <a:pt x="724" y="933"/>
                    <a:pt x="933" y="725"/>
                    <a:pt x="933" y="467"/>
                  </a:cubicBezTo>
                  <a:cubicBezTo>
                    <a:pt x="933" y="209"/>
                    <a:pt x="724" y="1"/>
                    <a:pt x="46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974375" y="3440875"/>
              <a:ext cx="23350" cy="23350"/>
            </a:xfrm>
            <a:custGeom>
              <a:rect b="b" l="l" r="r" t="t"/>
              <a:pathLst>
                <a:path extrusionOk="0" h="934" w="934">
                  <a:moveTo>
                    <a:pt x="467" y="1"/>
                  </a:moveTo>
                  <a:cubicBezTo>
                    <a:pt x="211" y="1"/>
                    <a:pt x="1" y="209"/>
                    <a:pt x="1" y="467"/>
                  </a:cubicBezTo>
                  <a:cubicBezTo>
                    <a:pt x="1" y="725"/>
                    <a:pt x="211" y="933"/>
                    <a:pt x="467" y="933"/>
                  </a:cubicBezTo>
                  <a:cubicBezTo>
                    <a:pt x="725" y="933"/>
                    <a:pt x="933" y="725"/>
                    <a:pt x="933" y="467"/>
                  </a:cubicBezTo>
                  <a:cubicBezTo>
                    <a:pt x="933" y="209"/>
                    <a:pt x="725" y="1"/>
                    <a:pt x="46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9"/>
          <p:cNvGrpSpPr/>
          <p:nvPr/>
        </p:nvGrpSpPr>
        <p:grpSpPr>
          <a:xfrm>
            <a:off x="4561438" y="518717"/>
            <a:ext cx="582592" cy="581113"/>
            <a:chOff x="1957200" y="3005275"/>
            <a:chExt cx="797525" cy="795500"/>
          </a:xfrm>
        </p:grpSpPr>
        <p:sp>
          <p:nvSpPr>
            <p:cNvPr id="196" name="Google Shape;196;p19"/>
            <p:cNvSpPr/>
            <p:nvPr/>
          </p:nvSpPr>
          <p:spPr>
            <a:xfrm>
              <a:off x="1957200" y="3005275"/>
              <a:ext cx="572325" cy="144750"/>
            </a:xfrm>
            <a:custGeom>
              <a:rect b="b" l="l" r="r" t="t"/>
              <a:pathLst>
                <a:path extrusionOk="0" h="5790" w="22893">
                  <a:moveTo>
                    <a:pt x="15608" y="1"/>
                  </a:moveTo>
                  <a:cubicBezTo>
                    <a:pt x="14776" y="1"/>
                    <a:pt x="13951" y="213"/>
                    <a:pt x="13222" y="613"/>
                  </a:cubicBezTo>
                  <a:lnTo>
                    <a:pt x="5736" y="4731"/>
                  </a:lnTo>
                  <a:cubicBezTo>
                    <a:pt x="5583" y="4815"/>
                    <a:pt x="5411" y="4858"/>
                    <a:pt x="5238" y="4858"/>
                  </a:cubicBezTo>
                  <a:cubicBezTo>
                    <a:pt x="5174" y="4858"/>
                    <a:pt x="5111" y="4853"/>
                    <a:pt x="5048" y="4841"/>
                  </a:cubicBezTo>
                  <a:lnTo>
                    <a:pt x="595" y="3994"/>
                  </a:lnTo>
                  <a:cubicBezTo>
                    <a:pt x="565" y="3988"/>
                    <a:pt x="536" y="3985"/>
                    <a:pt x="507" y="3985"/>
                  </a:cubicBezTo>
                  <a:cubicBezTo>
                    <a:pt x="288" y="3985"/>
                    <a:pt x="92" y="4141"/>
                    <a:pt x="49" y="4365"/>
                  </a:cubicBezTo>
                  <a:cubicBezTo>
                    <a:pt x="1" y="4618"/>
                    <a:pt x="167" y="4861"/>
                    <a:pt x="420" y="4910"/>
                  </a:cubicBezTo>
                  <a:lnTo>
                    <a:pt x="4873" y="5756"/>
                  </a:lnTo>
                  <a:cubicBezTo>
                    <a:pt x="4995" y="5779"/>
                    <a:pt x="5117" y="5790"/>
                    <a:pt x="5238" y="5790"/>
                  </a:cubicBezTo>
                  <a:cubicBezTo>
                    <a:pt x="5567" y="5790"/>
                    <a:pt x="5894" y="5708"/>
                    <a:pt x="6185" y="5548"/>
                  </a:cubicBezTo>
                  <a:lnTo>
                    <a:pt x="13672" y="1430"/>
                  </a:lnTo>
                  <a:cubicBezTo>
                    <a:pt x="14263" y="1105"/>
                    <a:pt x="14933" y="933"/>
                    <a:pt x="15608" y="933"/>
                  </a:cubicBezTo>
                  <a:lnTo>
                    <a:pt x="21826" y="933"/>
                  </a:lnTo>
                  <a:cubicBezTo>
                    <a:pt x="21900" y="933"/>
                    <a:pt x="21961" y="993"/>
                    <a:pt x="21961" y="1068"/>
                  </a:cubicBezTo>
                  <a:cubicBezTo>
                    <a:pt x="21961" y="1604"/>
                    <a:pt x="21541" y="2056"/>
                    <a:pt x="21007" y="2093"/>
                  </a:cubicBezTo>
                  <a:lnTo>
                    <a:pt x="15682" y="2474"/>
                  </a:lnTo>
                  <a:cubicBezTo>
                    <a:pt x="15430" y="2492"/>
                    <a:pt x="15186" y="2575"/>
                    <a:pt x="14975" y="2716"/>
                  </a:cubicBezTo>
                  <a:lnTo>
                    <a:pt x="13699" y="3566"/>
                  </a:lnTo>
                  <a:cubicBezTo>
                    <a:pt x="13486" y="3708"/>
                    <a:pt x="13427" y="3999"/>
                    <a:pt x="13571" y="4212"/>
                  </a:cubicBezTo>
                  <a:cubicBezTo>
                    <a:pt x="13660" y="4347"/>
                    <a:pt x="13808" y="4420"/>
                    <a:pt x="13959" y="4420"/>
                  </a:cubicBezTo>
                  <a:cubicBezTo>
                    <a:pt x="14048" y="4420"/>
                    <a:pt x="14138" y="4395"/>
                    <a:pt x="14217" y="4342"/>
                  </a:cubicBezTo>
                  <a:lnTo>
                    <a:pt x="15492" y="3491"/>
                  </a:lnTo>
                  <a:cubicBezTo>
                    <a:pt x="15569" y="3441"/>
                    <a:pt x="15657" y="3410"/>
                    <a:pt x="15749" y="3404"/>
                  </a:cubicBezTo>
                  <a:lnTo>
                    <a:pt x="21073" y="3023"/>
                  </a:lnTo>
                  <a:cubicBezTo>
                    <a:pt x="22093" y="2951"/>
                    <a:pt x="22893" y="2092"/>
                    <a:pt x="22893" y="1068"/>
                  </a:cubicBezTo>
                  <a:cubicBezTo>
                    <a:pt x="22893" y="479"/>
                    <a:pt x="22415" y="1"/>
                    <a:pt x="21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1957550" y="3136450"/>
              <a:ext cx="410100" cy="136100"/>
            </a:xfrm>
            <a:custGeom>
              <a:rect b="b" l="l" r="r" t="t"/>
              <a:pathLst>
                <a:path extrusionOk="0" h="5444" w="16404">
                  <a:moveTo>
                    <a:pt x="14907" y="0"/>
                  </a:moveTo>
                  <a:cubicBezTo>
                    <a:pt x="14793" y="0"/>
                    <a:pt x="14679" y="13"/>
                    <a:pt x="14566" y="39"/>
                  </a:cubicBezTo>
                  <a:lnTo>
                    <a:pt x="9356" y="1241"/>
                  </a:lnTo>
                  <a:cubicBezTo>
                    <a:pt x="9104" y="1299"/>
                    <a:pt x="8949" y="1550"/>
                    <a:pt x="9006" y="1800"/>
                  </a:cubicBezTo>
                  <a:cubicBezTo>
                    <a:pt x="9056" y="2016"/>
                    <a:pt x="9248" y="2162"/>
                    <a:pt x="9460" y="2162"/>
                  </a:cubicBezTo>
                  <a:cubicBezTo>
                    <a:pt x="9494" y="2162"/>
                    <a:pt x="9529" y="2158"/>
                    <a:pt x="9565" y="2150"/>
                  </a:cubicBezTo>
                  <a:lnTo>
                    <a:pt x="14774" y="948"/>
                  </a:lnTo>
                  <a:cubicBezTo>
                    <a:pt x="14817" y="938"/>
                    <a:pt x="14860" y="933"/>
                    <a:pt x="14902" y="933"/>
                  </a:cubicBezTo>
                  <a:cubicBezTo>
                    <a:pt x="15030" y="933"/>
                    <a:pt x="15154" y="976"/>
                    <a:pt x="15256" y="1057"/>
                  </a:cubicBezTo>
                  <a:cubicBezTo>
                    <a:pt x="15392" y="1166"/>
                    <a:pt x="15471" y="1327"/>
                    <a:pt x="15471" y="1502"/>
                  </a:cubicBezTo>
                  <a:cubicBezTo>
                    <a:pt x="15471" y="1735"/>
                    <a:pt x="15332" y="1946"/>
                    <a:pt x="15117" y="2039"/>
                  </a:cubicBezTo>
                  <a:lnTo>
                    <a:pt x="10858" y="3864"/>
                  </a:lnTo>
                  <a:cubicBezTo>
                    <a:pt x="9860" y="4291"/>
                    <a:pt x="8785" y="4510"/>
                    <a:pt x="7704" y="4510"/>
                  </a:cubicBezTo>
                  <a:cubicBezTo>
                    <a:pt x="7393" y="4510"/>
                    <a:pt x="7081" y="4492"/>
                    <a:pt x="6770" y="4455"/>
                  </a:cubicBezTo>
                  <a:lnTo>
                    <a:pt x="548" y="3724"/>
                  </a:lnTo>
                  <a:cubicBezTo>
                    <a:pt x="530" y="3722"/>
                    <a:pt x="511" y="3721"/>
                    <a:pt x="493" y="3721"/>
                  </a:cubicBezTo>
                  <a:cubicBezTo>
                    <a:pt x="259" y="3721"/>
                    <a:pt x="58" y="3896"/>
                    <a:pt x="30" y="4132"/>
                  </a:cubicBezTo>
                  <a:cubicBezTo>
                    <a:pt x="0" y="4388"/>
                    <a:pt x="183" y="4619"/>
                    <a:pt x="439" y="4649"/>
                  </a:cubicBezTo>
                  <a:lnTo>
                    <a:pt x="6662" y="5382"/>
                  </a:lnTo>
                  <a:cubicBezTo>
                    <a:pt x="7007" y="5423"/>
                    <a:pt x="7355" y="5443"/>
                    <a:pt x="7702" y="5443"/>
                  </a:cubicBezTo>
                  <a:cubicBezTo>
                    <a:pt x="8909" y="5443"/>
                    <a:pt x="10110" y="5199"/>
                    <a:pt x="11225" y="4720"/>
                  </a:cubicBezTo>
                  <a:lnTo>
                    <a:pt x="15484" y="2895"/>
                  </a:lnTo>
                  <a:cubicBezTo>
                    <a:pt x="16042" y="2656"/>
                    <a:pt x="16403" y="2109"/>
                    <a:pt x="16403" y="1502"/>
                  </a:cubicBezTo>
                  <a:cubicBezTo>
                    <a:pt x="16403" y="1042"/>
                    <a:pt x="16197" y="613"/>
                    <a:pt x="15837" y="327"/>
                  </a:cubicBezTo>
                  <a:cubicBezTo>
                    <a:pt x="15568" y="113"/>
                    <a:pt x="15241" y="0"/>
                    <a:pt x="149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182400" y="3656025"/>
              <a:ext cx="572325" cy="144750"/>
            </a:xfrm>
            <a:custGeom>
              <a:rect b="b" l="l" r="r" t="t"/>
              <a:pathLst>
                <a:path extrusionOk="0" h="5790" w="22893">
                  <a:moveTo>
                    <a:pt x="17656" y="0"/>
                  </a:moveTo>
                  <a:cubicBezTo>
                    <a:pt x="17327" y="0"/>
                    <a:pt x="17000" y="83"/>
                    <a:pt x="16710" y="243"/>
                  </a:cubicBezTo>
                  <a:lnTo>
                    <a:pt x="9222" y="4360"/>
                  </a:lnTo>
                  <a:cubicBezTo>
                    <a:pt x="8631" y="4685"/>
                    <a:pt x="7961" y="4857"/>
                    <a:pt x="7286" y="4857"/>
                  </a:cubicBezTo>
                  <a:lnTo>
                    <a:pt x="1068" y="4857"/>
                  </a:lnTo>
                  <a:cubicBezTo>
                    <a:pt x="993" y="4857"/>
                    <a:pt x="933" y="4797"/>
                    <a:pt x="933" y="4722"/>
                  </a:cubicBezTo>
                  <a:cubicBezTo>
                    <a:pt x="933" y="4185"/>
                    <a:pt x="1352" y="3735"/>
                    <a:pt x="1888" y="3696"/>
                  </a:cubicBezTo>
                  <a:lnTo>
                    <a:pt x="7211" y="3317"/>
                  </a:lnTo>
                  <a:cubicBezTo>
                    <a:pt x="7463" y="3299"/>
                    <a:pt x="7709" y="3216"/>
                    <a:pt x="7919" y="3075"/>
                  </a:cubicBezTo>
                  <a:lnTo>
                    <a:pt x="9194" y="2224"/>
                  </a:lnTo>
                  <a:cubicBezTo>
                    <a:pt x="9409" y="2081"/>
                    <a:pt x="9466" y="1792"/>
                    <a:pt x="9323" y="1577"/>
                  </a:cubicBezTo>
                  <a:cubicBezTo>
                    <a:pt x="9234" y="1443"/>
                    <a:pt x="9086" y="1370"/>
                    <a:pt x="8935" y="1370"/>
                  </a:cubicBezTo>
                  <a:cubicBezTo>
                    <a:pt x="8846" y="1370"/>
                    <a:pt x="8757" y="1396"/>
                    <a:pt x="8677" y="1448"/>
                  </a:cubicBezTo>
                  <a:lnTo>
                    <a:pt x="7402" y="2299"/>
                  </a:lnTo>
                  <a:cubicBezTo>
                    <a:pt x="7325" y="2349"/>
                    <a:pt x="7237" y="2381"/>
                    <a:pt x="7145" y="2387"/>
                  </a:cubicBezTo>
                  <a:lnTo>
                    <a:pt x="1821" y="2767"/>
                  </a:lnTo>
                  <a:cubicBezTo>
                    <a:pt x="801" y="2840"/>
                    <a:pt x="1" y="3699"/>
                    <a:pt x="1" y="4722"/>
                  </a:cubicBezTo>
                  <a:cubicBezTo>
                    <a:pt x="1" y="5311"/>
                    <a:pt x="479" y="5790"/>
                    <a:pt x="1068" y="5790"/>
                  </a:cubicBezTo>
                  <a:lnTo>
                    <a:pt x="7286" y="5790"/>
                  </a:lnTo>
                  <a:cubicBezTo>
                    <a:pt x="8117" y="5790"/>
                    <a:pt x="8942" y="5578"/>
                    <a:pt x="9671" y="5177"/>
                  </a:cubicBezTo>
                  <a:lnTo>
                    <a:pt x="17159" y="1059"/>
                  </a:lnTo>
                  <a:cubicBezTo>
                    <a:pt x="17311" y="975"/>
                    <a:pt x="17482" y="932"/>
                    <a:pt x="17654" y="932"/>
                  </a:cubicBezTo>
                  <a:cubicBezTo>
                    <a:pt x="17718" y="932"/>
                    <a:pt x="17782" y="938"/>
                    <a:pt x="17846" y="950"/>
                  </a:cubicBezTo>
                  <a:lnTo>
                    <a:pt x="22300" y="1797"/>
                  </a:lnTo>
                  <a:cubicBezTo>
                    <a:pt x="22329" y="1802"/>
                    <a:pt x="22359" y="1805"/>
                    <a:pt x="22387" y="1805"/>
                  </a:cubicBezTo>
                  <a:cubicBezTo>
                    <a:pt x="22606" y="1805"/>
                    <a:pt x="22802" y="1649"/>
                    <a:pt x="22845" y="1425"/>
                  </a:cubicBezTo>
                  <a:cubicBezTo>
                    <a:pt x="22893" y="1173"/>
                    <a:pt x="22727" y="928"/>
                    <a:pt x="22474" y="880"/>
                  </a:cubicBezTo>
                  <a:lnTo>
                    <a:pt x="18020" y="34"/>
                  </a:lnTo>
                  <a:cubicBezTo>
                    <a:pt x="17900" y="11"/>
                    <a:pt x="17778" y="0"/>
                    <a:pt x="176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344300" y="3533525"/>
              <a:ext cx="410100" cy="136075"/>
            </a:xfrm>
            <a:custGeom>
              <a:rect b="b" l="l" r="r" t="t"/>
              <a:pathLst>
                <a:path extrusionOk="0" h="5443" w="16404">
                  <a:moveTo>
                    <a:pt x="8699" y="0"/>
                  </a:moveTo>
                  <a:cubicBezTo>
                    <a:pt x="7493" y="0"/>
                    <a:pt x="6293" y="245"/>
                    <a:pt x="5179" y="723"/>
                  </a:cubicBezTo>
                  <a:lnTo>
                    <a:pt x="920" y="2548"/>
                  </a:lnTo>
                  <a:cubicBezTo>
                    <a:pt x="362" y="2788"/>
                    <a:pt x="1" y="3335"/>
                    <a:pt x="1" y="3942"/>
                  </a:cubicBezTo>
                  <a:cubicBezTo>
                    <a:pt x="1" y="4402"/>
                    <a:pt x="208" y="4829"/>
                    <a:pt x="567" y="5116"/>
                  </a:cubicBezTo>
                  <a:cubicBezTo>
                    <a:pt x="837" y="5329"/>
                    <a:pt x="1163" y="5443"/>
                    <a:pt x="1498" y="5443"/>
                  </a:cubicBezTo>
                  <a:cubicBezTo>
                    <a:pt x="1611" y="5443"/>
                    <a:pt x="1726" y="5429"/>
                    <a:pt x="1839" y="5404"/>
                  </a:cubicBezTo>
                  <a:lnTo>
                    <a:pt x="7049" y="4202"/>
                  </a:lnTo>
                  <a:cubicBezTo>
                    <a:pt x="7299" y="4144"/>
                    <a:pt x="7456" y="3893"/>
                    <a:pt x="7398" y="3643"/>
                  </a:cubicBezTo>
                  <a:cubicBezTo>
                    <a:pt x="7348" y="3426"/>
                    <a:pt x="7156" y="3281"/>
                    <a:pt x="6943" y="3281"/>
                  </a:cubicBezTo>
                  <a:cubicBezTo>
                    <a:pt x="6909" y="3281"/>
                    <a:pt x="6874" y="3284"/>
                    <a:pt x="6839" y="3292"/>
                  </a:cubicBezTo>
                  <a:lnTo>
                    <a:pt x="1629" y="4496"/>
                  </a:lnTo>
                  <a:cubicBezTo>
                    <a:pt x="1587" y="4505"/>
                    <a:pt x="1544" y="4510"/>
                    <a:pt x="1502" y="4510"/>
                  </a:cubicBezTo>
                  <a:cubicBezTo>
                    <a:pt x="1374" y="4510"/>
                    <a:pt x="1250" y="4467"/>
                    <a:pt x="1147" y="4386"/>
                  </a:cubicBezTo>
                  <a:cubicBezTo>
                    <a:pt x="1011" y="4278"/>
                    <a:pt x="933" y="4116"/>
                    <a:pt x="933" y="3942"/>
                  </a:cubicBezTo>
                  <a:cubicBezTo>
                    <a:pt x="933" y="3708"/>
                    <a:pt x="1073" y="3497"/>
                    <a:pt x="1287" y="3404"/>
                  </a:cubicBezTo>
                  <a:lnTo>
                    <a:pt x="5545" y="1579"/>
                  </a:lnTo>
                  <a:cubicBezTo>
                    <a:pt x="6545" y="1152"/>
                    <a:pt x="7622" y="933"/>
                    <a:pt x="8704" y="933"/>
                  </a:cubicBezTo>
                  <a:cubicBezTo>
                    <a:pt x="9014" y="933"/>
                    <a:pt x="9324" y="951"/>
                    <a:pt x="9634" y="987"/>
                  </a:cubicBezTo>
                  <a:lnTo>
                    <a:pt x="15857" y="1719"/>
                  </a:lnTo>
                  <a:cubicBezTo>
                    <a:pt x="15875" y="1721"/>
                    <a:pt x="15894" y="1722"/>
                    <a:pt x="15912" y="1722"/>
                  </a:cubicBezTo>
                  <a:cubicBezTo>
                    <a:pt x="16144" y="1722"/>
                    <a:pt x="16346" y="1548"/>
                    <a:pt x="16373" y="1311"/>
                  </a:cubicBezTo>
                  <a:cubicBezTo>
                    <a:pt x="16404" y="1055"/>
                    <a:pt x="16220" y="824"/>
                    <a:pt x="15965" y="794"/>
                  </a:cubicBezTo>
                  <a:lnTo>
                    <a:pt x="9742" y="62"/>
                  </a:lnTo>
                  <a:cubicBezTo>
                    <a:pt x="9395" y="21"/>
                    <a:pt x="9047" y="0"/>
                    <a:pt x="869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164550" y="3231250"/>
              <a:ext cx="399500" cy="344550"/>
            </a:xfrm>
            <a:custGeom>
              <a:rect b="b" l="l" r="r" t="t"/>
              <a:pathLst>
                <a:path extrusionOk="0" h="13782" w="15980">
                  <a:moveTo>
                    <a:pt x="7846" y="1"/>
                  </a:moveTo>
                  <a:cubicBezTo>
                    <a:pt x="7721" y="1"/>
                    <a:pt x="7597" y="51"/>
                    <a:pt x="7505" y="150"/>
                  </a:cubicBezTo>
                  <a:cubicBezTo>
                    <a:pt x="7329" y="339"/>
                    <a:pt x="7341" y="634"/>
                    <a:pt x="7530" y="809"/>
                  </a:cubicBezTo>
                  <a:cubicBezTo>
                    <a:pt x="7916" y="1166"/>
                    <a:pt x="8216" y="1591"/>
                    <a:pt x="8425" y="2074"/>
                  </a:cubicBezTo>
                  <a:cubicBezTo>
                    <a:pt x="8481" y="2203"/>
                    <a:pt x="8590" y="2298"/>
                    <a:pt x="8723" y="2338"/>
                  </a:cubicBezTo>
                  <a:cubicBezTo>
                    <a:pt x="8766" y="2350"/>
                    <a:pt x="8809" y="2356"/>
                    <a:pt x="8853" y="2356"/>
                  </a:cubicBezTo>
                  <a:cubicBezTo>
                    <a:pt x="8946" y="2356"/>
                    <a:pt x="9038" y="2328"/>
                    <a:pt x="9116" y="2275"/>
                  </a:cubicBezTo>
                  <a:cubicBezTo>
                    <a:pt x="9749" y="1843"/>
                    <a:pt x="10476" y="1622"/>
                    <a:pt x="11214" y="1622"/>
                  </a:cubicBezTo>
                  <a:cubicBezTo>
                    <a:pt x="11631" y="1622"/>
                    <a:pt x="12051" y="1692"/>
                    <a:pt x="12461" y="1835"/>
                  </a:cubicBezTo>
                  <a:cubicBezTo>
                    <a:pt x="13388" y="2159"/>
                    <a:pt x="14128" y="2846"/>
                    <a:pt x="14544" y="3769"/>
                  </a:cubicBezTo>
                  <a:cubicBezTo>
                    <a:pt x="15005" y="4794"/>
                    <a:pt x="15021" y="5991"/>
                    <a:pt x="14586" y="7054"/>
                  </a:cubicBezTo>
                  <a:cubicBezTo>
                    <a:pt x="12826" y="11352"/>
                    <a:pt x="6886" y="12636"/>
                    <a:pt x="5713" y="12849"/>
                  </a:cubicBezTo>
                  <a:cubicBezTo>
                    <a:pt x="5711" y="12849"/>
                    <a:pt x="5709" y="12849"/>
                    <a:pt x="5708" y="12849"/>
                  </a:cubicBezTo>
                  <a:cubicBezTo>
                    <a:pt x="5703" y="12849"/>
                    <a:pt x="5698" y="12848"/>
                    <a:pt x="5691" y="12842"/>
                  </a:cubicBezTo>
                  <a:cubicBezTo>
                    <a:pt x="4838" y="12060"/>
                    <a:pt x="611" y="7932"/>
                    <a:pt x="1205" y="3460"/>
                  </a:cubicBezTo>
                  <a:lnTo>
                    <a:pt x="1248" y="3240"/>
                  </a:lnTo>
                  <a:cubicBezTo>
                    <a:pt x="1299" y="2987"/>
                    <a:pt x="1134" y="2742"/>
                    <a:pt x="881" y="2693"/>
                  </a:cubicBezTo>
                  <a:cubicBezTo>
                    <a:pt x="851" y="2687"/>
                    <a:pt x="821" y="2684"/>
                    <a:pt x="791" y="2684"/>
                  </a:cubicBezTo>
                  <a:cubicBezTo>
                    <a:pt x="573" y="2684"/>
                    <a:pt x="378" y="2838"/>
                    <a:pt x="334" y="3060"/>
                  </a:cubicBezTo>
                  <a:lnTo>
                    <a:pt x="288" y="3294"/>
                  </a:lnTo>
                  <a:cubicBezTo>
                    <a:pt x="286" y="3304"/>
                    <a:pt x="285" y="3312"/>
                    <a:pt x="284" y="3322"/>
                  </a:cubicBezTo>
                  <a:cubicBezTo>
                    <a:pt x="1" y="5421"/>
                    <a:pt x="603" y="7657"/>
                    <a:pt x="2075" y="9968"/>
                  </a:cubicBezTo>
                  <a:cubicBezTo>
                    <a:pt x="3213" y="11755"/>
                    <a:pt x="4543" y="13054"/>
                    <a:pt x="5062" y="13529"/>
                  </a:cubicBezTo>
                  <a:cubicBezTo>
                    <a:pt x="5242" y="13693"/>
                    <a:pt x="5469" y="13781"/>
                    <a:pt x="5705" y="13781"/>
                  </a:cubicBezTo>
                  <a:cubicBezTo>
                    <a:pt x="5763" y="13781"/>
                    <a:pt x="5822" y="13776"/>
                    <a:pt x="5880" y="13766"/>
                  </a:cubicBezTo>
                  <a:cubicBezTo>
                    <a:pt x="6590" y="13637"/>
                    <a:pt x="8452" y="13234"/>
                    <a:pt x="10397" y="12292"/>
                  </a:cubicBezTo>
                  <a:cubicBezTo>
                    <a:pt x="12922" y="11071"/>
                    <a:pt x="14621" y="9427"/>
                    <a:pt x="15448" y="7407"/>
                  </a:cubicBezTo>
                  <a:cubicBezTo>
                    <a:pt x="15979" y="6108"/>
                    <a:pt x="15960" y="4643"/>
                    <a:pt x="15394" y="3386"/>
                  </a:cubicBezTo>
                  <a:cubicBezTo>
                    <a:pt x="14871" y="2228"/>
                    <a:pt x="13939" y="1364"/>
                    <a:pt x="12768" y="955"/>
                  </a:cubicBezTo>
                  <a:cubicBezTo>
                    <a:pt x="12257" y="777"/>
                    <a:pt x="11732" y="689"/>
                    <a:pt x="11211" y="689"/>
                  </a:cubicBezTo>
                  <a:cubicBezTo>
                    <a:pt x="10461" y="689"/>
                    <a:pt x="9720" y="872"/>
                    <a:pt x="9043" y="1231"/>
                  </a:cubicBezTo>
                  <a:cubicBezTo>
                    <a:pt x="8808" y="820"/>
                    <a:pt x="8513" y="449"/>
                    <a:pt x="8163" y="125"/>
                  </a:cubicBezTo>
                  <a:cubicBezTo>
                    <a:pt x="8073" y="42"/>
                    <a:pt x="7959" y="1"/>
                    <a:pt x="784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2103800" y="107863"/>
            <a:ext cx="53526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3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Wholeheartedly</a:t>
            </a:r>
            <a:r>
              <a:rPr lang="en" sz="3000"/>
              <a:t> </a:t>
            </a:r>
            <a:r>
              <a:rPr lang="en" sz="3600"/>
              <a:t>  </a:t>
            </a:r>
            <a:r>
              <a:rPr lang="en"/>
              <a:t>   </a:t>
            </a:r>
            <a:r>
              <a:rPr lang="en" sz="3000"/>
              <a:t>Welcome</a:t>
            </a:r>
            <a:r>
              <a:rPr lang="en"/>
              <a:t>!</a:t>
            </a:r>
            <a:endParaRPr/>
          </a:p>
        </p:txBody>
      </p:sp>
      <p:grpSp>
        <p:nvGrpSpPr>
          <p:cNvPr id="206" name="Google Shape;206;p20"/>
          <p:cNvGrpSpPr/>
          <p:nvPr/>
        </p:nvGrpSpPr>
        <p:grpSpPr>
          <a:xfrm>
            <a:off x="226725" y="1186451"/>
            <a:ext cx="2075272" cy="407875"/>
            <a:chOff x="3566000" y="3011976"/>
            <a:chExt cx="2075272" cy="407875"/>
          </a:xfrm>
        </p:grpSpPr>
        <p:sp>
          <p:nvSpPr>
            <p:cNvPr id="207" name="Google Shape;207;p20"/>
            <p:cNvSpPr/>
            <p:nvPr/>
          </p:nvSpPr>
          <p:spPr>
            <a:xfrm>
              <a:off x="3566000" y="3011976"/>
              <a:ext cx="1037645" cy="407875"/>
            </a:xfrm>
            <a:custGeom>
              <a:rect b="b" l="l" r="r" t="t"/>
              <a:pathLst>
                <a:path extrusionOk="0" fill="none" h="17303" w="24196">
                  <a:moveTo>
                    <a:pt x="13376" y="17302"/>
                  </a:moveTo>
                  <a:cubicBezTo>
                    <a:pt x="12920" y="17302"/>
                    <a:pt x="12760" y="15248"/>
                    <a:pt x="12463" y="8651"/>
                  </a:cubicBezTo>
                  <a:cubicBezTo>
                    <a:pt x="12303" y="4999"/>
                    <a:pt x="12098" y="457"/>
                    <a:pt x="11778" y="183"/>
                  </a:cubicBezTo>
                  <a:cubicBezTo>
                    <a:pt x="11504" y="366"/>
                    <a:pt x="11253" y="3744"/>
                    <a:pt x="11048" y="6209"/>
                  </a:cubicBezTo>
                  <a:cubicBezTo>
                    <a:pt x="10683" y="10934"/>
                    <a:pt x="10500" y="12395"/>
                    <a:pt x="10089" y="12395"/>
                  </a:cubicBezTo>
                  <a:cubicBezTo>
                    <a:pt x="9701" y="12395"/>
                    <a:pt x="9541" y="11687"/>
                    <a:pt x="9382" y="10843"/>
                  </a:cubicBezTo>
                  <a:cubicBezTo>
                    <a:pt x="9245" y="10249"/>
                    <a:pt x="9085" y="9450"/>
                    <a:pt x="8879" y="9450"/>
                  </a:cubicBezTo>
                  <a:cubicBezTo>
                    <a:pt x="8651" y="9450"/>
                    <a:pt x="8514" y="10044"/>
                    <a:pt x="8377" y="10523"/>
                  </a:cubicBezTo>
                  <a:cubicBezTo>
                    <a:pt x="8218" y="11139"/>
                    <a:pt x="8058" y="11733"/>
                    <a:pt x="7693" y="11733"/>
                  </a:cubicBezTo>
                  <a:lnTo>
                    <a:pt x="0" y="11733"/>
                  </a:lnTo>
                  <a:lnTo>
                    <a:pt x="0" y="11527"/>
                  </a:lnTo>
                  <a:lnTo>
                    <a:pt x="7693" y="11527"/>
                  </a:lnTo>
                  <a:cubicBezTo>
                    <a:pt x="7898" y="11527"/>
                    <a:pt x="8058" y="10934"/>
                    <a:pt x="8172" y="10455"/>
                  </a:cubicBezTo>
                  <a:cubicBezTo>
                    <a:pt x="8354" y="9838"/>
                    <a:pt x="8491" y="9245"/>
                    <a:pt x="8879" y="9245"/>
                  </a:cubicBezTo>
                  <a:cubicBezTo>
                    <a:pt x="9245" y="9245"/>
                    <a:pt x="9404" y="9975"/>
                    <a:pt x="9564" y="10797"/>
                  </a:cubicBezTo>
                  <a:cubicBezTo>
                    <a:pt x="9701" y="11390"/>
                    <a:pt x="9861" y="12189"/>
                    <a:pt x="10066" y="12189"/>
                  </a:cubicBezTo>
                  <a:cubicBezTo>
                    <a:pt x="10386" y="12030"/>
                    <a:pt x="10660" y="8651"/>
                    <a:pt x="10842" y="6186"/>
                  </a:cubicBezTo>
                  <a:cubicBezTo>
                    <a:pt x="11208" y="1461"/>
                    <a:pt x="11390" y="1"/>
                    <a:pt x="11801" y="1"/>
                  </a:cubicBezTo>
                  <a:cubicBezTo>
                    <a:pt x="12212" y="1"/>
                    <a:pt x="12372" y="2055"/>
                    <a:pt x="12668" y="8651"/>
                  </a:cubicBezTo>
                  <a:cubicBezTo>
                    <a:pt x="12828" y="12303"/>
                    <a:pt x="13034" y="16846"/>
                    <a:pt x="13353" y="17120"/>
                  </a:cubicBezTo>
                  <a:cubicBezTo>
                    <a:pt x="13513" y="16960"/>
                    <a:pt x="13627" y="15248"/>
                    <a:pt x="13718" y="13993"/>
                  </a:cubicBezTo>
                  <a:cubicBezTo>
                    <a:pt x="13901" y="11413"/>
                    <a:pt x="13992" y="10706"/>
                    <a:pt x="14266" y="10706"/>
                  </a:cubicBezTo>
                  <a:cubicBezTo>
                    <a:pt x="14563" y="10706"/>
                    <a:pt x="14700" y="11025"/>
                    <a:pt x="14814" y="11322"/>
                  </a:cubicBezTo>
                  <a:cubicBezTo>
                    <a:pt x="14905" y="11550"/>
                    <a:pt x="15019" y="11778"/>
                    <a:pt x="15156" y="11778"/>
                  </a:cubicBezTo>
                  <a:lnTo>
                    <a:pt x="15156" y="11778"/>
                  </a:lnTo>
                  <a:cubicBezTo>
                    <a:pt x="15430" y="11778"/>
                    <a:pt x="15613" y="10660"/>
                    <a:pt x="15727" y="9930"/>
                  </a:cubicBezTo>
                  <a:cubicBezTo>
                    <a:pt x="15932" y="8674"/>
                    <a:pt x="16092" y="7898"/>
                    <a:pt x="16480" y="7898"/>
                  </a:cubicBezTo>
                  <a:cubicBezTo>
                    <a:pt x="16868" y="7898"/>
                    <a:pt x="17005" y="8857"/>
                    <a:pt x="17234" y="10569"/>
                  </a:cubicBezTo>
                  <a:cubicBezTo>
                    <a:pt x="17348" y="11482"/>
                    <a:pt x="17553" y="13034"/>
                    <a:pt x="17781" y="13034"/>
                  </a:cubicBezTo>
                  <a:cubicBezTo>
                    <a:pt x="17941" y="13034"/>
                    <a:pt x="18078" y="12258"/>
                    <a:pt x="18147" y="11847"/>
                  </a:cubicBezTo>
                  <a:cubicBezTo>
                    <a:pt x="18306" y="11025"/>
                    <a:pt x="18420" y="10500"/>
                    <a:pt x="18717" y="10500"/>
                  </a:cubicBezTo>
                  <a:cubicBezTo>
                    <a:pt x="19037" y="10500"/>
                    <a:pt x="19151" y="10980"/>
                    <a:pt x="19288" y="11459"/>
                  </a:cubicBezTo>
                  <a:cubicBezTo>
                    <a:pt x="19356" y="11801"/>
                    <a:pt x="19493" y="12258"/>
                    <a:pt x="19630" y="12258"/>
                  </a:cubicBezTo>
                  <a:cubicBezTo>
                    <a:pt x="19721" y="12258"/>
                    <a:pt x="19790" y="12075"/>
                    <a:pt x="19836" y="11938"/>
                  </a:cubicBezTo>
                  <a:cubicBezTo>
                    <a:pt x="19904" y="11733"/>
                    <a:pt x="19973" y="11527"/>
                    <a:pt x="20155" y="11527"/>
                  </a:cubicBezTo>
                  <a:lnTo>
                    <a:pt x="24195" y="11527"/>
                  </a:lnTo>
                  <a:lnTo>
                    <a:pt x="24195" y="11733"/>
                  </a:lnTo>
                  <a:lnTo>
                    <a:pt x="20155" y="11733"/>
                  </a:lnTo>
                  <a:cubicBezTo>
                    <a:pt x="20110" y="11733"/>
                    <a:pt x="20064" y="11915"/>
                    <a:pt x="20018" y="11984"/>
                  </a:cubicBezTo>
                  <a:cubicBezTo>
                    <a:pt x="19950" y="12189"/>
                    <a:pt x="19881" y="12463"/>
                    <a:pt x="19630" y="12463"/>
                  </a:cubicBezTo>
                  <a:cubicBezTo>
                    <a:pt x="19333" y="12463"/>
                    <a:pt x="19197" y="12007"/>
                    <a:pt x="19082" y="11505"/>
                  </a:cubicBezTo>
                  <a:cubicBezTo>
                    <a:pt x="18991" y="11162"/>
                    <a:pt x="18877" y="10706"/>
                    <a:pt x="18717" y="10706"/>
                  </a:cubicBezTo>
                  <a:cubicBezTo>
                    <a:pt x="18580" y="10706"/>
                    <a:pt x="18443" y="11482"/>
                    <a:pt x="18352" y="11893"/>
                  </a:cubicBezTo>
                  <a:cubicBezTo>
                    <a:pt x="18215" y="12737"/>
                    <a:pt x="18101" y="13239"/>
                    <a:pt x="17804" y="13239"/>
                  </a:cubicBezTo>
                  <a:cubicBezTo>
                    <a:pt x="17393" y="13239"/>
                    <a:pt x="17256" y="12281"/>
                    <a:pt x="17028" y="10592"/>
                  </a:cubicBezTo>
                  <a:cubicBezTo>
                    <a:pt x="16914" y="9656"/>
                    <a:pt x="16709" y="8104"/>
                    <a:pt x="16480" y="8104"/>
                  </a:cubicBezTo>
                  <a:cubicBezTo>
                    <a:pt x="16229" y="8104"/>
                    <a:pt x="16047" y="9222"/>
                    <a:pt x="15932" y="9975"/>
                  </a:cubicBezTo>
                  <a:cubicBezTo>
                    <a:pt x="15727" y="11231"/>
                    <a:pt x="15567" y="11984"/>
                    <a:pt x="15179" y="11984"/>
                  </a:cubicBezTo>
                  <a:cubicBezTo>
                    <a:pt x="14883" y="11984"/>
                    <a:pt x="14746" y="11664"/>
                    <a:pt x="14631" y="11390"/>
                  </a:cubicBezTo>
                  <a:cubicBezTo>
                    <a:pt x="14517" y="11162"/>
                    <a:pt x="14426" y="10911"/>
                    <a:pt x="14266" y="10911"/>
                  </a:cubicBezTo>
                  <a:cubicBezTo>
                    <a:pt x="14129" y="11048"/>
                    <a:pt x="14015" y="12760"/>
                    <a:pt x="13924" y="14015"/>
                  </a:cubicBezTo>
                  <a:cubicBezTo>
                    <a:pt x="13741" y="16595"/>
                    <a:pt x="13650" y="17302"/>
                    <a:pt x="13376" y="17302"/>
                  </a:cubicBezTo>
                  <a:close/>
                </a:path>
              </a:pathLst>
            </a:custGeom>
            <a:solidFill>
              <a:srgbClr val="EF3455"/>
            </a:solidFill>
            <a:ln cap="flat" cmpd="sng" w="19050">
              <a:solidFill>
                <a:srgbClr val="EF3455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4603627" y="3011976"/>
              <a:ext cx="1037645" cy="407875"/>
            </a:xfrm>
            <a:custGeom>
              <a:rect b="b" l="l" r="r" t="t"/>
              <a:pathLst>
                <a:path extrusionOk="0" fill="none" h="17303" w="24196">
                  <a:moveTo>
                    <a:pt x="13376" y="17302"/>
                  </a:moveTo>
                  <a:cubicBezTo>
                    <a:pt x="12920" y="17302"/>
                    <a:pt x="12760" y="15248"/>
                    <a:pt x="12463" y="8651"/>
                  </a:cubicBezTo>
                  <a:cubicBezTo>
                    <a:pt x="12303" y="4999"/>
                    <a:pt x="12098" y="457"/>
                    <a:pt x="11778" y="183"/>
                  </a:cubicBezTo>
                  <a:cubicBezTo>
                    <a:pt x="11504" y="366"/>
                    <a:pt x="11253" y="3744"/>
                    <a:pt x="11048" y="6209"/>
                  </a:cubicBezTo>
                  <a:cubicBezTo>
                    <a:pt x="10683" y="10934"/>
                    <a:pt x="10500" y="12395"/>
                    <a:pt x="10089" y="12395"/>
                  </a:cubicBezTo>
                  <a:cubicBezTo>
                    <a:pt x="9701" y="12395"/>
                    <a:pt x="9541" y="11687"/>
                    <a:pt x="9382" y="10843"/>
                  </a:cubicBezTo>
                  <a:cubicBezTo>
                    <a:pt x="9245" y="10249"/>
                    <a:pt x="9085" y="9450"/>
                    <a:pt x="8879" y="9450"/>
                  </a:cubicBezTo>
                  <a:cubicBezTo>
                    <a:pt x="8651" y="9450"/>
                    <a:pt x="8514" y="10044"/>
                    <a:pt x="8377" y="10523"/>
                  </a:cubicBezTo>
                  <a:cubicBezTo>
                    <a:pt x="8218" y="11139"/>
                    <a:pt x="8058" y="11733"/>
                    <a:pt x="7693" y="11733"/>
                  </a:cubicBezTo>
                  <a:lnTo>
                    <a:pt x="0" y="11733"/>
                  </a:lnTo>
                  <a:lnTo>
                    <a:pt x="0" y="11527"/>
                  </a:lnTo>
                  <a:lnTo>
                    <a:pt x="7693" y="11527"/>
                  </a:lnTo>
                  <a:cubicBezTo>
                    <a:pt x="7898" y="11527"/>
                    <a:pt x="8058" y="10934"/>
                    <a:pt x="8172" y="10455"/>
                  </a:cubicBezTo>
                  <a:cubicBezTo>
                    <a:pt x="8354" y="9838"/>
                    <a:pt x="8491" y="9245"/>
                    <a:pt x="8879" y="9245"/>
                  </a:cubicBezTo>
                  <a:cubicBezTo>
                    <a:pt x="9245" y="9245"/>
                    <a:pt x="9404" y="9975"/>
                    <a:pt x="9564" y="10797"/>
                  </a:cubicBezTo>
                  <a:cubicBezTo>
                    <a:pt x="9701" y="11390"/>
                    <a:pt x="9861" y="12189"/>
                    <a:pt x="10066" y="12189"/>
                  </a:cubicBezTo>
                  <a:cubicBezTo>
                    <a:pt x="10386" y="12030"/>
                    <a:pt x="10660" y="8651"/>
                    <a:pt x="10842" y="6186"/>
                  </a:cubicBezTo>
                  <a:cubicBezTo>
                    <a:pt x="11208" y="1461"/>
                    <a:pt x="11390" y="1"/>
                    <a:pt x="11801" y="1"/>
                  </a:cubicBezTo>
                  <a:cubicBezTo>
                    <a:pt x="12212" y="1"/>
                    <a:pt x="12372" y="2055"/>
                    <a:pt x="12668" y="8651"/>
                  </a:cubicBezTo>
                  <a:cubicBezTo>
                    <a:pt x="12828" y="12303"/>
                    <a:pt x="13034" y="16846"/>
                    <a:pt x="13353" y="17120"/>
                  </a:cubicBezTo>
                  <a:cubicBezTo>
                    <a:pt x="13513" y="16960"/>
                    <a:pt x="13627" y="15248"/>
                    <a:pt x="13718" y="13993"/>
                  </a:cubicBezTo>
                  <a:cubicBezTo>
                    <a:pt x="13901" y="11413"/>
                    <a:pt x="13992" y="10706"/>
                    <a:pt x="14266" y="10706"/>
                  </a:cubicBezTo>
                  <a:cubicBezTo>
                    <a:pt x="14563" y="10706"/>
                    <a:pt x="14700" y="11025"/>
                    <a:pt x="14814" y="11322"/>
                  </a:cubicBezTo>
                  <a:cubicBezTo>
                    <a:pt x="14905" y="11550"/>
                    <a:pt x="15019" y="11778"/>
                    <a:pt x="15156" y="11778"/>
                  </a:cubicBezTo>
                  <a:lnTo>
                    <a:pt x="15156" y="11778"/>
                  </a:lnTo>
                  <a:cubicBezTo>
                    <a:pt x="15430" y="11778"/>
                    <a:pt x="15613" y="10660"/>
                    <a:pt x="15727" y="9930"/>
                  </a:cubicBezTo>
                  <a:cubicBezTo>
                    <a:pt x="15932" y="8674"/>
                    <a:pt x="16092" y="7898"/>
                    <a:pt x="16480" y="7898"/>
                  </a:cubicBezTo>
                  <a:cubicBezTo>
                    <a:pt x="16868" y="7898"/>
                    <a:pt x="17005" y="8857"/>
                    <a:pt x="17234" y="10569"/>
                  </a:cubicBezTo>
                  <a:cubicBezTo>
                    <a:pt x="17348" y="11482"/>
                    <a:pt x="17553" y="13034"/>
                    <a:pt x="17781" y="13034"/>
                  </a:cubicBezTo>
                  <a:cubicBezTo>
                    <a:pt x="17941" y="13034"/>
                    <a:pt x="18078" y="12258"/>
                    <a:pt x="18147" y="11847"/>
                  </a:cubicBezTo>
                  <a:cubicBezTo>
                    <a:pt x="18306" y="11025"/>
                    <a:pt x="18420" y="10500"/>
                    <a:pt x="18717" y="10500"/>
                  </a:cubicBezTo>
                  <a:cubicBezTo>
                    <a:pt x="19037" y="10500"/>
                    <a:pt x="19151" y="10980"/>
                    <a:pt x="19288" y="11459"/>
                  </a:cubicBezTo>
                  <a:cubicBezTo>
                    <a:pt x="19356" y="11801"/>
                    <a:pt x="19493" y="12258"/>
                    <a:pt x="19630" y="12258"/>
                  </a:cubicBezTo>
                  <a:cubicBezTo>
                    <a:pt x="19721" y="12258"/>
                    <a:pt x="19790" y="12075"/>
                    <a:pt x="19836" y="11938"/>
                  </a:cubicBezTo>
                  <a:cubicBezTo>
                    <a:pt x="19904" y="11733"/>
                    <a:pt x="19973" y="11527"/>
                    <a:pt x="20155" y="11527"/>
                  </a:cubicBezTo>
                  <a:lnTo>
                    <a:pt x="24195" y="11527"/>
                  </a:lnTo>
                  <a:lnTo>
                    <a:pt x="24195" y="11733"/>
                  </a:lnTo>
                  <a:lnTo>
                    <a:pt x="20155" y="11733"/>
                  </a:lnTo>
                  <a:cubicBezTo>
                    <a:pt x="20110" y="11733"/>
                    <a:pt x="20064" y="11915"/>
                    <a:pt x="20018" y="11984"/>
                  </a:cubicBezTo>
                  <a:cubicBezTo>
                    <a:pt x="19950" y="12189"/>
                    <a:pt x="19881" y="12463"/>
                    <a:pt x="19630" y="12463"/>
                  </a:cubicBezTo>
                  <a:cubicBezTo>
                    <a:pt x="19333" y="12463"/>
                    <a:pt x="19197" y="12007"/>
                    <a:pt x="19082" y="11505"/>
                  </a:cubicBezTo>
                  <a:cubicBezTo>
                    <a:pt x="18991" y="11162"/>
                    <a:pt x="18877" y="10706"/>
                    <a:pt x="18717" y="10706"/>
                  </a:cubicBezTo>
                  <a:cubicBezTo>
                    <a:pt x="18580" y="10706"/>
                    <a:pt x="18443" y="11482"/>
                    <a:pt x="18352" y="11893"/>
                  </a:cubicBezTo>
                  <a:cubicBezTo>
                    <a:pt x="18215" y="12737"/>
                    <a:pt x="18101" y="13239"/>
                    <a:pt x="17804" y="13239"/>
                  </a:cubicBezTo>
                  <a:cubicBezTo>
                    <a:pt x="17393" y="13239"/>
                    <a:pt x="17256" y="12281"/>
                    <a:pt x="17028" y="10592"/>
                  </a:cubicBezTo>
                  <a:cubicBezTo>
                    <a:pt x="16914" y="9656"/>
                    <a:pt x="16709" y="8104"/>
                    <a:pt x="16480" y="8104"/>
                  </a:cubicBezTo>
                  <a:cubicBezTo>
                    <a:pt x="16229" y="8104"/>
                    <a:pt x="16047" y="9222"/>
                    <a:pt x="15932" y="9975"/>
                  </a:cubicBezTo>
                  <a:cubicBezTo>
                    <a:pt x="15727" y="11231"/>
                    <a:pt x="15567" y="11984"/>
                    <a:pt x="15179" y="11984"/>
                  </a:cubicBezTo>
                  <a:cubicBezTo>
                    <a:pt x="14883" y="11984"/>
                    <a:pt x="14746" y="11664"/>
                    <a:pt x="14631" y="11390"/>
                  </a:cubicBezTo>
                  <a:cubicBezTo>
                    <a:pt x="14517" y="11162"/>
                    <a:pt x="14426" y="10911"/>
                    <a:pt x="14266" y="10911"/>
                  </a:cubicBezTo>
                  <a:cubicBezTo>
                    <a:pt x="14129" y="11048"/>
                    <a:pt x="14015" y="12760"/>
                    <a:pt x="13924" y="14015"/>
                  </a:cubicBezTo>
                  <a:cubicBezTo>
                    <a:pt x="13741" y="16595"/>
                    <a:pt x="13650" y="17302"/>
                    <a:pt x="13376" y="17302"/>
                  </a:cubicBezTo>
                  <a:close/>
                </a:path>
              </a:pathLst>
            </a:custGeom>
            <a:solidFill>
              <a:srgbClr val="EF3455"/>
            </a:solidFill>
            <a:ln cap="flat" cmpd="sng" w="19050">
              <a:solidFill>
                <a:srgbClr val="EF3455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09" name="Google Shape;209;p20"/>
          <p:cNvGrpSpPr/>
          <p:nvPr/>
        </p:nvGrpSpPr>
        <p:grpSpPr>
          <a:xfrm flipH="1" rot="-1193864">
            <a:off x="609876" y="3335022"/>
            <a:ext cx="1092153" cy="1150452"/>
            <a:chOff x="1218850" y="3112300"/>
            <a:chExt cx="831743" cy="876142"/>
          </a:xfrm>
        </p:grpSpPr>
        <p:sp>
          <p:nvSpPr>
            <p:cNvPr id="210" name="Google Shape;210;p20"/>
            <p:cNvSpPr/>
            <p:nvPr/>
          </p:nvSpPr>
          <p:spPr>
            <a:xfrm>
              <a:off x="1297190" y="3197729"/>
              <a:ext cx="753403" cy="790713"/>
            </a:xfrm>
            <a:custGeom>
              <a:rect b="b" l="l" r="r" t="t"/>
              <a:pathLst>
                <a:path extrusionOk="0" h="6803" w="6482">
                  <a:moveTo>
                    <a:pt x="2282" y="1"/>
                  </a:moveTo>
                  <a:lnTo>
                    <a:pt x="1" y="1934"/>
                  </a:lnTo>
                  <a:lnTo>
                    <a:pt x="3669" y="6269"/>
                  </a:lnTo>
                  <a:cubicBezTo>
                    <a:pt x="3968" y="6622"/>
                    <a:pt x="4390" y="6803"/>
                    <a:pt x="4815" y="6803"/>
                  </a:cubicBezTo>
                  <a:cubicBezTo>
                    <a:pt x="5155" y="6803"/>
                    <a:pt x="5496" y="6687"/>
                    <a:pt x="5776" y="6451"/>
                  </a:cubicBezTo>
                  <a:cubicBezTo>
                    <a:pt x="6405" y="5920"/>
                    <a:pt x="6481" y="4973"/>
                    <a:pt x="5951" y="4344"/>
                  </a:cubicBezTo>
                  <a:lnTo>
                    <a:pt x="2282" y="1"/>
                  </a:lnTo>
                  <a:close/>
                </a:path>
              </a:pathLst>
            </a:custGeom>
            <a:solidFill>
              <a:srgbClr val="C2C2DF">
                <a:alpha val="2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458402" y="3504346"/>
              <a:ext cx="570108" cy="467942"/>
            </a:xfrm>
            <a:custGeom>
              <a:rect b="b" l="l" r="r" t="t"/>
              <a:pathLst>
                <a:path extrusionOk="0" h="4026" w="4905">
                  <a:moveTo>
                    <a:pt x="2843" y="0"/>
                  </a:moveTo>
                  <a:cubicBezTo>
                    <a:pt x="2555" y="160"/>
                    <a:pt x="2282" y="364"/>
                    <a:pt x="2025" y="539"/>
                  </a:cubicBezTo>
                  <a:cubicBezTo>
                    <a:pt x="1857" y="628"/>
                    <a:pt x="1666" y="699"/>
                    <a:pt x="1482" y="699"/>
                  </a:cubicBezTo>
                  <a:cubicBezTo>
                    <a:pt x="1432" y="699"/>
                    <a:pt x="1383" y="694"/>
                    <a:pt x="1335" y="683"/>
                  </a:cubicBezTo>
                  <a:cubicBezTo>
                    <a:pt x="1055" y="595"/>
                    <a:pt x="781" y="553"/>
                    <a:pt x="514" y="553"/>
                  </a:cubicBezTo>
                  <a:cubicBezTo>
                    <a:pt x="340" y="553"/>
                    <a:pt x="168" y="571"/>
                    <a:pt x="1" y="607"/>
                  </a:cubicBezTo>
                  <a:lnTo>
                    <a:pt x="2578" y="3654"/>
                  </a:lnTo>
                  <a:cubicBezTo>
                    <a:pt x="2784" y="3898"/>
                    <a:pt x="3079" y="4025"/>
                    <a:pt x="3377" y="4025"/>
                  </a:cubicBezTo>
                  <a:cubicBezTo>
                    <a:pt x="3616" y="4025"/>
                    <a:pt x="3857" y="3944"/>
                    <a:pt x="4056" y="3775"/>
                  </a:cubicBezTo>
                  <a:lnTo>
                    <a:pt x="4412" y="3472"/>
                  </a:lnTo>
                  <a:cubicBezTo>
                    <a:pt x="4852" y="3100"/>
                    <a:pt x="4905" y="2441"/>
                    <a:pt x="4533" y="2001"/>
                  </a:cubicBezTo>
                  <a:lnTo>
                    <a:pt x="28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218850" y="3112300"/>
              <a:ext cx="386813" cy="351596"/>
            </a:xfrm>
            <a:custGeom>
              <a:rect b="b" l="l" r="r" t="t"/>
              <a:pathLst>
                <a:path extrusionOk="0" h="3025" w="3328">
                  <a:moveTo>
                    <a:pt x="2714" y="1"/>
                  </a:moveTo>
                  <a:lnTo>
                    <a:pt x="0" y="2290"/>
                  </a:lnTo>
                  <a:lnTo>
                    <a:pt x="622" y="3025"/>
                  </a:lnTo>
                  <a:lnTo>
                    <a:pt x="3328" y="736"/>
                  </a:lnTo>
                  <a:lnTo>
                    <a:pt x="2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243491" y="3349294"/>
              <a:ext cx="82058" cy="94379"/>
            </a:xfrm>
            <a:custGeom>
              <a:rect b="b" l="l" r="r" t="t"/>
              <a:pathLst>
                <a:path extrusionOk="0" h="812" w="706">
                  <a:moveTo>
                    <a:pt x="84" y="1"/>
                  </a:moveTo>
                  <a:lnTo>
                    <a:pt x="0" y="76"/>
                  </a:lnTo>
                  <a:lnTo>
                    <a:pt x="614" y="812"/>
                  </a:lnTo>
                  <a:lnTo>
                    <a:pt x="705" y="736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294633" y="3306172"/>
              <a:ext cx="81942" cy="94379"/>
            </a:xfrm>
            <a:custGeom>
              <a:rect b="b" l="l" r="r" t="t"/>
              <a:pathLst>
                <a:path extrusionOk="0" h="812" w="705">
                  <a:moveTo>
                    <a:pt x="83" y="0"/>
                  </a:moveTo>
                  <a:lnTo>
                    <a:pt x="0" y="76"/>
                  </a:lnTo>
                  <a:lnTo>
                    <a:pt x="614" y="811"/>
                  </a:lnTo>
                  <a:lnTo>
                    <a:pt x="705" y="73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15" name="Google Shape;215;p20"/>
          <p:cNvGrpSpPr/>
          <p:nvPr/>
        </p:nvGrpSpPr>
        <p:grpSpPr>
          <a:xfrm flipH="1" rot="-3198490">
            <a:off x="1376496" y="4211950"/>
            <a:ext cx="263390" cy="253114"/>
            <a:chOff x="6785077" y="4094824"/>
            <a:chExt cx="343922" cy="330504"/>
          </a:xfrm>
        </p:grpSpPr>
        <p:sp>
          <p:nvSpPr>
            <p:cNvPr id="216" name="Google Shape;216;p20"/>
            <p:cNvSpPr/>
            <p:nvPr/>
          </p:nvSpPr>
          <p:spPr>
            <a:xfrm>
              <a:off x="6893053" y="4198100"/>
              <a:ext cx="235946" cy="227228"/>
            </a:xfrm>
            <a:custGeom>
              <a:rect b="b" l="l" r="r" t="t"/>
              <a:pathLst>
                <a:path extrusionOk="0" h="5023" w="5216">
                  <a:moveTo>
                    <a:pt x="2828" y="0"/>
                  </a:moveTo>
                  <a:lnTo>
                    <a:pt x="1" y="2744"/>
                  </a:lnTo>
                  <a:lnTo>
                    <a:pt x="1623" y="4426"/>
                  </a:lnTo>
                  <a:cubicBezTo>
                    <a:pt x="2008" y="4823"/>
                    <a:pt x="2521" y="5022"/>
                    <a:pt x="3035" y="5022"/>
                  </a:cubicBezTo>
                  <a:cubicBezTo>
                    <a:pt x="3531" y="5022"/>
                    <a:pt x="4029" y="4837"/>
                    <a:pt x="4412" y="4464"/>
                  </a:cubicBezTo>
                  <a:cubicBezTo>
                    <a:pt x="5193" y="3706"/>
                    <a:pt x="5216" y="2463"/>
                    <a:pt x="4458" y="1683"/>
                  </a:cubicBezTo>
                  <a:lnTo>
                    <a:pt x="2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6785077" y="4094824"/>
              <a:ext cx="235946" cy="227409"/>
            </a:xfrm>
            <a:custGeom>
              <a:rect b="b" l="l" r="r" t="t"/>
              <a:pathLst>
                <a:path extrusionOk="0" h="5027" w="5216">
                  <a:moveTo>
                    <a:pt x="2173" y="0"/>
                  </a:moveTo>
                  <a:cubicBezTo>
                    <a:pt x="1680" y="0"/>
                    <a:pt x="1186" y="184"/>
                    <a:pt x="804" y="555"/>
                  </a:cubicBezTo>
                  <a:cubicBezTo>
                    <a:pt x="23" y="1313"/>
                    <a:pt x="0" y="2563"/>
                    <a:pt x="758" y="3344"/>
                  </a:cubicBezTo>
                  <a:lnTo>
                    <a:pt x="2388" y="5027"/>
                  </a:lnTo>
                  <a:lnTo>
                    <a:pt x="5215" y="2283"/>
                  </a:lnTo>
                  <a:lnTo>
                    <a:pt x="3593" y="600"/>
                  </a:lnTo>
                  <a:cubicBezTo>
                    <a:pt x="3206" y="201"/>
                    <a:pt x="2690" y="0"/>
                    <a:pt x="2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218" name="Google Shape;218;p20"/>
          <p:cNvSpPr/>
          <p:nvPr/>
        </p:nvSpPr>
        <p:spPr>
          <a:xfrm rot="1439509">
            <a:off x="8045558" y="112486"/>
            <a:ext cx="808895" cy="580464"/>
          </a:xfrm>
          <a:custGeom>
            <a:rect b="b" l="l" r="r" t="t"/>
            <a:pathLst>
              <a:path extrusionOk="0" h="6927" w="9653">
                <a:moveTo>
                  <a:pt x="6310" y="0"/>
                </a:moveTo>
                <a:cubicBezTo>
                  <a:pt x="4820" y="0"/>
                  <a:pt x="4008" y="1553"/>
                  <a:pt x="4008" y="1553"/>
                </a:cubicBezTo>
                <a:cubicBezTo>
                  <a:pt x="4008" y="1553"/>
                  <a:pt x="3551" y="1396"/>
                  <a:pt x="2960" y="1396"/>
                </a:cubicBezTo>
                <a:cubicBezTo>
                  <a:pt x="2352" y="1396"/>
                  <a:pt x="1602" y="1562"/>
                  <a:pt x="1064" y="2238"/>
                </a:cubicBezTo>
                <a:cubicBezTo>
                  <a:pt x="1" y="3565"/>
                  <a:pt x="1171" y="6759"/>
                  <a:pt x="6152" y="6927"/>
                </a:cubicBezTo>
                <a:cubicBezTo>
                  <a:pt x="9653" y="3380"/>
                  <a:pt x="8301" y="257"/>
                  <a:pt x="6616" y="22"/>
                </a:cubicBezTo>
                <a:cubicBezTo>
                  <a:pt x="6511" y="7"/>
                  <a:pt x="6409" y="0"/>
                  <a:pt x="63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20"/>
          <p:cNvGrpSpPr/>
          <p:nvPr/>
        </p:nvGrpSpPr>
        <p:grpSpPr>
          <a:xfrm>
            <a:off x="7992805" y="97919"/>
            <a:ext cx="501435" cy="312991"/>
            <a:chOff x="1958200" y="4357425"/>
            <a:chExt cx="795550" cy="496575"/>
          </a:xfrm>
        </p:grpSpPr>
        <p:sp>
          <p:nvSpPr>
            <p:cNvPr id="220" name="Google Shape;220;p20"/>
            <p:cNvSpPr/>
            <p:nvPr/>
          </p:nvSpPr>
          <p:spPr>
            <a:xfrm>
              <a:off x="1958200" y="4357425"/>
              <a:ext cx="795550" cy="496575"/>
            </a:xfrm>
            <a:custGeom>
              <a:rect b="b" l="l" r="r" t="t"/>
              <a:pathLst>
                <a:path extrusionOk="0" h="19863" w="31822">
                  <a:moveTo>
                    <a:pt x="9435" y="933"/>
                  </a:moveTo>
                  <a:cubicBezTo>
                    <a:pt x="9727" y="933"/>
                    <a:pt x="9965" y="1170"/>
                    <a:pt x="9965" y="1463"/>
                  </a:cubicBezTo>
                  <a:lnTo>
                    <a:pt x="9965" y="1993"/>
                  </a:lnTo>
                  <a:lnTo>
                    <a:pt x="4919" y="1993"/>
                  </a:lnTo>
                  <a:lnTo>
                    <a:pt x="4919" y="1463"/>
                  </a:lnTo>
                  <a:cubicBezTo>
                    <a:pt x="4919" y="1170"/>
                    <a:pt x="5156" y="933"/>
                    <a:pt x="5449" y="933"/>
                  </a:cubicBezTo>
                  <a:close/>
                  <a:moveTo>
                    <a:pt x="22885" y="2925"/>
                  </a:moveTo>
                  <a:cubicBezTo>
                    <a:pt x="27299" y="2925"/>
                    <a:pt x="30889" y="6515"/>
                    <a:pt x="30889" y="10928"/>
                  </a:cubicBezTo>
                  <a:cubicBezTo>
                    <a:pt x="30889" y="15341"/>
                    <a:pt x="27299" y="18932"/>
                    <a:pt x="22885" y="18932"/>
                  </a:cubicBezTo>
                  <a:lnTo>
                    <a:pt x="1463" y="18932"/>
                  </a:lnTo>
                  <a:cubicBezTo>
                    <a:pt x="1172" y="18932"/>
                    <a:pt x="933" y="18693"/>
                    <a:pt x="933" y="18400"/>
                  </a:cubicBezTo>
                  <a:lnTo>
                    <a:pt x="933" y="3455"/>
                  </a:lnTo>
                  <a:cubicBezTo>
                    <a:pt x="933" y="3162"/>
                    <a:pt x="1172" y="2925"/>
                    <a:pt x="1463" y="2925"/>
                  </a:cubicBezTo>
                  <a:close/>
                  <a:moveTo>
                    <a:pt x="5449" y="0"/>
                  </a:moveTo>
                  <a:cubicBezTo>
                    <a:pt x="4643" y="0"/>
                    <a:pt x="3987" y="656"/>
                    <a:pt x="3987" y="1463"/>
                  </a:cubicBezTo>
                  <a:lnTo>
                    <a:pt x="3987" y="1993"/>
                  </a:lnTo>
                  <a:lnTo>
                    <a:pt x="1463" y="1993"/>
                  </a:lnTo>
                  <a:cubicBezTo>
                    <a:pt x="657" y="1993"/>
                    <a:pt x="1" y="2649"/>
                    <a:pt x="1" y="3455"/>
                  </a:cubicBezTo>
                  <a:lnTo>
                    <a:pt x="1" y="18400"/>
                  </a:lnTo>
                  <a:cubicBezTo>
                    <a:pt x="1" y="19208"/>
                    <a:pt x="657" y="19863"/>
                    <a:pt x="1463" y="19863"/>
                  </a:cubicBezTo>
                  <a:lnTo>
                    <a:pt x="22885" y="19863"/>
                  </a:lnTo>
                  <a:cubicBezTo>
                    <a:pt x="27812" y="19863"/>
                    <a:pt x="31821" y="15855"/>
                    <a:pt x="31821" y="10928"/>
                  </a:cubicBezTo>
                  <a:cubicBezTo>
                    <a:pt x="31821" y="6002"/>
                    <a:pt x="27812" y="1993"/>
                    <a:pt x="22885" y="1993"/>
                  </a:cubicBezTo>
                  <a:lnTo>
                    <a:pt x="10897" y="1993"/>
                  </a:lnTo>
                  <a:lnTo>
                    <a:pt x="10897" y="1463"/>
                  </a:lnTo>
                  <a:cubicBezTo>
                    <a:pt x="10897" y="656"/>
                    <a:pt x="10241" y="0"/>
                    <a:pt x="943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2107675" y="4457050"/>
              <a:ext cx="446800" cy="347150"/>
            </a:xfrm>
            <a:custGeom>
              <a:rect b="b" l="l" r="r" t="t"/>
              <a:pathLst>
                <a:path extrusionOk="0" h="13886" w="17872">
                  <a:moveTo>
                    <a:pt x="8909" y="4488"/>
                  </a:moveTo>
                  <a:lnTo>
                    <a:pt x="10473" y="11528"/>
                  </a:lnTo>
                  <a:cubicBezTo>
                    <a:pt x="10521" y="11741"/>
                    <a:pt x="10710" y="11893"/>
                    <a:pt x="10928" y="11893"/>
                  </a:cubicBezTo>
                  <a:lnTo>
                    <a:pt x="10930" y="11893"/>
                  </a:lnTo>
                  <a:cubicBezTo>
                    <a:pt x="11149" y="11892"/>
                    <a:pt x="11338" y="11739"/>
                    <a:pt x="11383" y="11524"/>
                  </a:cubicBezTo>
                  <a:lnTo>
                    <a:pt x="12558" y="6046"/>
                  </a:lnTo>
                  <a:lnTo>
                    <a:pt x="12987" y="7116"/>
                  </a:lnTo>
                  <a:cubicBezTo>
                    <a:pt x="13057" y="7293"/>
                    <a:pt x="13229" y="7410"/>
                    <a:pt x="13419" y="7410"/>
                  </a:cubicBezTo>
                  <a:lnTo>
                    <a:pt x="16939" y="7410"/>
                  </a:lnTo>
                  <a:lnTo>
                    <a:pt x="16939" y="12423"/>
                  </a:lnTo>
                  <a:cubicBezTo>
                    <a:pt x="16939" y="12716"/>
                    <a:pt x="16700" y="12953"/>
                    <a:pt x="16408" y="12953"/>
                  </a:cubicBezTo>
                  <a:lnTo>
                    <a:pt x="1462" y="12953"/>
                  </a:lnTo>
                  <a:cubicBezTo>
                    <a:pt x="1171" y="12953"/>
                    <a:pt x="932" y="12716"/>
                    <a:pt x="932" y="12423"/>
                  </a:cubicBezTo>
                  <a:lnTo>
                    <a:pt x="932" y="7410"/>
                  </a:lnTo>
                  <a:lnTo>
                    <a:pt x="4452" y="7410"/>
                  </a:lnTo>
                  <a:cubicBezTo>
                    <a:pt x="4628" y="7410"/>
                    <a:pt x="4789" y="7310"/>
                    <a:pt x="4869" y="7152"/>
                  </a:cubicBezTo>
                  <a:lnTo>
                    <a:pt x="5320" y="6250"/>
                  </a:lnTo>
                  <a:lnTo>
                    <a:pt x="6493" y="10554"/>
                  </a:lnTo>
                  <a:cubicBezTo>
                    <a:pt x="6549" y="10755"/>
                    <a:pt x="6732" y="10897"/>
                    <a:pt x="6940" y="10897"/>
                  </a:cubicBezTo>
                  <a:cubicBezTo>
                    <a:pt x="6943" y="10897"/>
                    <a:pt x="6945" y="10897"/>
                    <a:pt x="6948" y="10897"/>
                  </a:cubicBezTo>
                  <a:cubicBezTo>
                    <a:pt x="7160" y="10894"/>
                    <a:pt x="7343" y="10749"/>
                    <a:pt x="7395" y="10544"/>
                  </a:cubicBezTo>
                  <a:lnTo>
                    <a:pt x="8909" y="4488"/>
                  </a:lnTo>
                  <a:close/>
                  <a:moveTo>
                    <a:pt x="1462" y="0"/>
                  </a:moveTo>
                  <a:cubicBezTo>
                    <a:pt x="657" y="0"/>
                    <a:pt x="0" y="657"/>
                    <a:pt x="0" y="1463"/>
                  </a:cubicBezTo>
                  <a:lnTo>
                    <a:pt x="0" y="12423"/>
                  </a:lnTo>
                  <a:cubicBezTo>
                    <a:pt x="0" y="13230"/>
                    <a:pt x="657" y="13885"/>
                    <a:pt x="1462" y="13885"/>
                  </a:cubicBezTo>
                  <a:lnTo>
                    <a:pt x="16408" y="13885"/>
                  </a:lnTo>
                  <a:cubicBezTo>
                    <a:pt x="17215" y="13885"/>
                    <a:pt x="17871" y="13230"/>
                    <a:pt x="17871" y="12423"/>
                  </a:cubicBezTo>
                  <a:lnTo>
                    <a:pt x="17871" y="1463"/>
                  </a:lnTo>
                  <a:cubicBezTo>
                    <a:pt x="17871" y="657"/>
                    <a:pt x="17215" y="0"/>
                    <a:pt x="16408" y="0"/>
                  </a:cubicBezTo>
                  <a:lnTo>
                    <a:pt x="15413" y="0"/>
                  </a:lnTo>
                  <a:cubicBezTo>
                    <a:pt x="15155" y="0"/>
                    <a:pt x="14947" y="210"/>
                    <a:pt x="14947" y="466"/>
                  </a:cubicBezTo>
                  <a:cubicBezTo>
                    <a:pt x="14947" y="724"/>
                    <a:pt x="15155" y="933"/>
                    <a:pt x="15413" y="933"/>
                  </a:cubicBezTo>
                  <a:lnTo>
                    <a:pt x="16408" y="933"/>
                  </a:lnTo>
                  <a:cubicBezTo>
                    <a:pt x="16700" y="933"/>
                    <a:pt x="16939" y="1171"/>
                    <a:pt x="16939" y="1463"/>
                  </a:cubicBezTo>
                  <a:lnTo>
                    <a:pt x="16939" y="6477"/>
                  </a:lnTo>
                  <a:lnTo>
                    <a:pt x="13735" y="6477"/>
                  </a:lnTo>
                  <a:lnTo>
                    <a:pt x="12855" y="4279"/>
                  </a:lnTo>
                  <a:cubicBezTo>
                    <a:pt x="12784" y="4101"/>
                    <a:pt x="12612" y="3986"/>
                    <a:pt x="12422" y="3986"/>
                  </a:cubicBezTo>
                  <a:cubicBezTo>
                    <a:pt x="12409" y="3986"/>
                    <a:pt x="12396" y="3986"/>
                    <a:pt x="12383" y="3987"/>
                  </a:cubicBezTo>
                  <a:cubicBezTo>
                    <a:pt x="12178" y="4005"/>
                    <a:pt x="12010" y="4154"/>
                    <a:pt x="11966" y="4355"/>
                  </a:cubicBezTo>
                  <a:lnTo>
                    <a:pt x="10920" y="9241"/>
                  </a:lnTo>
                  <a:lnTo>
                    <a:pt x="9391" y="2359"/>
                  </a:lnTo>
                  <a:cubicBezTo>
                    <a:pt x="9344" y="2147"/>
                    <a:pt x="9157" y="1996"/>
                    <a:pt x="8942" y="1994"/>
                  </a:cubicBezTo>
                  <a:cubicBezTo>
                    <a:pt x="8940" y="1994"/>
                    <a:pt x="8938" y="1994"/>
                    <a:pt x="8936" y="1994"/>
                  </a:cubicBezTo>
                  <a:cubicBezTo>
                    <a:pt x="8723" y="1994"/>
                    <a:pt x="8535" y="2139"/>
                    <a:pt x="8484" y="2347"/>
                  </a:cubicBezTo>
                  <a:lnTo>
                    <a:pt x="6923" y="8586"/>
                  </a:lnTo>
                  <a:lnTo>
                    <a:pt x="5898" y="4828"/>
                  </a:lnTo>
                  <a:cubicBezTo>
                    <a:pt x="5847" y="4641"/>
                    <a:pt x="5687" y="4505"/>
                    <a:pt x="5494" y="4486"/>
                  </a:cubicBezTo>
                  <a:cubicBezTo>
                    <a:pt x="5479" y="4485"/>
                    <a:pt x="5463" y="4484"/>
                    <a:pt x="5448" y="4484"/>
                  </a:cubicBezTo>
                  <a:cubicBezTo>
                    <a:pt x="5273" y="4484"/>
                    <a:pt x="5111" y="4583"/>
                    <a:pt x="5032" y="4741"/>
                  </a:cubicBezTo>
                  <a:lnTo>
                    <a:pt x="4164" y="6477"/>
                  </a:lnTo>
                  <a:lnTo>
                    <a:pt x="932" y="6477"/>
                  </a:lnTo>
                  <a:lnTo>
                    <a:pt x="932" y="1463"/>
                  </a:lnTo>
                  <a:cubicBezTo>
                    <a:pt x="932" y="1170"/>
                    <a:pt x="1171" y="933"/>
                    <a:pt x="1462" y="933"/>
                  </a:cubicBezTo>
                  <a:lnTo>
                    <a:pt x="13419" y="933"/>
                  </a:lnTo>
                  <a:cubicBezTo>
                    <a:pt x="13677" y="933"/>
                    <a:pt x="13885" y="724"/>
                    <a:pt x="13885" y="466"/>
                  </a:cubicBezTo>
                  <a:cubicBezTo>
                    <a:pt x="13885" y="209"/>
                    <a:pt x="13677" y="0"/>
                    <a:pt x="134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2057850" y="4519325"/>
              <a:ext cx="23325" cy="222600"/>
            </a:xfrm>
            <a:custGeom>
              <a:rect b="b" l="l" r="r" t="t"/>
              <a:pathLst>
                <a:path extrusionOk="0" h="8904" w="933">
                  <a:moveTo>
                    <a:pt x="467" y="0"/>
                  </a:moveTo>
                  <a:cubicBezTo>
                    <a:pt x="209" y="0"/>
                    <a:pt x="1" y="209"/>
                    <a:pt x="1" y="466"/>
                  </a:cubicBezTo>
                  <a:lnTo>
                    <a:pt x="1" y="8437"/>
                  </a:lnTo>
                  <a:cubicBezTo>
                    <a:pt x="1" y="8695"/>
                    <a:pt x="209" y="8903"/>
                    <a:pt x="467" y="8903"/>
                  </a:cubicBezTo>
                  <a:cubicBezTo>
                    <a:pt x="725" y="8903"/>
                    <a:pt x="933" y="8695"/>
                    <a:pt x="933" y="8437"/>
                  </a:cubicBezTo>
                  <a:lnTo>
                    <a:pt x="933" y="466"/>
                  </a:lnTo>
                  <a:cubicBezTo>
                    <a:pt x="933" y="209"/>
                    <a:pt x="725" y="0"/>
                    <a:pt x="4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2580950" y="4569150"/>
              <a:ext cx="122975" cy="122950"/>
            </a:xfrm>
            <a:custGeom>
              <a:rect b="b" l="l" r="r" t="t"/>
              <a:pathLst>
                <a:path extrusionOk="0" h="4918" w="4919">
                  <a:moveTo>
                    <a:pt x="2459" y="1"/>
                  </a:moveTo>
                  <a:cubicBezTo>
                    <a:pt x="1104" y="1"/>
                    <a:pt x="0" y="1103"/>
                    <a:pt x="0" y="2459"/>
                  </a:cubicBezTo>
                  <a:cubicBezTo>
                    <a:pt x="0" y="3815"/>
                    <a:pt x="1104" y="4918"/>
                    <a:pt x="2459" y="4918"/>
                  </a:cubicBezTo>
                  <a:cubicBezTo>
                    <a:pt x="3815" y="4918"/>
                    <a:pt x="4919" y="3815"/>
                    <a:pt x="4919" y="2459"/>
                  </a:cubicBezTo>
                  <a:cubicBezTo>
                    <a:pt x="4919" y="2251"/>
                    <a:pt x="4892" y="2045"/>
                    <a:pt x="4840" y="1845"/>
                  </a:cubicBezTo>
                  <a:cubicBezTo>
                    <a:pt x="4787" y="1635"/>
                    <a:pt x="4598" y="1495"/>
                    <a:pt x="4390" y="1495"/>
                  </a:cubicBezTo>
                  <a:cubicBezTo>
                    <a:pt x="4352" y="1495"/>
                    <a:pt x="4312" y="1500"/>
                    <a:pt x="4273" y="1510"/>
                  </a:cubicBezTo>
                  <a:cubicBezTo>
                    <a:pt x="4024" y="1574"/>
                    <a:pt x="3873" y="1828"/>
                    <a:pt x="3938" y="2078"/>
                  </a:cubicBezTo>
                  <a:cubicBezTo>
                    <a:pt x="3969" y="2202"/>
                    <a:pt x="3986" y="2329"/>
                    <a:pt x="3986" y="2459"/>
                  </a:cubicBezTo>
                  <a:cubicBezTo>
                    <a:pt x="3986" y="3301"/>
                    <a:pt x="3301" y="3986"/>
                    <a:pt x="2459" y="3986"/>
                  </a:cubicBezTo>
                  <a:cubicBezTo>
                    <a:pt x="1618" y="3986"/>
                    <a:pt x="933" y="3301"/>
                    <a:pt x="933" y="2459"/>
                  </a:cubicBezTo>
                  <a:cubicBezTo>
                    <a:pt x="933" y="1617"/>
                    <a:pt x="1618" y="932"/>
                    <a:pt x="2459" y="932"/>
                  </a:cubicBezTo>
                  <a:cubicBezTo>
                    <a:pt x="2590" y="932"/>
                    <a:pt x="2719" y="949"/>
                    <a:pt x="2843" y="981"/>
                  </a:cubicBezTo>
                  <a:cubicBezTo>
                    <a:pt x="2882" y="991"/>
                    <a:pt x="2921" y="996"/>
                    <a:pt x="2960" y="996"/>
                  </a:cubicBezTo>
                  <a:cubicBezTo>
                    <a:pt x="3167" y="996"/>
                    <a:pt x="3357" y="857"/>
                    <a:pt x="3412" y="647"/>
                  </a:cubicBezTo>
                  <a:cubicBezTo>
                    <a:pt x="3476" y="397"/>
                    <a:pt x="3326" y="143"/>
                    <a:pt x="3077" y="79"/>
                  </a:cubicBezTo>
                  <a:cubicBezTo>
                    <a:pt x="2877" y="26"/>
                    <a:pt x="2669" y="1"/>
                    <a:pt x="245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20"/>
          <p:cNvGrpSpPr/>
          <p:nvPr/>
        </p:nvGrpSpPr>
        <p:grpSpPr>
          <a:xfrm>
            <a:off x="264261" y="203451"/>
            <a:ext cx="372482" cy="581113"/>
            <a:chOff x="631900" y="4207975"/>
            <a:chExt cx="509900" cy="795500"/>
          </a:xfrm>
        </p:grpSpPr>
        <p:sp>
          <p:nvSpPr>
            <p:cNvPr id="225" name="Google Shape;225;p20"/>
            <p:cNvSpPr/>
            <p:nvPr/>
          </p:nvSpPr>
          <p:spPr>
            <a:xfrm>
              <a:off x="631900" y="4569150"/>
              <a:ext cx="297350" cy="434325"/>
            </a:xfrm>
            <a:custGeom>
              <a:rect b="b" l="l" r="r" t="t"/>
              <a:pathLst>
                <a:path extrusionOk="0" h="17373" w="11894">
                  <a:moveTo>
                    <a:pt x="6445" y="1"/>
                  </a:moveTo>
                  <a:cubicBezTo>
                    <a:pt x="3838" y="1"/>
                    <a:pt x="1696" y="2026"/>
                    <a:pt x="1510" y="4586"/>
                  </a:cubicBezTo>
                  <a:cubicBezTo>
                    <a:pt x="572" y="5226"/>
                    <a:pt x="0" y="6298"/>
                    <a:pt x="0" y="7440"/>
                  </a:cubicBezTo>
                  <a:lnTo>
                    <a:pt x="0" y="8935"/>
                  </a:lnTo>
                  <a:cubicBezTo>
                    <a:pt x="0" y="13587"/>
                    <a:pt x="3785" y="17372"/>
                    <a:pt x="8437" y="17372"/>
                  </a:cubicBezTo>
                  <a:cubicBezTo>
                    <a:pt x="10343" y="17372"/>
                    <a:pt x="11893" y="15823"/>
                    <a:pt x="11893" y="13917"/>
                  </a:cubicBezTo>
                  <a:lnTo>
                    <a:pt x="11893" y="9434"/>
                  </a:lnTo>
                  <a:cubicBezTo>
                    <a:pt x="11893" y="7528"/>
                    <a:pt x="10343" y="5978"/>
                    <a:pt x="8437" y="5978"/>
                  </a:cubicBezTo>
                  <a:lnTo>
                    <a:pt x="7938" y="5978"/>
                  </a:lnTo>
                  <a:cubicBezTo>
                    <a:pt x="7682" y="5978"/>
                    <a:pt x="7473" y="6188"/>
                    <a:pt x="7473" y="6444"/>
                  </a:cubicBezTo>
                  <a:lnTo>
                    <a:pt x="7473" y="10237"/>
                  </a:lnTo>
                  <a:lnTo>
                    <a:pt x="5616" y="12094"/>
                  </a:lnTo>
                  <a:cubicBezTo>
                    <a:pt x="5434" y="12276"/>
                    <a:pt x="5434" y="12571"/>
                    <a:pt x="5616" y="12753"/>
                  </a:cubicBezTo>
                  <a:cubicBezTo>
                    <a:pt x="5708" y="12843"/>
                    <a:pt x="5827" y="12889"/>
                    <a:pt x="5946" y="12889"/>
                  </a:cubicBezTo>
                  <a:cubicBezTo>
                    <a:pt x="6065" y="12889"/>
                    <a:pt x="6185" y="12843"/>
                    <a:pt x="6276" y="12753"/>
                  </a:cubicBezTo>
                  <a:lnTo>
                    <a:pt x="7473" y="11555"/>
                  </a:lnTo>
                  <a:lnTo>
                    <a:pt x="7473" y="13419"/>
                  </a:lnTo>
                  <a:cubicBezTo>
                    <a:pt x="7473" y="13677"/>
                    <a:pt x="7682" y="13885"/>
                    <a:pt x="7938" y="13885"/>
                  </a:cubicBezTo>
                  <a:cubicBezTo>
                    <a:pt x="8196" y="13885"/>
                    <a:pt x="8405" y="13677"/>
                    <a:pt x="8405" y="13419"/>
                  </a:cubicBezTo>
                  <a:lnTo>
                    <a:pt x="8405" y="6910"/>
                  </a:lnTo>
                  <a:lnTo>
                    <a:pt x="8437" y="6910"/>
                  </a:lnTo>
                  <a:cubicBezTo>
                    <a:pt x="9828" y="6910"/>
                    <a:pt x="10960" y="8043"/>
                    <a:pt x="10960" y="9434"/>
                  </a:cubicBezTo>
                  <a:lnTo>
                    <a:pt x="10960" y="13917"/>
                  </a:lnTo>
                  <a:cubicBezTo>
                    <a:pt x="10960" y="15309"/>
                    <a:pt x="9828" y="16441"/>
                    <a:pt x="8437" y="16441"/>
                  </a:cubicBezTo>
                  <a:cubicBezTo>
                    <a:pt x="4299" y="16441"/>
                    <a:pt x="933" y="13074"/>
                    <a:pt x="933" y="8935"/>
                  </a:cubicBezTo>
                  <a:lnTo>
                    <a:pt x="933" y="7440"/>
                  </a:lnTo>
                  <a:cubicBezTo>
                    <a:pt x="933" y="6826"/>
                    <a:pt x="1159" y="6239"/>
                    <a:pt x="1553" y="5786"/>
                  </a:cubicBezTo>
                  <a:cubicBezTo>
                    <a:pt x="1705" y="6360"/>
                    <a:pt x="2147" y="6798"/>
                    <a:pt x="2715" y="6891"/>
                  </a:cubicBezTo>
                  <a:cubicBezTo>
                    <a:pt x="2795" y="6904"/>
                    <a:pt x="2875" y="6911"/>
                    <a:pt x="2955" y="6911"/>
                  </a:cubicBezTo>
                  <a:cubicBezTo>
                    <a:pt x="3301" y="6911"/>
                    <a:pt x="3638" y="6789"/>
                    <a:pt x="3904" y="6563"/>
                  </a:cubicBezTo>
                  <a:cubicBezTo>
                    <a:pt x="4232" y="6284"/>
                    <a:pt x="4420" y="5878"/>
                    <a:pt x="4420" y="5448"/>
                  </a:cubicBezTo>
                  <a:lnTo>
                    <a:pt x="4420" y="4951"/>
                  </a:lnTo>
                  <a:cubicBezTo>
                    <a:pt x="4420" y="3834"/>
                    <a:pt x="5328" y="2926"/>
                    <a:pt x="6445" y="2926"/>
                  </a:cubicBezTo>
                  <a:lnTo>
                    <a:pt x="7441" y="2926"/>
                  </a:lnTo>
                  <a:cubicBezTo>
                    <a:pt x="7458" y="2926"/>
                    <a:pt x="7473" y="2939"/>
                    <a:pt x="7473" y="2957"/>
                  </a:cubicBezTo>
                  <a:lnTo>
                    <a:pt x="7473" y="3953"/>
                  </a:lnTo>
                  <a:cubicBezTo>
                    <a:pt x="7473" y="3971"/>
                    <a:pt x="7458" y="3986"/>
                    <a:pt x="7441" y="3986"/>
                  </a:cubicBezTo>
                  <a:lnTo>
                    <a:pt x="6445" y="3986"/>
                  </a:lnTo>
                  <a:cubicBezTo>
                    <a:pt x="5912" y="3986"/>
                    <a:pt x="5480" y="4418"/>
                    <a:pt x="5480" y="4951"/>
                  </a:cubicBezTo>
                  <a:lnTo>
                    <a:pt x="5480" y="6444"/>
                  </a:lnTo>
                  <a:cubicBezTo>
                    <a:pt x="5480" y="6702"/>
                    <a:pt x="5688" y="6910"/>
                    <a:pt x="5946" y="6910"/>
                  </a:cubicBezTo>
                  <a:cubicBezTo>
                    <a:pt x="6204" y="6910"/>
                    <a:pt x="6412" y="6702"/>
                    <a:pt x="6412" y="6444"/>
                  </a:cubicBezTo>
                  <a:lnTo>
                    <a:pt x="6412" y="4951"/>
                  </a:lnTo>
                  <a:cubicBezTo>
                    <a:pt x="6412" y="4932"/>
                    <a:pt x="6427" y="4918"/>
                    <a:pt x="6445" y="4918"/>
                  </a:cubicBezTo>
                  <a:lnTo>
                    <a:pt x="7441" y="4918"/>
                  </a:lnTo>
                  <a:cubicBezTo>
                    <a:pt x="7972" y="4918"/>
                    <a:pt x="8405" y="4486"/>
                    <a:pt x="8405" y="3953"/>
                  </a:cubicBezTo>
                  <a:lnTo>
                    <a:pt x="8405" y="2957"/>
                  </a:lnTo>
                  <a:cubicBezTo>
                    <a:pt x="8405" y="2426"/>
                    <a:pt x="7972" y="1993"/>
                    <a:pt x="7441" y="1993"/>
                  </a:cubicBezTo>
                  <a:lnTo>
                    <a:pt x="6445" y="1993"/>
                  </a:lnTo>
                  <a:cubicBezTo>
                    <a:pt x="4814" y="1993"/>
                    <a:pt x="3487" y="3319"/>
                    <a:pt x="3487" y="4951"/>
                  </a:cubicBezTo>
                  <a:lnTo>
                    <a:pt x="3487" y="5448"/>
                  </a:lnTo>
                  <a:cubicBezTo>
                    <a:pt x="3487" y="5605"/>
                    <a:pt x="3419" y="5752"/>
                    <a:pt x="3301" y="5853"/>
                  </a:cubicBezTo>
                  <a:cubicBezTo>
                    <a:pt x="3204" y="5935"/>
                    <a:pt x="3084" y="5979"/>
                    <a:pt x="2958" y="5979"/>
                  </a:cubicBezTo>
                  <a:cubicBezTo>
                    <a:pt x="2927" y="5979"/>
                    <a:pt x="2896" y="5976"/>
                    <a:pt x="2865" y="5971"/>
                  </a:cubicBezTo>
                  <a:cubicBezTo>
                    <a:pt x="2607" y="5929"/>
                    <a:pt x="2427" y="5671"/>
                    <a:pt x="2427" y="5343"/>
                  </a:cubicBezTo>
                  <a:lnTo>
                    <a:pt x="2427" y="4951"/>
                  </a:lnTo>
                  <a:cubicBezTo>
                    <a:pt x="2427" y="2734"/>
                    <a:pt x="4230" y="932"/>
                    <a:pt x="6445" y="932"/>
                  </a:cubicBezTo>
                  <a:cubicBezTo>
                    <a:pt x="7172" y="932"/>
                    <a:pt x="7884" y="1128"/>
                    <a:pt x="8505" y="1499"/>
                  </a:cubicBezTo>
                  <a:cubicBezTo>
                    <a:pt x="8579" y="1544"/>
                    <a:pt x="8662" y="1566"/>
                    <a:pt x="8743" y="1566"/>
                  </a:cubicBezTo>
                  <a:cubicBezTo>
                    <a:pt x="8902" y="1566"/>
                    <a:pt x="9057" y="1485"/>
                    <a:pt x="9144" y="1339"/>
                  </a:cubicBezTo>
                  <a:cubicBezTo>
                    <a:pt x="9276" y="1119"/>
                    <a:pt x="9204" y="832"/>
                    <a:pt x="8983" y="701"/>
                  </a:cubicBezTo>
                  <a:cubicBezTo>
                    <a:pt x="8218" y="243"/>
                    <a:pt x="7340" y="1"/>
                    <a:pt x="644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805800" y="4207975"/>
              <a:ext cx="336000" cy="484125"/>
            </a:xfrm>
            <a:custGeom>
              <a:rect b="b" l="l" r="r" t="t"/>
              <a:pathLst>
                <a:path extrusionOk="0" h="19365" w="13440">
                  <a:moveTo>
                    <a:pt x="2477" y="0"/>
                  </a:moveTo>
                  <a:cubicBezTo>
                    <a:pt x="2256" y="0"/>
                    <a:pt x="2064" y="157"/>
                    <a:pt x="2021" y="375"/>
                  </a:cubicBezTo>
                  <a:lnTo>
                    <a:pt x="28" y="10339"/>
                  </a:lnTo>
                  <a:cubicBezTo>
                    <a:pt x="1" y="10475"/>
                    <a:pt x="36" y="10617"/>
                    <a:pt x="125" y="10726"/>
                  </a:cubicBezTo>
                  <a:cubicBezTo>
                    <a:pt x="213" y="10833"/>
                    <a:pt x="345" y="10896"/>
                    <a:pt x="485" y="10896"/>
                  </a:cubicBezTo>
                  <a:lnTo>
                    <a:pt x="4844" y="10896"/>
                  </a:lnTo>
                  <a:lnTo>
                    <a:pt x="2529" y="18768"/>
                  </a:lnTo>
                  <a:cubicBezTo>
                    <a:pt x="2466" y="18977"/>
                    <a:pt x="2559" y="19202"/>
                    <a:pt x="2752" y="19308"/>
                  </a:cubicBezTo>
                  <a:cubicBezTo>
                    <a:pt x="2823" y="19347"/>
                    <a:pt x="2899" y="19365"/>
                    <a:pt x="2976" y="19365"/>
                  </a:cubicBezTo>
                  <a:cubicBezTo>
                    <a:pt x="3107" y="19365"/>
                    <a:pt x="3236" y="19310"/>
                    <a:pt x="3328" y="19205"/>
                  </a:cubicBezTo>
                  <a:lnTo>
                    <a:pt x="13291" y="7747"/>
                  </a:lnTo>
                  <a:cubicBezTo>
                    <a:pt x="13411" y="7608"/>
                    <a:pt x="13439" y="7413"/>
                    <a:pt x="13363" y="7247"/>
                  </a:cubicBezTo>
                  <a:cubicBezTo>
                    <a:pt x="13289" y="7082"/>
                    <a:pt x="13122" y="6975"/>
                    <a:pt x="12939" y="6975"/>
                  </a:cubicBezTo>
                  <a:lnTo>
                    <a:pt x="7460" y="6975"/>
                  </a:lnTo>
                  <a:cubicBezTo>
                    <a:pt x="7202" y="6975"/>
                    <a:pt x="6993" y="7183"/>
                    <a:pt x="6993" y="7441"/>
                  </a:cubicBezTo>
                  <a:cubicBezTo>
                    <a:pt x="6993" y="7699"/>
                    <a:pt x="7202" y="7907"/>
                    <a:pt x="7460" y="7907"/>
                  </a:cubicBezTo>
                  <a:lnTo>
                    <a:pt x="11916" y="7907"/>
                  </a:lnTo>
                  <a:lnTo>
                    <a:pt x="4025" y="16981"/>
                  </a:lnTo>
                  <a:lnTo>
                    <a:pt x="5914" y="10561"/>
                  </a:lnTo>
                  <a:cubicBezTo>
                    <a:pt x="5955" y="10421"/>
                    <a:pt x="5928" y="10268"/>
                    <a:pt x="5841" y="10150"/>
                  </a:cubicBezTo>
                  <a:cubicBezTo>
                    <a:pt x="5751" y="10033"/>
                    <a:pt x="5614" y="9963"/>
                    <a:pt x="5467" y="9963"/>
                  </a:cubicBezTo>
                  <a:lnTo>
                    <a:pt x="1054" y="9963"/>
                  </a:lnTo>
                  <a:lnTo>
                    <a:pt x="2859" y="932"/>
                  </a:lnTo>
                  <a:lnTo>
                    <a:pt x="9289" y="932"/>
                  </a:lnTo>
                  <a:lnTo>
                    <a:pt x="7732" y="5291"/>
                  </a:lnTo>
                  <a:cubicBezTo>
                    <a:pt x="7645" y="5534"/>
                    <a:pt x="7771" y="5800"/>
                    <a:pt x="8014" y="5887"/>
                  </a:cubicBezTo>
                  <a:cubicBezTo>
                    <a:pt x="8066" y="5905"/>
                    <a:pt x="8119" y="5914"/>
                    <a:pt x="8171" y="5914"/>
                  </a:cubicBezTo>
                  <a:cubicBezTo>
                    <a:pt x="8363" y="5914"/>
                    <a:pt x="8542" y="5795"/>
                    <a:pt x="8610" y="5605"/>
                  </a:cubicBezTo>
                  <a:lnTo>
                    <a:pt x="10389" y="623"/>
                  </a:lnTo>
                  <a:cubicBezTo>
                    <a:pt x="10440" y="480"/>
                    <a:pt x="10419" y="322"/>
                    <a:pt x="10331" y="198"/>
                  </a:cubicBezTo>
                  <a:cubicBezTo>
                    <a:pt x="10245" y="74"/>
                    <a:pt x="10102" y="0"/>
                    <a:pt x="995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930800" y="4681250"/>
              <a:ext cx="98050" cy="23325"/>
            </a:xfrm>
            <a:custGeom>
              <a:rect b="b" l="l" r="r" t="t"/>
              <a:pathLst>
                <a:path extrusionOk="0" h="933" w="3922">
                  <a:moveTo>
                    <a:pt x="467" y="0"/>
                  </a:moveTo>
                  <a:cubicBezTo>
                    <a:pt x="209" y="0"/>
                    <a:pt x="1" y="209"/>
                    <a:pt x="1" y="467"/>
                  </a:cubicBezTo>
                  <a:cubicBezTo>
                    <a:pt x="1" y="723"/>
                    <a:pt x="209" y="933"/>
                    <a:pt x="467" y="933"/>
                  </a:cubicBezTo>
                  <a:lnTo>
                    <a:pt x="3456" y="933"/>
                  </a:lnTo>
                  <a:cubicBezTo>
                    <a:pt x="3713" y="933"/>
                    <a:pt x="3922" y="723"/>
                    <a:pt x="3922" y="467"/>
                  </a:cubicBezTo>
                  <a:cubicBezTo>
                    <a:pt x="3922" y="209"/>
                    <a:pt x="3713" y="0"/>
                    <a:pt x="3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941650" y="4731075"/>
              <a:ext cx="63925" cy="48225"/>
            </a:xfrm>
            <a:custGeom>
              <a:rect b="b" l="l" r="r" t="t"/>
              <a:pathLst>
                <a:path extrusionOk="0" h="1929" w="2557">
                  <a:moveTo>
                    <a:pt x="532" y="0"/>
                  </a:moveTo>
                  <a:cubicBezTo>
                    <a:pt x="381" y="0"/>
                    <a:pt x="233" y="73"/>
                    <a:pt x="143" y="207"/>
                  </a:cubicBezTo>
                  <a:cubicBezTo>
                    <a:pt x="1" y="421"/>
                    <a:pt x="58" y="710"/>
                    <a:pt x="273" y="854"/>
                  </a:cubicBezTo>
                  <a:lnTo>
                    <a:pt x="1767" y="1850"/>
                  </a:lnTo>
                  <a:cubicBezTo>
                    <a:pt x="1846" y="1903"/>
                    <a:pt x="1936" y="1928"/>
                    <a:pt x="2026" y="1928"/>
                  </a:cubicBezTo>
                  <a:cubicBezTo>
                    <a:pt x="2176" y="1928"/>
                    <a:pt x="2323" y="1856"/>
                    <a:pt x="2413" y="1721"/>
                  </a:cubicBezTo>
                  <a:cubicBezTo>
                    <a:pt x="2557" y="1507"/>
                    <a:pt x="2498" y="1218"/>
                    <a:pt x="2284" y="1074"/>
                  </a:cubicBezTo>
                  <a:lnTo>
                    <a:pt x="790" y="78"/>
                  </a:lnTo>
                  <a:cubicBezTo>
                    <a:pt x="710" y="25"/>
                    <a:pt x="620" y="0"/>
                    <a:pt x="5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829575" y="4506875"/>
              <a:ext cx="51450" cy="60675"/>
            </a:xfrm>
            <a:custGeom>
              <a:rect b="b" l="l" r="r" t="t"/>
              <a:pathLst>
                <a:path extrusionOk="0" h="2427" w="2058">
                  <a:moveTo>
                    <a:pt x="530" y="0"/>
                  </a:moveTo>
                  <a:cubicBezTo>
                    <a:pt x="441" y="0"/>
                    <a:pt x="351" y="26"/>
                    <a:pt x="271" y="79"/>
                  </a:cubicBezTo>
                  <a:cubicBezTo>
                    <a:pt x="58" y="221"/>
                    <a:pt x="0" y="510"/>
                    <a:pt x="142" y="725"/>
                  </a:cubicBezTo>
                  <a:lnTo>
                    <a:pt x="1138" y="2220"/>
                  </a:lnTo>
                  <a:cubicBezTo>
                    <a:pt x="1229" y="2355"/>
                    <a:pt x="1376" y="2427"/>
                    <a:pt x="1528" y="2427"/>
                  </a:cubicBezTo>
                  <a:cubicBezTo>
                    <a:pt x="1615" y="2427"/>
                    <a:pt x="1706" y="2402"/>
                    <a:pt x="1785" y="2349"/>
                  </a:cubicBezTo>
                  <a:cubicBezTo>
                    <a:pt x="2000" y="2206"/>
                    <a:pt x="2058" y="1917"/>
                    <a:pt x="1914" y="1703"/>
                  </a:cubicBezTo>
                  <a:lnTo>
                    <a:pt x="918" y="208"/>
                  </a:lnTo>
                  <a:cubicBezTo>
                    <a:pt x="828" y="73"/>
                    <a:pt x="680" y="0"/>
                    <a:pt x="53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8459131" y="231311"/>
            <a:ext cx="343280" cy="581131"/>
            <a:chOff x="3460125" y="4207975"/>
            <a:chExt cx="469925" cy="795525"/>
          </a:xfrm>
        </p:grpSpPr>
        <p:sp>
          <p:nvSpPr>
            <p:cNvPr id="231" name="Google Shape;231;p20"/>
            <p:cNvSpPr/>
            <p:nvPr/>
          </p:nvSpPr>
          <p:spPr>
            <a:xfrm>
              <a:off x="3546425" y="4693675"/>
              <a:ext cx="23325" cy="309800"/>
            </a:xfrm>
            <a:custGeom>
              <a:rect b="b" l="l" r="r" t="t"/>
              <a:pathLst>
                <a:path extrusionOk="0" h="12392" w="933">
                  <a:moveTo>
                    <a:pt x="467" y="1"/>
                  </a:moveTo>
                  <a:cubicBezTo>
                    <a:pt x="209" y="1"/>
                    <a:pt x="0" y="210"/>
                    <a:pt x="0" y="467"/>
                  </a:cubicBezTo>
                  <a:lnTo>
                    <a:pt x="0" y="11925"/>
                  </a:lnTo>
                  <a:cubicBezTo>
                    <a:pt x="0" y="12183"/>
                    <a:pt x="209" y="12391"/>
                    <a:pt x="467" y="12391"/>
                  </a:cubicBezTo>
                  <a:cubicBezTo>
                    <a:pt x="723" y="12391"/>
                    <a:pt x="933" y="12183"/>
                    <a:pt x="933" y="11925"/>
                  </a:cubicBezTo>
                  <a:lnTo>
                    <a:pt x="933" y="467"/>
                  </a:lnTo>
                  <a:cubicBezTo>
                    <a:pt x="933" y="210"/>
                    <a:pt x="723" y="1"/>
                    <a:pt x="46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3460125" y="4207975"/>
              <a:ext cx="469925" cy="795525"/>
            </a:xfrm>
            <a:custGeom>
              <a:rect b="b" l="l" r="r" t="t"/>
              <a:pathLst>
                <a:path extrusionOk="0" h="31821" w="18797">
                  <a:moveTo>
                    <a:pt x="11391" y="932"/>
                  </a:moveTo>
                  <a:cubicBezTo>
                    <a:pt x="12507" y="932"/>
                    <a:pt x="13416" y="1841"/>
                    <a:pt x="13416" y="2957"/>
                  </a:cubicBezTo>
                  <a:lnTo>
                    <a:pt x="13416" y="4982"/>
                  </a:lnTo>
                  <a:lnTo>
                    <a:pt x="13384" y="4982"/>
                  </a:lnTo>
                  <a:cubicBezTo>
                    <a:pt x="9224" y="4982"/>
                    <a:pt x="7761" y="3649"/>
                    <a:pt x="7732" y="3621"/>
                  </a:cubicBezTo>
                  <a:cubicBezTo>
                    <a:pt x="7641" y="3532"/>
                    <a:pt x="7523" y="3487"/>
                    <a:pt x="7405" y="3487"/>
                  </a:cubicBezTo>
                  <a:cubicBezTo>
                    <a:pt x="7286" y="3487"/>
                    <a:pt x="7167" y="3533"/>
                    <a:pt x="7076" y="3623"/>
                  </a:cubicBezTo>
                  <a:cubicBezTo>
                    <a:pt x="6894" y="3805"/>
                    <a:pt x="6894" y="4100"/>
                    <a:pt x="7076" y="4284"/>
                  </a:cubicBezTo>
                  <a:cubicBezTo>
                    <a:pt x="7142" y="4350"/>
                    <a:pt x="8760" y="5915"/>
                    <a:pt x="13384" y="5915"/>
                  </a:cubicBezTo>
                  <a:cubicBezTo>
                    <a:pt x="13676" y="5915"/>
                    <a:pt x="13914" y="6152"/>
                    <a:pt x="13914" y="6445"/>
                  </a:cubicBezTo>
                  <a:cubicBezTo>
                    <a:pt x="13914" y="6736"/>
                    <a:pt x="13676" y="6975"/>
                    <a:pt x="13384" y="6975"/>
                  </a:cubicBezTo>
                  <a:cubicBezTo>
                    <a:pt x="13126" y="6975"/>
                    <a:pt x="12918" y="7183"/>
                    <a:pt x="12918" y="7441"/>
                  </a:cubicBezTo>
                  <a:cubicBezTo>
                    <a:pt x="12918" y="9381"/>
                    <a:pt x="11339" y="10961"/>
                    <a:pt x="9398" y="10961"/>
                  </a:cubicBezTo>
                  <a:cubicBezTo>
                    <a:pt x="7458" y="10961"/>
                    <a:pt x="5878" y="9381"/>
                    <a:pt x="5878" y="7441"/>
                  </a:cubicBezTo>
                  <a:cubicBezTo>
                    <a:pt x="5878" y="7183"/>
                    <a:pt x="5670" y="6975"/>
                    <a:pt x="5412" y="6975"/>
                  </a:cubicBezTo>
                  <a:cubicBezTo>
                    <a:pt x="5121" y="6975"/>
                    <a:pt x="4882" y="6736"/>
                    <a:pt x="4882" y="6445"/>
                  </a:cubicBezTo>
                  <a:cubicBezTo>
                    <a:pt x="4882" y="6152"/>
                    <a:pt x="5121" y="5915"/>
                    <a:pt x="5412" y="5915"/>
                  </a:cubicBezTo>
                  <a:lnTo>
                    <a:pt x="5911" y="5915"/>
                  </a:lnTo>
                  <a:cubicBezTo>
                    <a:pt x="6169" y="5915"/>
                    <a:pt x="6377" y="5705"/>
                    <a:pt x="6377" y="5448"/>
                  </a:cubicBezTo>
                  <a:cubicBezTo>
                    <a:pt x="6377" y="5191"/>
                    <a:pt x="6169" y="4982"/>
                    <a:pt x="5911" y="4982"/>
                  </a:cubicBezTo>
                  <a:lnTo>
                    <a:pt x="5381" y="4982"/>
                  </a:lnTo>
                  <a:lnTo>
                    <a:pt x="5381" y="2957"/>
                  </a:lnTo>
                  <a:cubicBezTo>
                    <a:pt x="5381" y="1841"/>
                    <a:pt x="6289" y="932"/>
                    <a:pt x="7406" y="932"/>
                  </a:cubicBezTo>
                  <a:close/>
                  <a:moveTo>
                    <a:pt x="7406" y="0"/>
                  </a:moveTo>
                  <a:cubicBezTo>
                    <a:pt x="5775" y="0"/>
                    <a:pt x="4449" y="1326"/>
                    <a:pt x="4449" y="2957"/>
                  </a:cubicBezTo>
                  <a:lnTo>
                    <a:pt x="4449" y="5346"/>
                  </a:lnTo>
                  <a:cubicBezTo>
                    <a:pt x="4144" y="5615"/>
                    <a:pt x="3950" y="6007"/>
                    <a:pt x="3950" y="6445"/>
                  </a:cubicBezTo>
                  <a:cubicBezTo>
                    <a:pt x="3950" y="7094"/>
                    <a:pt x="4376" y="7647"/>
                    <a:pt x="4964" y="7836"/>
                  </a:cubicBezTo>
                  <a:cubicBezTo>
                    <a:pt x="5067" y="8997"/>
                    <a:pt x="5617" y="10031"/>
                    <a:pt x="6441" y="10764"/>
                  </a:cubicBezTo>
                  <a:lnTo>
                    <a:pt x="6441" y="12393"/>
                  </a:lnTo>
                  <a:cubicBezTo>
                    <a:pt x="6441" y="12814"/>
                    <a:pt x="6176" y="13201"/>
                    <a:pt x="5782" y="13353"/>
                  </a:cubicBezTo>
                  <a:lnTo>
                    <a:pt x="1973" y="14818"/>
                  </a:lnTo>
                  <a:cubicBezTo>
                    <a:pt x="759" y="15284"/>
                    <a:pt x="0" y="16469"/>
                    <a:pt x="83" y="17768"/>
                  </a:cubicBezTo>
                  <a:lnTo>
                    <a:pt x="961" y="31383"/>
                  </a:lnTo>
                  <a:cubicBezTo>
                    <a:pt x="978" y="31630"/>
                    <a:pt x="1183" y="31820"/>
                    <a:pt x="1426" y="31820"/>
                  </a:cubicBezTo>
                  <a:cubicBezTo>
                    <a:pt x="1437" y="31820"/>
                    <a:pt x="1447" y="31819"/>
                    <a:pt x="1458" y="31819"/>
                  </a:cubicBezTo>
                  <a:cubicBezTo>
                    <a:pt x="1714" y="31802"/>
                    <a:pt x="1908" y="31581"/>
                    <a:pt x="1893" y="31324"/>
                  </a:cubicBezTo>
                  <a:lnTo>
                    <a:pt x="1013" y="17707"/>
                  </a:lnTo>
                  <a:cubicBezTo>
                    <a:pt x="957" y="16818"/>
                    <a:pt x="1477" y="16007"/>
                    <a:pt x="2308" y="15687"/>
                  </a:cubicBezTo>
                  <a:lnTo>
                    <a:pt x="6116" y="14223"/>
                  </a:lnTo>
                  <a:cubicBezTo>
                    <a:pt x="6869" y="13934"/>
                    <a:pt x="7373" y="13198"/>
                    <a:pt x="7373" y="12393"/>
                  </a:cubicBezTo>
                  <a:lnTo>
                    <a:pt x="7373" y="11404"/>
                  </a:lnTo>
                  <a:cubicBezTo>
                    <a:pt x="7980" y="11716"/>
                    <a:pt x="8670" y="11893"/>
                    <a:pt x="9398" y="11893"/>
                  </a:cubicBezTo>
                  <a:cubicBezTo>
                    <a:pt x="10127" y="11893"/>
                    <a:pt x="10815" y="11716"/>
                    <a:pt x="11423" y="11404"/>
                  </a:cubicBezTo>
                  <a:lnTo>
                    <a:pt x="11423" y="12393"/>
                  </a:lnTo>
                  <a:cubicBezTo>
                    <a:pt x="11423" y="13198"/>
                    <a:pt x="11928" y="13934"/>
                    <a:pt x="12680" y="14223"/>
                  </a:cubicBezTo>
                  <a:lnTo>
                    <a:pt x="16489" y="15687"/>
                  </a:lnTo>
                  <a:cubicBezTo>
                    <a:pt x="17320" y="16007"/>
                    <a:pt x="17840" y="16818"/>
                    <a:pt x="17782" y="17707"/>
                  </a:cubicBezTo>
                  <a:lnTo>
                    <a:pt x="16904" y="31324"/>
                  </a:lnTo>
                  <a:cubicBezTo>
                    <a:pt x="16887" y="31581"/>
                    <a:pt x="17082" y="31802"/>
                    <a:pt x="17339" y="31819"/>
                  </a:cubicBezTo>
                  <a:cubicBezTo>
                    <a:pt x="17349" y="31819"/>
                    <a:pt x="17359" y="31820"/>
                    <a:pt x="17369" y="31820"/>
                  </a:cubicBezTo>
                  <a:cubicBezTo>
                    <a:pt x="17614" y="31820"/>
                    <a:pt x="17818" y="31630"/>
                    <a:pt x="17834" y="31383"/>
                  </a:cubicBezTo>
                  <a:lnTo>
                    <a:pt x="18712" y="17768"/>
                  </a:lnTo>
                  <a:cubicBezTo>
                    <a:pt x="18796" y="16469"/>
                    <a:pt x="18038" y="15284"/>
                    <a:pt x="16823" y="14818"/>
                  </a:cubicBezTo>
                  <a:lnTo>
                    <a:pt x="13014" y="13353"/>
                  </a:lnTo>
                  <a:cubicBezTo>
                    <a:pt x="12621" y="13201"/>
                    <a:pt x="12356" y="12814"/>
                    <a:pt x="12356" y="12393"/>
                  </a:cubicBezTo>
                  <a:lnTo>
                    <a:pt x="12356" y="10764"/>
                  </a:lnTo>
                  <a:cubicBezTo>
                    <a:pt x="13178" y="10031"/>
                    <a:pt x="13730" y="8997"/>
                    <a:pt x="13832" y="7836"/>
                  </a:cubicBezTo>
                  <a:cubicBezTo>
                    <a:pt x="14420" y="7647"/>
                    <a:pt x="14847" y="7094"/>
                    <a:pt x="14847" y="6445"/>
                  </a:cubicBezTo>
                  <a:cubicBezTo>
                    <a:pt x="14847" y="6007"/>
                    <a:pt x="14653" y="5615"/>
                    <a:pt x="14348" y="5346"/>
                  </a:cubicBezTo>
                  <a:lnTo>
                    <a:pt x="14348" y="2957"/>
                  </a:lnTo>
                  <a:cubicBezTo>
                    <a:pt x="14348" y="1326"/>
                    <a:pt x="13022" y="0"/>
                    <a:pt x="113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820400" y="4693675"/>
              <a:ext cx="23350" cy="309800"/>
            </a:xfrm>
            <a:custGeom>
              <a:rect b="b" l="l" r="r" t="t"/>
              <a:pathLst>
                <a:path extrusionOk="0" h="12392" w="934">
                  <a:moveTo>
                    <a:pt x="467" y="1"/>
                  </a:moveTo>
                  <a:cubicBezTo>
                    <a:pt x="210" y="1"/>
                    <a:pt x="1" y="210"/>
                    <a:pt x="1" y="467"/>
                  </a:cubicBezTo>
                  <a:lnTo>
                    <a:pt x="1" y="11925"/>
                  </a:lnTo>
                  <a:cubicBezTo>
                    <a:pt x="1" y="12183"/>
                    <a:pt x="210" y="12391"/>
                    <a:pt x="467" y="12391"/>
                  </a:cubicBezTo>
                  <a:cubicBezTo>
                    <a:pt x="725" y="12391"/>
                    <a:pt x="933" y="12183"/>
                    <a:pt x="933" y="11925"/>
                  </a:cubicBezTo>
                  <a:lnTo>
                    <a:pt x="933" y="467"/>
                  </a:lnTo>
                  <a:cubicBezTo>
                    <a:pt x="933" y="210"/>
                    <a:pt x="725" y="1"/>
                    <a:pt x="46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596225" y="4668775"/>
              <a:ext cx="197475" cy="197700"/>
            </a:xfrm>
            <a:custGeom>
              <a:rect b="b" l="l" r="r" t="t"/>
              <a:pathLst>
                <a:path extrusionOk="0" h="7908" w="7899">
                  <a:moveTo>
                    <a:pt x="2938" y="3331"/>
                  </a:moveTo>
                  <a:lnTo>
                    <a:pt x="4053" y="5190"/>
                  </a:lnTo>
                  <a:cubicBezTo>
                    <a:pt x="4127" y="5314"/>
                    <a:pt x="4253" y="5396"/>
                    <a:pt x="4395" y="5413"/>
                  </a:cubicBezTo>
                  <a:cubicBezTo>
                    <a:pt x="4415" y="5415"/>
                    <a:pt x="4434" y="5416"/>
                    <a:pt x="4453" y="5416"/>
                  </a:cubicBezTo>
                  <a:cubicBezTo>
                    <a:pt x="4576" y="5416"/>
                    <a:pt x="4694" y="5368"/>
                    <a:pt x="4782" y="5280"/>
                  </a:cubicBezTo>
                  <a:lnTo>
                    <a:pt x="5642" y="4420"/>
                  </a:lnTo>
                  <a:lnTo>
                    <a:pt x="6333" y="4420"/>
                  </a:lnTo>
                  <a:cubicBezTo>
                    <a:pt x="5607" y="5591"/>
                    <a:pt x="4459" y="6504"/>
                    <a:pt x="3954" y="6873"/>
                  </a:cubicBezTo>
                  <a:cubicBezTo>
                    <a:pt x="3448" y="6504"/>
                    <a:pt x="2299" y="5589"/>
                    <a:pt x="1573" y="4420"/>
                  </a:cubicBezTo>
                  <a:lnTo>
                    <a:pt x="1962" y="4420"/>
                  </a:lnTo>
                  <a:cubicBezTo>
                    <a:pt x="2117" y="4420"/>
                    <a:pt x="2263" y="4342"/>
                    <a:pt x="2350" y="4213"/>
                  </a:cubicBezTo>
                  <a:lnTo>
                    <a:pt x="2938" y="3331"/>
                  </a:lnTo>
                  <a:close/>
                  <a:moveTo>
                    <a:pt x="2435" y="1"/>
                  </a:moveTo>
                  <a:cubicBezTo>
                    <a:pt x="1093" y="1"/>
                    <a:pt x="1" y="1093"/>
                    <a:pt x="1" y="2435"/>
                  </a:cubicBezTo>
                  <a:cubicBezTo>
                    <a:pt x="1" y="3704"/>
                    <a:pt x="631" y="5002"/>
                    <a:pt x="1874" y="6295"/>
                  </a:cubicBezTo>
                  <a:cubicBezTo>
                    <a:pt x="2774" y="7231"/>
                    <a:pt x="3664" y="7809"/>
                    <a:pt x="3701" y="7833"/>
                  </a:cubicBezTo>
                  <a:cubicBezTo>
                    <a:pt x="3778" y="7882"/>
                    <a:pt x="3866" y="7908"/>
                    <a:pt x="3954" y="7908"/>
                  </a:cubicBezTo>
                  <a:cubicBezTo>
                    <a:pt x="4042" y="7908"/>
                    <a:pt x="4130" y="7882"/>
                    <a:pt x="4206" y="7833"/>
                  </a:cubicBezTo>
                  <a:cubicBezTo>
                    <a:pt x="4305" y="7770"/>
                    <a:pt x="6613" y="6263"/>
                    <a:pt x="7533" y="4140"/>
                  </a:cubicBezTo>
                  <a:cubicBezTo>
                    <a:pt x="7596" y="3995"/>
                    <a:pt x="7581" y="3830"/>
                    <a:pt x="7495" y="3699"/>
                  </a:cubicBezTo>
                  <a:cubicBezTo>
                    <a:pt x="7409" y="3567"/>
                    <a:pt x="7262" y="3488"/>
                    <a:pt x="7106" y="3488"/>
                  </a:cubicBezTo>
                  <a:lnTo>
                    <a:pt x="5449" y="3488"/>
                  </a:lnTo>
                  <a:cubicBezTo>
                    <a:pt x="5325" y="3488"/>
                    <a:pt x="5207" y="3537"/>
                    <a:pt x="5119" y="3625"/>
                  </a:cubicBezTo>
                  <a:lnTo>
                    <a:pt x="4545" y="4199"/>
                  </a:lnTo>
                  <a:lnTo>
                    <a:pt x="3358" y="2219"/>
                  </a:lnTo>
                  <a:cubicBezTo>
                    <a:pt x="3275" y="2083"/>
                    <a:pt x="3128" y="1998"/>
                    <a:pt x="2969" y="1993"/>
                  </a:cubicBezTo>
                  <a:cubicBezTo>
                    <a:pt x="2965" y="1993"/>
                    <a:pt x="2962" y="1993"/>
                    <a:pt x="2958" y="1993"/>
                  </a:cubicBezTo>
                  <a:cubicBezTo>
                    <a:pt x="2804" y="1993"/>
                    <a:pt x="2656" y="2071"/>
                    <a:pt x="2570" y="2201"/>
                  </a:cubicBezTo>
                  <a:lnTo>
                    <a:pt x="1711" y="3488"/>
                  </a:lnTo>
                  <a:lnTo>
                    <a:pt x="1120" y="3488"/>
                  </a:lnTo>
                  <a:cubicBezTo>
                    <a:pt x="1002" y="3148"/>
                    <a:pt x="933" y="2795"/>
                    <a:pt x="933" y="2435"/>
                  </a:cubicBezTo>
                  <a:cubicBezTo>
                    <a:pt x="933" y="1608"/>
                    <a:pt x="1607" y="933"/>
                    <a:pt x="2435" y="933"/>
                  </a:cubicBezTo>
                  <a:cubicBezTo>
                    <a:pt x="2886" y="933"/>
                    <a:pt x="3307" y="1132"/>
                    <a:pt x="3595" y="1480"/>
                  </a:cubicBezTo>
                  <a:cubicBezTo>
                    <a:pt x="3683" y="1587"/>
                    <a:pt x="3815" y="1649"/>
                    <a:pt x="3954" y="1649"/>
                  </a:cubicBezTo>
                  <a:cubicBezTo>
                    <a:pt x="4093" y="1649"/>
                    <a:pt x="4225" y="1587"/>
                    <a:pt x="4313" y="1480"/>
                  </a:cubicBezTo>
                  <a:cubicBezTo>
                    <a:pt x="4601" y="1132"/>
                    <a:pt x="5023" y="933"/>
                    <a:pt x="5473" y="933"/>
                  </a:cubicBezTo>
                  <a:cubicBezTo>
                    <a:pt x="6166" y="933"/>
                    <a:pt x="6766" y="1402"/>
                    <a:pt x="6932" y="2073"/>
                  </a:cubicBezTo>
                  <a:cubicBezTo>
                    <a:pt x="6984" y="2285"/>
                    <a:pt x="7175" y="2427"/>
                    <a:pt x="7384" y="2427"/>
                  </a:cubicBezTo>
                  <a:cubicBezTo>
                    <a:pt x="7421" y="2427"/>
                    <a:pt x="7458" y="2423"/>
                    <a:pt x="7496" y="2413"/>
                  </a:cubicBezTo>
                  <a:cubicBezTo>
                    <a:pt x="7746" y="2352"/>
                    <a:pt x="7898" y="2099"/>
                    <a:pt x="7837" y="1850"/>
                  </a:cubicBezTo>
                  <a:cubicBezTo>
                    <a:pt x="7567" y="761"/>
                    <a:pt x="6596" y="1"/>
                    <a:pt x="5473" y="1"/>
                  </a:cubicBezTo>
                  <a:cubicBezTo>
                    <a:pt x="4914" y="1"/>
                    <a:pt x="4382" y="190"/>
                    <a:pt x="3954" y="532"/>
                  </a:cubicBezTo>
                  <a:cubicBezTo>
                    <a:pt x="3527" y="190"/>
                    <a:pt x="2994" y="1"/>
                    <a:pt x="243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0"/>
          <p:cNvGrpSpPr/>
          <p:nvPr/>
        </p:nvGrpSpPr>
        <p:grpSpPr>
          <a:xfrm>
            <a:off x="263236" y="3336873"/>
            <a:ext cx="581131" cy="453732"/>
            <a:chOff x="4808500" y="4295150"/>
            <a:chExt cx="795525" cy="621125"/>
          </a:xfrm>
        </p:grpSpPr>
        <p:sp>
          <p:nvSpPr>
            <p:cNvPr id="236" name="Google Shape;236;p20"/>
            <p:cNvSpPr/>
            <p:nvPr/>
          </p:nvSpPr>
          <p:spPr>
            <a:xfrm>
              <a:off x="4808500" y="4295150"/>
              <a:ext cx="795525" cy="621125"/>
            </a:xfrm>
            <a:custGeom>
              <a:rect b="b" l="l" r="r" t="t"/>
              <a:pathLst>
                <a:path extrusionOk="0" h="24845" w="31821">
                  <a:moveTo>
                    <a:pt x="29859" y="933"/>
                  </a:moveTo>
                  <a:cubicBezTo>
                    <a:pt x="30427" y="933"/>
                    <a:pt x="30887" y="1394"/>
                    <a:pt x="30887" y="1961"/>
                  </a:cubicBezTo>
                  <a:lnTo>
                    <a:pt x="30887" y="19928"/>
                  </a:lnTo>
                  <a:lnTo>
                    <a:pt x="933" y="19928"/>
                  </a:lnTo>
                  <a:lnTo>
                    <a:pt x="933" y="1961"/>
                  </a:lnTo>
                  <a:cubicBezTo>
                    <a:pt x="933" y="1394"/>
                    <a:pt x="1394" y="933"/>
                    <a:pt x="1960" y="933"/>
                  </a:cubicBezTo>
                  <a:close/>
                  <a:moveTo>
                    <a:pt x="30887" y="20860"/>
                  </a:moveTo>
                  <a:lnTo>
                    <a:pt x="30887" y="20891"/>
                  </a:lnTo>
                  <a:cubicBezTo>
                    <a:pt x="30887" y="21459"/>
                    <a:pt x="30427" y="21920"/>
                    <a:pt x="29859" y="21920"/>
                  </a:cubicBezTo>
                  <a:lnTo>
                    <a:pt x="1960" y="21920"/>
                  </a:lnTo>
                  <a:cubicBezTo>
                    <a:pt x="1394" y="21920"/>
                    <a:pt x="933" y="21459"/>
                    <a:pt x="933" y="20891"/>
                  </a:cubicBezTo>
                  <a:lnTo>
                    <a:pt x="933" y="20860"/>
                  </a:lnTo>
                  <a:close/>
                  <a:moveTo>
                    <a:pt x="4982" y="22853"/>
                  </a:moveTo>
                  <a:lnTo>
                    <a:pt x="4982" y="23881"/>
                  </a:lnTo>
                  <a:cubicBezTo>
                    <a:pt x="4982" y="23898"/>
                    <a:pt x="4968" y="23913"/>
                    <a:pt x="4950" y="23913"/>
                  </a:cubicBezTo>
                  <a:lnTo>
                    <a:pt x="2958" y="23913"/>
                  </a:lnTo>
                  <a:cubicBezTo>
                    <a:pt x="2940" y="23913"/>
                    <a:pt x="2925" y="23898"/>
                    <a:pt x="2925" y="23881"/>
                  </a:cubicBezTo>
                  <a:lnTo>
                    <a:pt x="2925" y="22853"/>
                  </a:lnTo>
                  <a:close/>
                  <a:moveTo>
                    <a:pt x="28895" y="22853"/>
                  </a:moveTo>
                  <a:lnTo>
                    <a:pt x="28895" y="23881"/>
                  </a:lnTo>
                  <a:cubicBezTo>
                    <a:pt x="28895" y="23898"/>
                    <a:pt x="28882" y="23913"/>
                    <a:pt x="28864" y="23913"/>
                  </a:cubicBezTo>
                  <a:lnTo>
                    <a:pt x="26870" y="23913"/>
                  </a:lnTo>
                  <a:cubicBezTo>
                    <a:pt x="26853" y="23913"/>
                    <a:pt x="26838" y="23898"/>
                    <a:pt x="26838" y="23881"/>
                  </a:cubicBezTo>
                  <a:lnTo>
                    <a:pt x="26838" y="22853"/>
                  </a:lnTo>
                  <a:close/>
                  <a:moveTo>
                    <a:pt x="1960" y="0"/>
                  </a:moveTo>
                  <a:cubicBezTo>
                    <a:pt x="880" y="0"/>
                    <a:pt x="1" y="880"/>
                    <a:pt x="1" y="1961"/>
                  </a:cubicBezTo>
                  <a:lnTo>
                    <a:pt x="1" y="20891"/>
                  </a:lnTo>
                  <a:cubicBezTo>
                    <a:pt x="1" y="21973"/>
                    <a:pt x="880" y="22853"/>
                    <a:pt x="1960" y="22853"/>
                  </a:cubicBezTo>
                  <a:lnTo>
                    <a:pt x="1993" y="22853"/>
                  </a:lnTo>
                  <a:lnTo>
                    <a:pt x="1993" y="23881"/>
                  </a:lnTo>
                  <a:cubicBezTo>
                    <a:pt x="1993" y="24412"/>
                    <a:pt x="2425" y="24845"/>
                    <a:pt x="2957" y="24845"/>
                  </a:cubicBezTo>
                  <a:lnTo>
                    <a:pt x="4950" y="24845"/>
                  </a:lnTo>
                  <a:cubicBezTo>
                    <a:pt x="5481" y="24845"/>
                    <a:pt x="5914" y="24412"/>
                    <a:pt x="5914" y="23881"/>
                  </a:cubicBezTo>
                  <a:lnTo>
                    <a:pt x="5914" y="22853"/>
                  </a:lnTo>
                  <a:lnTo>
                    <a:pt x="25906" y="22853"/>
                  </a:lnTo>
                  <a:lnTo>
                    <a:pt x="25906" y="23881"/>
                  </a:lnTo>
                  <a:cubicBezTo>
                    <a:pt x="25906" y="24412"/>
                    <a:pt x="26338" y="24845"/>
                    <a:pt x="26870" y="24845"/>
                  </a:cubicBezTo>
                  <a:lnTo>
                    <a:pt x="28864" y="24845"/>
                  </a:lnTo>
                  <a:cubicBezTo>
                    <a:pt x="29395" y="24845"/>
                    <a:pt x="29827" y="24412"/>
                    <a:pt x="29827" y="23881"/>
                  </a:cubicBezTo>
                  <a:lnTo>
                    <a:pt x="29827" y="22853"/>
                  </a:lnTo>
                  <a:lnTo>
                    <a:pt x="29859" y="22853"/>
                  </a:lnTo>
                  <a:cubicBezTo>
                    <a:pt x="30942" y="22853"/>
                    <a:pt x="31821" y="21973"/>
                    <a:pt x="31821" y="20891"/>
                  </a:cubicBezTo>
                  <a:lnTo>
                    <a:pt x="31821" y="1961"/>
                  </a:lnTo>
                  <a:cubicBezTo>
                    <a:pt x="31821" y="880"/>
                    <a:pt x="30942" y="0"/>
                    <a:pt x="2985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4858300" y="4344950"/>
              <a:ext cx="695900" cy="372075"/>
            </a:xfrm>
            <a:custGeom>
              <a:rect b="b" l="l" r="r" t="t"/>
              <a:pathLst>
                <a:path extrusionOk="0" h="14883" w="27836">
                  <a:moveTo>
                    <a:pt x="10893" y="4712"/>
                  </a:moveTo>
                  <a:lnTo>
                    <a:pt x="12409" y="12513"/>
                  </a:lnTo>
                  <a:cubicBezTo>
                    <a:pt x="12452" y="12732"/>
                    <a:pt x="12643" y="12890"/>
                    <a:pt x="12866" y="12890"/>
                  </a:cubicBezTo>
                  <a:cubicBezTo>
                    <a:pt x="13090" y="12890"/>
                    <a:pt x="13282" y="12732"/>
                    <a:pt x="13324" y="12513"/>
                  </a:cubicBezTo>
                  <a:lnTo>
                    <a:pt x="14497" y="6483"/>
                  </a:lnTo>
                  <a:lnTo>
                    <a:pt x="14937" y="8064"/>
                  </a:lnTo>
                  <a:cubicBezTo>
                    <a:pt x="14992" y="8267"/>
                    <a:pt x="15175" y="8406"/>
                    <a:pt x="15385" y="8406"/>
                  </a:cubicBezTo>
                  <a:lnTo>
                    <a:pt x="20925" y="8406"/>
                  </a:lnTo>
                  <a:lnTo>
                    <a:pt x="20925" y="13950"/>
                  </a:lnTo>
                  <a:lnTo>
                    <a:pt x="933" y="13950"/>
                  </a:lnTo>
                  <a:lnTo>
                    <a:pt x="933" y="8406"/>
                  </a:lnTo>
                  <a:lnTo>
                    <a:pt x="6667" y="8406"/>
                  </a:lnTo>
                  <a:cubicBezTo>
                    <a:pt x="6871" y="8406"/>
                    <a:pt x="7051" y="8273"/>
                    <a:pt x="7112" y="8079"/>
                  </a:cubicBezTo>
                  <a:lnTo>
                    <a:pt x="7420" y="7086"/>
                  </a:lnTo>
                  <a:lnTo>
                    <a:pt x="8544" y="11055"/>
                  </a:lnTo>
                  <a:cubicBezTo>
                    <a:pt x="8600" y="11257"/>
                    <a:pt x="8783" y="11395"/>
                    <a:pt x="8991" y="11395"/>
                  </a:cubicBezTo>
                  <a:cubicBezTo>
                    <a:pt x="8995" y="11395"/>
                    <a:pt x="9000" y="11395"/>
                    <a:pt x="9004" y="11395"/>
                  </a:cubicBezTo>
                  <a:cubicBezTo>
                    <a:pt x="9216" y="11390"/>
                    <a:pt x="9398" y="11241"/>
                    <a:pt x="9446" y="11032"/>
                  </a:cubicBezTo>
                  <a:lnTo>
                    <a:pt x="10893" y="4712"/>
                  </a:lnTo>
                  <a:close/>
                  <a:moveTo>
                    <a:pt x="467" y="1"/>
                  </a:moveTo>
                  <a:cubicBezTo>
                    <a:pt x="209" y="1"/>
                    <a:pt x="1" y="209"/>
                    <a:pt x="1" y="467"/>
                  </a:cubicBezTo>
                  <a:lnTo>
                    <a:pt x="1" y="14416"/>
                  </a:lnTo>
                  <a:cubicBezTo>
                    <a:pt x="1" y="14674"/>
                    <a:pt x="209" y="14882"/>
                    <a:pt x="467" y="14882"/>
                  </a:cubicBezTo>
                  <a:lnTo>
                    <a:pt x="23384" y="14882"/>
                  </a:lnTo>
                  <a:cubicBezTo>
                    <a:pt x="23641" y="14882"/>
                    <a:pt x="23849" y="14674"/>
                    <a:pt x="23849" y="14416"/>
                  </a:cubicBezTo>
                  <a:cubicBezTo>
                    <a:pt x="23849" y="14159"/>
                    <a:pt x="23641" y="13950"/>
                    <a:pt x="23384" y="13950"/>
                  </a:cubicBezTo>
                  <a:lnTo>
                    <a:pt x="21856" y="13950"/>
                  </a:lnTo>
                  <a:lnTo>
                    <a:pt x="21856" y="933"/>
                  </a:lnTo>
                  <a:lnTo>
                    <a:pt x="26903" y="933"/>
                  </a:lnTo>
                  <a:lnTo>
                    <a:pt x="26903" y="13950"/>
                  </a:lnTo>
                  <a:lnTo>
                    <a:pt x="25376" y="13950"/>
                  </a:lnTo>
                  <a:cubicBezTo>
                    <a:pt x="25119" y="13950"/>
                    <a:pt x="24909" y="14159"/>
                    <a:pt x="24909" y="14416"/>
                  </a:cubicBezTo>
                  <a:cubicBezTo>
                    <a:pt x="24909" y="14674"/>
                    <a:pt x="25119" y="14882"/>
                    <a:pt x="25376" y="14882"/>
                  </a:cubicBezTo>
                  <a:lnTo>
                    <a:pt x="27369" y="14882"/>
                  </a:lnTo>
                  <a:cubicBezTo>
                    <a:pt x="27626" y="14882"/>
                    <a:pt x="27835" y="14674"/>
                    <a:pt x="27835" y="14416"/>
                  </a:cubicBezTo>
                  <a:lnTo>
                    <a:pt x="27835" y="467"/>
                  </a:lnTo>
                  <a:cubicBezTo>
                    <a:pt x="27835" y="209"/>
                    <a:pt x="27626" y="1"/>
                    <a:pt x="27369" y="1"/>
                  </a:cubicBezTo>
                  <a:lnTo>
                    <a:pt x="3954" y="1"/>
                  </a:lnTo>
                  <a:cubicBezTo>
                    <a:pt x="3697" y="1"/>
                    <a:pt x="3488" y="209"/>
                    <a:pt x="3488" y="467"/>
                  </a:cubicBezTo>
                  <a:cubicBezTo>
                    <a:pt x="3488" y="725"/>
                    <a:pt x="3697" y="933"/>
                    <a:pt x="3954" y="933"/>
                  </a:cubicBezTo>
                  <a:lnTo>
                    <a:pt x="20925" y="933"/>
                  </a:lnTo>
                  <a:lnTo>
                    <a:pt x="20925" y="7474"/>
                  </a:lnTo>
                  <a:lnTo>
                    <a:pt x="15739" y="7474"/>
                  </a:lnTo>
                  <a:lnTo>
                    <a:pt x="14866" y="4328"/>
                  </a:lnTo>
                  <a:cubicBezTo>
                    <a:pt x="14809" y="4125"/>
                    <a:pt x="14625" y="3986"/>
                    <a:pt x="14417" y="3986"/>
                  </a:cubicBezTo>
                  <a:cubicBezTo>
                    <a:pt x="14410" y="3986"/>
                    <a:pt x="14404" y="3986"/>
                    <a:pt x="14398" y="3987"/>
                  </a:cubicBezTo>
                  <a:cubicBezTo>
                    <a:pt x="14181" y="3995"/>
                    <a:pt x="14001" y="4152"/>
                    <a:pt x="13958" y="4364"/>
                  </a:cubicBezTo>
                  <a:lnTo>
                    <a:pt x="12867" y="9982"/>
                  </a:lnTo>
                  <a:lnTo>
                    <a:pt x="11387" y="2371"/>
                  </a:lnTo>
                  <a:cubicBezTo>
                    <a:pt x="11345" y="2155"/>
                    <a:pt x="11157" y="1998"/>
                    <a:pt x="10936" y="1994"/>
                  </a:cubicBezTo>
                  <a:cubicBezTo>
                    <a:pt x="10933" y="1994"/>
                    <a:pt x="10929" y="1994"/>
                    <a:pt x="10926" y="1994"/>
                  </a:cubicBezTo>
                  <a:cubicBezTo>
                    <a:pt x="10712" y="1994"/>
                    <a:pt x="10523" y="2145"/>
                    <a:pt x="10475" y="2356"/>
                  </a:cubicBezTo>
                  <a:lnTo>
                    <a:pt x="8944" y="9047"/>
                  </a:lnTo>
                  <a:lnTo>
                    <a:pt x="7891" y="5323"/>
                  </a:lnTo>
                  <a:cubicBezTo>
                    <a:pt x="7834" y="5124"/>
                    <a:pt x="7654" y="4985"/>
                    <a:pt x="7448" y="4983"/>
                  </a:cubicBezTo>
                  <a:cubicBezTo>
                    <a:pt x="7446" y="4983"/>
                    <a:pt x="7444" y="4983"/>
                    <a:pt x="7442" y="4983"/>
                  </a:cubicBezTo>
                  <a:cubicBezTo>
                    <a:pt x="7240" y="4983"/>
                    <a:pt x="7058" y="5115"/>
                    <a:pt x="6997" y="5311"/>
                  </a:cubicBezTo>
                  <a:lnTo>
                    <a:pt x="6324" y="7474"/>
                  </a:lnTo>
                  <a:lnTo>
                    <a:pt x="933" y="7474"/>
                  </a:lnTo>
                  <a:lnTo>
                    <a:pt x="933" y="933"/>
                  </a:lnTo>
                  <a:lnTo>
                    <a:pt x="1962" y="933"/>
                  </a:lnTo>
                  <a:cubicBezTo>
                    <a:pt x="2219" y="933"/>
                    <a:pt x="2427" y="725"/>
                    <a:pt x="2427" y="467"/>
                  </a:cubicBezTo>
                  <a:cubicBezTo>
                    <a:pt x="2427" y="209"/>
                    <a:pt x="2219" y="1"/>
                    <a:pt x="196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5219500" y="4743525"/>
              <a:ext cx="48250" cy="23325"/>
            </a:xfrm>
            <a:custGeom>
              <a:rect b="b" l="l" r="r" t="t"/>
              <a:pathLst>
                <a:path extrusionOk="0" h="933" w="1930">
                  <a:moveTo>
                    <a:pt x="467" y="0"/>
                  </a:moveTo>
                  <a:cubicBezTo>
                    <a:pt x="209" y="0"/>
                    <a:pt x="1" y="209"/>
                    <a:pt x="1" y="465"/>
                  </a:cubicBezTo>
                  <a:cubicBezTo>
                    <a:pt x="1" y="723"/>
                    <a:pt x="209" y="933"/>
                    <a:pt x="467" y="933"/>
                  </a:cubicBezTo>
                  <a:lnTo>
                    <a:pt x="1463" y="933"/>
                  </a:lnTo>
                  <a:cubicBezTo>
                    <a:pt x="1721" y="933"/>
                    <a:pt x="1929" y="723"/>
                    <a:pt x="1929" y="465"/>
                  </a:cubicBezTo>
                  <a:cubicBezTo>
                    <a:pt x="1929" y="209"/>
                    <a:pt x="1721" y="0"/>
                    <a:pt x="146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5070050" y="4743525"/>
              <a:ext cx="48225" cy="23325"/>
            </a:xfrm>
            <a:custGeom>
              <a:rect b="b" l="l" r="r" t="t"/>
              <a:pathLst>
                <a:path extrusionOk="0" h="933" w="1929">
                  <a:moveTo>
                    <a:pt x="467" y="0"/>
                  </a:moveTo>
                  <a:cubicBezTo>
                    <a:pt x="209" y="0"/>
                    <a:pt x="0" y="209"/>
                    <a:pt x="0" y="465"/>
                  </a:cubicBezTo>
                  <a:cubicBezTo>
                    <a:pt x="0" y="723"/>
                    <a:pt x="209" y="933"/>
                    <a:pt x="467" y="933"/>
                  </a:cubicBezTo>
                  <a:lnTo>
                    <a:pt x="1463" y="933"/>
                  </a:lnTo>
                  <a:cubicBezTo>
                    <a:pt x="1719" y="933"/>
                    <a:pt x="1929" y="723"/>
                    <a:pt x="1929" y="465"/>
                  </a:cubicBezTo>
                  <a:cubicBezTo>
                    <a:pt x="1929" y="209"/>
                    <a:pt x="1719" y="0"/>
                    <a:pt x="146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5294225" y="4743525"/>
              <a:ext cx="48275" cy="23325"/>
            </a:xfrm>
            <a:custGeom>
              <a:rect b="b" l="l" r="r" t="t"/>
              <a:pathLst>
                <a:path extrusionOk="0" h="933" w="1931">
                  <a:moveTo>
                    <a:pt x="467" y="0"/>
                  </a:moveTo>
                  <a:cubicBezTo>
                    <a:pt x="209" y="0"/>
                    <a:pt x="0" y="209"/>
                    <a:pt x="0" y="465"/>
                  </a:cubicBezTo>
                  <a:cubicBezTo>
                    <a:pt x="0" y="723"/>
                    <a:pt x="209" y="933"/>
                    <a:pt x="467" y="933"/>
                  </a:cubicBezTo>
                  <a:lnTo>
                    <a:pt x="1464" y="933"/>
                  </a:lnTo>
                  <a:cubicBezTo>
                    <a:pt x="1720" y="933"/>
                    <a:pt x="1930" y="723"/>
                    <a:pt x="1930" y="465"/>
                  </a:cubicBezTo>
                  <a:cubicBezTo>
                    <a:pt x="1930" y="209"/>
                    <a:pt x="1720" y="0"/>
                    <a:pt x="146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5506000" y="4743525"/>
              <a:ext cx="48200" cy="23325"/>
            </a:xfrm>
            <a:custGeom>
              <a:rect b="b" l="l" r="r" t="t"/>
              <a:pathLst>
                <a:path extrusionOk="0" h="933" w="1928">
                  <a:moveTo>
                    <a:pt x="465" y="0"/>
                  </a:moveTo>
                  <a:cubicBezTo>
                    <a:pt x="206" y="0"/>
                    <a:pt x="0" y="209"/>
                    <a:pt x="0" y="465"/>
                  </a:cubicBezTo>
                  <a:cubicBezTo>
                    <a:pt x="0" y="723"/>
                    <a:pt x="206" y="933"/>
                    <a:pt x="465" y="933"/>
                  </a:cubicBezTo>
                  <a:lnTo>
                    <a:pt x="1461" y="933"/>
                  </a:lnTo>
                  <a:cubicBezTo>
                    <a:pt x="1718" y="933"/>
                    <a:pt x="1927" y="723"/>
                    <a:pt x="1927" y="465"/>
                  </a:cubicBezTo>
                  <a:cubicBezTo>
                    <a:pt x="1927" y="209"/>
                    <a:pt x="1718" y="0"/>
                    <a:pt x="146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4858300" y="4743525"/>
              <a:ext cx="48250" cy="23325"/>
            </a:xfrm>
            <a:custGeom>
              <a:rect b="b" l="l" r="r" t="t"/>
              <a:pathLst>
                <a:path extrusionOk="0" h="933" w="1930">
                  <a:moveTo>
                    <a:pt x="467" y="0"/>
                  </a:moveTo>
                  <a:cubicBezTo>
                    <a:pt x="209" y="0"/>
                    <a:pt x="1" y="209"/>
                    <a:pt x="1" y="465"/>
                  </a:cubicBezTo>
                  <a:cubicBezTo>
                    <a:pt x="1" y="723"/>
                    <a:pt x="209" y="933"/>
                    <a:pt x="467" y="933"/>
                  </a:cubicBezTo>
                  <a:lnTo>
                    <a:pt x="1463" y="933"/>
                  </a:lnTo>
                  <a:cubicBezTo>
                    <a:pt x="1721" y="933"/>
                    <a:pt x="1929" y="723"/>
                    <a:pt x="1929" y="465"/>
                  </a:cubicBezTo>
                  <a:cubicBezTo>
                    <a:pt x="1929" y="209"/>
                    <a:pt x="1721" y="0"/>
                    <a:pt x="146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5144750" y="4743525"/>
              <a:ext cx="48250" cy="23325"/>
            </a:xfrm>
            <a:custGeom>
              <a:rect b="b" l="l" r="r" t="t"/>
              <a:pathLst>
                <a:path extrusionOk="0" h="933" w="1930">
                  <a:moveTo>
                    <a:pt x="467" y="0"/>
                  </a:moveTo>
                  <a:cubicBezTo>
                    <a:pt x="209" y="0"/>
                    <a:pt x="1" y="209"/>
                    <a:pt x="1" y="465"/>
                  </a:cubicBezTo>
                  <a:cubicBezTo>
                    <a:pt x="1" y="723"/>
                    <a:pt x="209" y="933"/>
                    <a:pt x="467" y="933"/>
                  </a:cubicBezTo>
                  <a:lnTo>
                    <a:pt x="1463" y="933"/>
                  </a:lnTo>
                  <a:cubicBezTo>
                    <a:pt x="1721" y="933"/>
                    <a:pt x="1930" y="723"/>
                    <a:pt x="1930" y="465"/>
                  </a:cubicBezTo>
                  <a:cubicBezTo>
                    <a:pt x="1930" y="209"/>
                    <a:pt x="1721" y="0"/>
                    <a:pt x="146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5431250" y="4394775"/>
              <a:ext cx="48200" cy="23325"/>
            </a:xfrm>
            <a:custGeom>
              <a:rect b="b" l="l" r="r" t="t"/>
              <a:pathLst>
                <a:path extrusionOk="0" h="933" w="1928">
                  <a:moveTo>
                    <a:pt x="466" y="0"/>
                  </a:moveTo>
                  <a:cubicBezTo>
                    <a:pt x="209" y="0"/>
                    <a:pt x="0" y="210"/>
                    <a:pt x="0" y="466"/>
                  </a:cubicBezTo>
                  <a:cubicBezTo>
                    <a:pt x="0" y="724"/>
                    <a:pt x="209" y="932"/>
                    <a:pt x="466" y="932"/>
                  </a:cubicBezTo>
                  <a:lnTo>
                    <a:pt x="1461" y="932"/>
                  </a:lnTo>
                  <a:cubicBezTo>
                    <a:pt x="1719" y="932"/>
                    <a:pt x="1928" y="724"/>
                    <a:pt x="1928" y="466"/>
                  </a:cubicBezTo>
                  <a:cubicBezTo>
                    <a:pt x="1928" y="210"/>
                    <a:pt x="1719" y="0"/>
                    <a:pt x="146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5431250" y="4444600"/>
              <a:ext cx="73125" cy="23350"/>
            </a:xfrm>
            <a:custGeom>
              <a:rect b="b" l="l" r="r" t="t"/>
              <a:pathLst>
                <a:path extrusionOk="0" h="934" w="2925">
                  <a:moveTo>
                    <a:pt x="466" y="1"/>
                  </a:moveTo>
                  <a:cubicBezTo>
                    <a:pt x="209" y="1"/>
                    <a:pt x="0" y="209"/>
                    <a:pt x="0" y="467"/>
                  </a:cubicBezTo>
                  <a:cubicBezTo>
                    <a:pt x="0" y="723"/>
                    <a:pt x="209" y="933"/>
                    <a:pt x="466" y="933"/>
                  </a:cubicBezTo>
                  <a:lnTo>
                    <a:pt x="2458" y="933"/>
                  </a:lnTo>
                  <a:cubicBezTo>
                    <a:pt x="2717" y="933"/>
                    <a:pt x="2925" y="723"/>
                    <a:pt x="2925" y="467"/>
                  </a:cubicBezTo>
                  <a:cubicBezTo>
                    <a:pt x="2925" y="209"/>
                    <a:pt x="2717" y="1"/>
                    <a:pt x="245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5431250" y="4494425"/>
              <a:ext cx="48200" cy="23325"/>
            </a:xfrm>
            <a:custGeom>
              <a:rect b="b" l="l" r="r" t="t"/>
              <a:pathLst>
                <a:path extrusionOk="0" h="933" w="1928">
                  <a:moveTo>
                    <a:pt x="466" y="0"/>
                  </a:moveTo>
                  <a:cubicBezTo>
                    <a:pt x="209" y="0"/>
                    <a:pt x="0" y="208"/>
                    <a:pt x="0" y="466"/>
                  </a:cubicBezTo>
                  <a:cubicBezTo>
                    <a:pt x="0" y="724"/>
                    <a:pt x="209" y="932"/>
                    <a:pt x="466" y="932"/>
                  </a:cubicBezTo>
                  <a:lnTo>
                    <a:pt x="1461" y="932"/>
                  </a:lnTo>
                  <a:cubicBezTo>
                    <a:pt x="1719" y="932"/>
                    <a:pt x="1928" y="724"/>
                    <a:pt x="1928" y="466"/>
                  </a:cubicBezTo>
                  <a:cubicBezTo>
                    <a:pt x="1928" y="208"/>
                    <a:pt x="1719" y="0"/>
                    <a:pt x="146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5431250" y="4544225"/>
              <a:ext cx="73125" cy="23325"/>
            </a:xfrm>
            <a:custGeom>
              <a:rect b="b" l="l" r="r" t="t"/>
              <a:pathLst>
                <a:path extrusionOk="0" h="933" w="2925">
                  <a:moveTo>
                    <a:pt x="466" y="0"/>
                  </a:moveTo>
                  <a:cubicBezTo>
                    <a:pt x="209" y="0"/>
                    <a:pt x="0" y="210"/>
                    <a:pt x="0" y="467"/>
                  </a:cubicBezTo>
                  <a:cubicBezTo>
                    <a:pt x="0" y="724"/>
                    <a:pt x="209" y="933"/>
                    <a:pt x="466" y="933"/>
                  </a:cubicBezTo>
                  <a:lnTo>
                    <a:pt x="2458" y="933"/>
                  </a:lnTo>
                  <a:cubicBezTo>
                    <a:pt x="2717" y="933"/>
                    <a:pt x="2925" y="724"/>
                    <a:pt x="2925" y="467"/>
                  </a:cubicBezTo>
                  <a:cubicBezTo>
                    <a:pt x="2925" y="210"/>
                    <a:pt x="2717" y="0"/>
                    <a:pt x="245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5431250" y="4594075"/>
              <a:ext cx="48200" cy="23325"/>
            </a:xfrm>
            <a:custGeom>
              <a:rect b="b" l="l" r="r" t="t"/>
              <a:pathLst>
                <a:path extrusionOk="0" h="933" w="1928">
                  <a:moveTo>
                    <a:pt x="466" y="0"/>
                  </a:moveTo>
                  <a:cubicBezTo>
                    <a:pt x="209" y="0"/>
                    <a:pt x="0" y="208"/>
                    <a:pt x="0" y="466"/>
                  </a:cubicBezTo>
                  <a:cubicBezTo>
                    <a:pt x="0" y="723"/>
                    <a:pt x="209" y="932"/>
                    <a:pt x="466" y="932"/>
                  </a:cubicBezTo>
                  <a:lnTo>
                    <a:pt x="1461" y="932"/>
                  </a:lnTo>
                  <a:cubicBezTo>
                    <a:pt x="1719" y="932"/>
                    <a:pt x="1928" y="723"/>
                    <a:pt x="1928" y="466"/>
                  </a:cubicBezTo>
                  <a:cubicBezTo>
                    <a:pt x="1928" y="208"/>
                    <a:pt x="1719" y="0"/>
                    <a:pt x="146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5431250" y="4643875"/>
              <a:ext cx="73125" cy="23325"/>
            </a:xfrm>
            <a:custGeom>
              <a:rect b="b" l="l" r="r" t="t"/>
              <a:pathLst>
                <a:path extrusionOk="0" h="933" w="2925">
                  <a:moveTo>
                    <a:pt x="466" y="0"/>
                  </a:moveTo>
                  <a:cubicBezTo>
                    <a:pt x="209" y="0"/>
                    <a:pt x="0" y="209"/>
                    <a:pt x="0" y="467"/>
                  </a:cubicBezTo>
                  <a:cubicBezTo>
                    <a:pt x="0" y="724"/>
                    <a:pt x="209" y="933"/>
                    <a:pt x="466" y="933"/>
                  </a:cubicBezTo>
                  <a:lnTo>
                    <a:pt x="2458" y="933"/>
                  </a:lnTo>
                  <a:cubicBezTo>
                    <a:pt x="2717" y="933"/>
                    <a:pt x="2925" y="724"/>
                    <a:pt x="2925" y="467"/>
                  </a:cubicBezTo>
                  <a:cubicBezTo>
                    <a:pt x="2925" y="209"/>
                    <a:pt x="2717" y="0"/>
                    <a:pt x="245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20"/>
          <p:cNvGrpSpPr/>
          <p:nvPr/>
        </p:nvGrpSpPr>
        <p:grpSpPr>
          <a:xfrm>
            <a:off x="321072" y="4157281"/>
            <a:ext cx="371879" cy="581113"/>
            <a:chOff x="6497700" y="4207975"/>
            <a:chExt cx="509075" cy="795500"/>
          </a:xfrm>
        </p:grpSpPr>
        <p:sp>
          <p:nvSpPr>
            <p:cNvPr id="251" name="Google Shape;251;p20"/>
            <p:cNvSpPr/>
            <p:nvPr/>
          </p:nvSpPr>
          <p:spPr>
            <a:xfrm>
              <a:off x="6497700" y="4207975"/>
              <a:ext cx="509075" cy="795500"/>
            </a:xfrm>
            <a:custGeom>
              <a:rect b="b" l="l" r="r" t="t"/>
              <a:pathLst>
                <a:path extrusionOk="0" h="31820" w="20363">
                  <a:moveTo>
                    <a:pt x="4951" y="4420"/>
                  </a:moveTo>
                  <a:cubicBezTo>
                    <a:pt x="4969" y="4420"/>
                    <a:pt x="4984" y="4434"/>
                    <a:pt x="4984" y="4452"/>
                  </a:cubicBezTo>
                  <a:lnTo>
                    <a:pt x="4984" y="7164"/>
                  </a:lnTo>
                  <a:cubicBezTo>
                    <a:pt x="4855" y="7506"/>
                    <a:pt x="4751" y="7858"/>
                    <a:pt x="4670" y="8220"/>
                  </a:cubicBezTo>
                  <a:cubicBezTo>
                    <a:pt x="4414" y="8294"/>
                    <a:pt x="4165" y="8382"/>
                    <a:pt x="3921" y="8484"/>
                  </a:cubicBezTo>
                  <a:lnTo>
                    <a:pt x="3921" y="4452"/>
                  </a:lnTo>
                  <a:cubicBezTo>
                    <a:pt x="3921" y="4434"/>
                    <a:pt x="3938" y="4420"/>
                    <a:pt x="3954" y="4420"/>
                  </a:cubicBezTo>
                  <a:close/>
                  <a:moveTo>
                    <a:pt x="3488" y="17870"/>
                  </a:moveTo>
                  <a:lnTo>
                    <a:pt x="3488" y="19190"/>
                  </a:lnTo>
                  <a:cubicBezTo>
                    <a:pt x="3445" y="19208"/>
                    <a:pt x="3403" y="19225"/>
                    <a:pt x="3364" y="19243"/>
                  </a:cubicBezTo>
                  <a:cubicBezTo>
                    <a:pt x="3092" y="19360"/>
                    <a:pt x="2861" y="19458"/>
                    <a:pt x="2538" y="19458"/>
                  </a:cubicBezTo>
                  <a:cubicBezTo>
                    <a:pt x="2420" y="19458"/>
                    <a:pt x="2289" y="19445"/>
                    <a:pt x="2138" y="19414"/>
                  </a:cubicBezTo>
                  <a:cubicBezTo>
                    <a:pt x="1581" y="19300"/>
                    <a:pt x="1360" y="19067"/>
                    <a:pt x="1081" y="18774"/>
                  </a:cubicBezTo>
                  <a:cubicBezTo>
                    <a:pt x="1053" y="18743"/>
                    <a:pt x="1023" y="18713"/>
                    <a:pt x="993" y="18682"/>
                  </a:cubicBezTo>
                  <a:cubicBezTo>
                    <a:pt x="969" y="18413"/>
                    <a:pt x="951" y="18142"/>
                    <a:pt x="942" y="17870"/>
                  </a:cubicBezTo>
                  <a:close/>
                  <a:moveTo>
                    <a:pt x="14883" y="10980"/>
                  </a:moveTo>
                  <a:cubicBezTo>
                    <a:pt x="17463" y="11438"/>
                    <a:pt x="19430" y="13697"/>
                    <a:pt x="19430" y="16408"/>
                  </a:cubicBezTo>
                  <a:lnTo>
                    <a:pt x="19430" y="22915"/>
                  </a:lnTo>
                  <a:cubicBezTo>
                    <a:pt x="19411" y="22916"/>
                    <a:pt x="19391" y="22916"/>
                    <a:pt x="19370" y="22916"/>
                  </a:cubicBezTo>
                  <a:cubicBezTo>
                    <a:pt x="19259" y="22916"/>
                    <a:pt x="19128" y="22904"/>
                    <a:pt x="18975" y="22873"/>
                  </a:cubicBezTo>
                  <a:cubicBezTo>
                    <a:pt x="18415" y="22757"/>
                    <a:pt x="18194" y="22525"/>
                    <a:pt x="17913" y="22231"/>
                  </a:cubicBezTo>
                  <a:cubicBezTo>
                    <a:pt x="17602" y="21903"/>
                    <a:pt x="17214" y="21497"/>
                    <a:pt x="16377" y="21321"/>
                  </a:cubicBezTo>
                  <a:lnTo>
                    <a:pt x="16377" y="19646"/>
                  </a:lnTo>
                  <a:cubicBezTo>
                    <a:pt x="16377" y="18742"/>
                    <a:pt x="16078" y="17847"/>
                    <a:pt x="15536" y="17124"/>
                  </a:cubicBezTo>
                  <a:cubicBezTo>
                    <a:pt x="15114" y="16562"/>
                    <a:pt x="14883" y="15866"/>
                    <a:pt x="14883" y="15162"/>
                  </a:cubicBezTo>
                  <a:lnTo>
                    <a:pt x="14883" y="14046"/>
                  </a:lnTo>
                  <a:lnTo>
                    <a:pt x="16080" y="15243"/>
                  </a:lnTo>
                  <a:cubicBezTo>
                    <a:pt x="16171" y="15334"/>
                    <a:pt x="16291" y="15379"/>
                    <a:pt x="16409" y="15379"/>
                  </a:cubicBezTo>
                  <a:cubicBezTo>
                    <a:pt x="16527" y="15379"/>
                    <a:pt x="16648" y="15334"/>
                    <a:pt x="16738" y="15243"/>
                  </a:cubicBezTo>
                  <a:cubicBezTo>
                    <a:pt x="16921" y="15061"/>
                    <a:pt x="16921" y="14766"/>
                    <a:pt x="16738" y="14584"/>
                  </a:cubicBezTo>
                  <a:lnTo>
                    <a:pt x="14883" y="12728"/>
                  </a:lnTo>
                  <a:lnTo>
                    <a:pt x="14883" y="10980"/>
                  </a:lnTo>
                  <a:close/>
                  <a:moveTo>
                    <a:pt x="4558" y="19883"/>
                  </a:moveTo>
                  <a:cubicBezTo>
                    <a:pt x="4677" y="19883"/>
                    <a:pt x="4807" y="19897"/>
                    <a:pt x="4957" y="19928"/>
                  </a:cubicBezTo>
                  <a:cubicBezTo>
                    <a:pt x="5516" y="20042"/>
                    <a:pt x="5737" y="20274"/>
                    <a:pt x="6016" y="20568"/>
                  </a:cubicBezTo>
                  <a:cubicBezTo>
                    <a:pt x="6329" y="20897"/>
                    <a:pt x="6718" y="21307"/>
                    <a:pt x="7562" y="21480"/>
                  </a:cubicBezTo>
                  <a:cubicBezTo>
                    <a:pt x="7777" y="21524"/>
                    <a:pt x="7971" y="21543"/>
                    <a:pt x="8148" y="21543"/>
                  </a:cubicBezTo>
                  <a:cubicBezTo>
                    <a:pt x="8665" y="21543"/>
                    <a:pt x="9031" y="21385"/>
                    <a:pt x="9342" y="21251"/>
                  </a:cubicBezTo>
                  <a:cubicBezTo>
                    <a:pt x="9615" y="21134"/>
                    <a:pt x="9845" y="21036"/>
                    <a:pt x="10167" y="21036"/>
                  </a:cubicBezTo>
                  <a:cubicBezTo>
                    <a:pt x="10287" y="21036"/>
                    <a:pt x="10418" y="21049"/>
                    <a:pt x="10569" y="21080"/>
                  </a:cubicBezTo>
                  <a:cubicBezTo>
                    <a:pt x="11125" y="21195"/>
                    <a:pt x="11346" y="21427"/>
                    <a:pt x="11625" y="21721"/>
                  </a:cubicBezTo>
                  <a:cubicBezTo>
                    <a:pt x="11938" y="22050"/>
                    <a:pt x="12328" y="22458"/>
                    <a:pt x="13171" y="22632"/>
                  </a:cubicBezTo>
                  <a:cubicBezTo>
                    <a:pt x="13387" y="22676"/>
                    <a:pt x="13581" y="22695"/>
                    <a:pt x="13758" y="22695"/>
                  </a:cubicBezTo>
                  <a:cubicBezTo>
                    <a:pt x="14274" y="22695"/>
                    <a:pt x="14642" y="22537"/>
                    <a:pt x="14952" y="22404"/>
                  </a:cubicBezTo>
                  <a:cubicBezTo>
                    <a:pt x="15225" y="22287"/>
                    <a:pt x="15456" y="22188"/>
                    <a:pt x="15779" y="22188"/>
                  </a:cubicBezTo>
                  <a:cubicBezTo>
                    <a:pt x="15897" y="22188"/>
                    <a:pt x="16028" y="22201"/>
                    <a:pt x="16178" y="22232"/>
                  </a:cubicBezTo>
                  <a:cubicBezTo>
                    <a:pt x="16738" y="22348"/>
                    <a:pt x="16960" y="22580"/>
                    <a:pt x="17238" y="22874"/>
                  </a:cubicBezTo>
                  <a:cubicBezTo>
                    <a:pt x="17551" y="23203"/>
                    <a:pt x="17941" y="23611"/>
                    <a:pt x="18786" y="23786"/>
                  </a:cubicBezTo>
                  <a:cubicBezTo>
                    <a:pt x="18987" y="23825"/>
                    <a:pt x="19171" y="23849"/>
                    <a:pt x="19356" y="23849"/>
                  </a:cubicBezTo>
                  <a:cubicBezTo>
                    <a:pt x="19381" y="23849"/>
                    <a:pt x="19405" y="23848"/>
                    <a:pt x="19430" y="23847"/>
                  </a:cubicBezTo>
                  <a:lnTo>
                    <a:pt x="19430" y="25873"/>
                  </a:lnTo>
                  <a:cubicBezTo>
                    <a:pt x="19430" y="28638"/>
                    <a:pt x="17180" y="30888"/>
                    <a:pt x="14416" y="30888"/>
                  </a:cubicBezTo>
                  <a:cubicBezTo>
                    <a:pt x="10816" y="30888"/>
                    <a:pt x="7429" y="29485"/>
                    <a:pt x="4884" y="26938"/>
                  </a:cubicBezTo>
                  <a:cubicBezTo>
                    <a:pt x="2974" y="25029"/>
                    <a:pt x="1707" y="22649"/>
                    <a:pt x="1193" y="20060"/>
                  </a:cubicBezTo>
                  <a:lnTo>
                    <a:pt x="1193" y="20060"/>
                  </a:lnTo>
                  <a:cubicBezTo>
                    <a:pt x="1398" y="20170"/>
                    <a:pt x="1645" y="20265"/>
                    <a:pt x="1952" y="20327"/>
                  </a:cubicBezTo>
                  <a:cubicBezTo>
                    <a:pt x="2167" y="20372"/>
                    <a:pt x="2362" y="20390"/>
                    <a:pt x="2539" y="20390"/>
                  </a:cubicBezTo>
                  <a:cubicBezTo>
                    <a:pt x="3055" y="20390"/>
                    <a:pt x="3422" y="20233"/>
                    <a:pt x="3733" y="20100"/>
                  </a:cubicBezTo>
                  <a:cubicBezTo>
                    <a:pt x="4005" y="19983"/>
                    <a:pt x="4236" y="19883"/>
                    <a:pt x="4558" y="19883"/>
                  </a:cubicBezTo>
                  <a:close/>
                  <a:moveTo>
                    <a:pt x="12424" y="0"/>
                  </a:moveTo>
                  <a:cubicBezTo>
                    <a:pt x="12167" y="0"/>
                    <a:pt x="11958" y="208"/>
                    <a:pt x="11958" y="466"/>
                  </a:cubicBezTo>
                  <a:lnTo>
                    <a:pt x="11958" y="2007"/>
                  </a:lnTo>
                  <a:cubicBezTo>
                    <a:pt x="11540" y="2031"/>
                    <a:pt x="11133" y="2088"/>
                    <a:pt x="10736" y="2174"/>
                  </a:cubicBezTo>
                  <a:lnTo>
                    <a:pt x="10384" y="844"/>
                  </a:lnTo>
                  <a:cubicBezTo>
                    <a:pt x="10328" y="636"/>
                    <a:pt x="10140" y="498"/>
                    <a:pt x="9933" y="498"/>
                  </a:cubicBezTo>
                  <a:cubicBezTo>
                    <a:pt x="9894" y="498"/>
                    <a:pt x="9854" y="503"/>
                    <a:pt x="9814" y="513"/>
                  </a:cubicBezTo>
                  <a:cubicBezTo>
                    <a:pt x="9565" y="579"/>
                    <a:pt x="9417" y="835"/>
                    <a:pt x="9483" y="1083"/>
                  </a:cubicBezTo>
                  <a:lnTo>
                    <a:pt x="9838" y="2426"/>
                  </a:lnTo>
                  <a:cubicBezTo>
                    <a:pt x="8238" y="2979"/>
                    <a:pt x="6869" y="4029"/>
                    <a:pt x="5915" y="5392"/>
                  </a:cubicBezTo>
                  <a:lnTo>
                    <a:pt x="5915" y="4452"/>
                  </a:lnTo>
                  <a:cubicBezTo>
                    <a:pt x="5915" y="3920"/>
                    <a:pt x="5484" y="3487"/>
                    <a:pt x="4951" y="3487"/>
                  </a:cubicBezTo>
                  <a:lnTo>
                    <a:pt x="3956" y="3487"/>
                  </a:lnTo>
                  <a:cubicBezTo>
                    <a:pt x="3424" y="3487"/>
                    <a:pt x="2990" y="3920"/>
                    <a:pt x="2990" y="4452"/>
                  </a:cubicBezTo>
                  <a:lnTo>
                    <a:pt x="2990" y="8973"/>
                  </a:lnTo>
                  <a:cubicBezTo>
                    <a:pt x="1168" y="10132"/>
                    <a:pt x="0" y="12163"/>
                    <a:pt x="0" y="14415"/>
                  </a:cubicBezTo>
                  <a:lnTo>
                    <a:pt x="0" y="17404"/>
                  </a:lnTo>
                  <a:cubicBezTo>
                    <a:pt x="0" y="21255"/>
                    <a:pt x="1500" y="24875"/>
                    <a:pt x="4222" y="27597"/>
                  </a:cubicBezTo>
                  <a:cubicBezTo>
                    <a:pt x="6945" y="30321"/>
                    <a:pt x="10567" y="31819"/>
                    <a:pt x="14416" y="31819"/>
                  </a:cubicBezTo>
                  <a:cubicBezTo>
                    <a:pt x="17696" y="31819"/>
                    <a:pt x="20363" y="29152"/>
                    <a:pt x="20363" y="25873"/>
                  </a:cubicBezTo>
                  <a:lnTo>
                    <a:pt x="20363" y="23328"/>
                  </a:lnTo>
                  <a:lnTo>
                    <a:pt x="20363" y="23323"/>
                  </a:lnTo>
                  <a:lnTo>
                    <a:pt x="20363" y="16408"/>
                  </a:lnTo>
                  <a:cubicBezTo>
                    <a:pt x="20363" y="12854"/>
                    <a:pt x="17472" y="9963"/>
                    <a:pt x="13918" y="9963"/>
                  </a:cubicBezTo>
                  <a:lnTo>
                    <a:pt x="12922" y="9963"/>
                  </a:lnTo>
                  <a:cubicBezTo>
                    <a:pt x="12665" y="9963"/>
                    <a:pt x="12456" y="10173"/>
                    <a:pt x="12456" y="10429"/>
                  </a:cubicBezTo>
                  <a:cubicBezTo>
                    <a:pt x="12456" y="10687"/>
                    <a:pt x="12665" y="10896"/>
                    <a:pt x="12922" y="10896"/>
                  </a:cubicBezTo>
                  <a:lnTo>
                    <a:pt x="13918" y="10896"/>
                  </a:lnTo>
                  <a:cubicBezTo>
                    <a:pt x="13930" y="10896"/>
                    <a:pt x="13940" y="10897"/>
                    <a:pt x="13949" y="10897"/>
                  </a:cubicBezTo>
                  <a:lnTo>
                    <a:pt x="13949" y="15162"/>
                  </a:lnTo>
                  <a:cubicBezTo>
                    <a:pt x="13949" y="16066"/>
                    <a:pt x="14249" y="16962"/>
                    <a:pt x="14791" y="17683"/>
                  </a:cubicBezTo>
                  <a:cubicBezTo>
                    <a:pt x="15213" y="18246"/>
                    <a:pt x="15446" y="18943"/>
                    <a:pt x="15446" y="19646"/>
                  </a:cubicBezTo>
                  <a:lnTo>
                    <a:pt x="15446" y="21280"/>
                  </a:lnTo>
                  <a:cubicBezTo>
                    <a:pt x="15096" y="21328"/>
                    <a:pt x="14823" y="21445"/>
                    <a:pt x="14584" y="21548"/>
                  </a:cubicBezTo>
                  <a:cubicBezTo>
                    <a:pt x="14313" y="21664"/>
                    <a:pt x="14082" y="21763"/>
                    <a:pt x="13759" y="21763"/>
                  </a:cubicBezTo>
                  <a:cubicBezTo>
                    <a:pt x="13641" y="21763"/>
                    <a:pt x="13509" y="21749"/>
                    <a:pt x="13359" y="21719"/>
                  </a:cubicBezTo>
                  <a:cubicBezTo>
                    <a:pt x="12801" y="21604"/>
                    <a:pt x="12581" y="21372"/>
                    <a:pt x="12302" y="21078"/>
                  </a:cubicBezTo>
                  <a:cubicBezTo>
                    <a:pt x="11988" y="20749"/>
                    <a:pt x="11599" y="20341"/>
                    <a:pt x="10756" y="20167"/>
                  </a:cubicBezTo>
                  <a:cubicBezTo>
                    <a:pt x="10540" y="20123"/>
                    <a:pt x="10346" y="20105"/>
                    <a:pt x="10169" y="20105"/>
                  </a:cubicBezTo>
                  <a:cubicBezTo>
                    <a:pt x="9653" y="20105"/>
                    <a:pt x="9286" y="20262"/>
                    <a:pt x="8974" y="20395"/>
                  </a:cubicBezTo>
                  <a:cubicBezTo>
                    <a:pt x="8701" y="20512"/>
                    <a:pt x="8471" y="20611"/>
                    <a:pt x="8148" y="20611"/>
                  </a:cubicBezTo>
                  <a:cubicBezTo>
                    <a:pt x="8030" y="20611"/>
                    <a:pt x="7899" y="20598"/>
                    <a:pt x="7748" y="20567"/>
                  </a:cubicBezTo>
                  <a:cubicBezTo>
                    <a:pt x="7190" y="20452"/>
                    <a:pt x="6971" y="20220"/>
                    <a:pt x="6691" y="19926"/>
                  </a:cubicBezTo>
                  <a:cubicBezTo>
                    <a:pt x="6379" y="19597"/>
                    <a:pt x="5990" y="19188"/>
                    <a:pt x="5144" y="19014"/>
                  </a:cubicBezTo>
                  <a:cubicBezTo>
                    <a:pt x="4928" y="18971"/>
                    <a:pt x="4733" y="18952"/>
                    <a:pt x="4556" y="18952"/>
                  </a:cubicBezTo>
                  <a:cubicBezTo>
                    <a:pt x="4510" y="18952"/>
                    <a:pt x="4465" y="18953"/>
                    <a:pt x="4421" y="18955"/>
                  </a:cubicBezTo>
                  <a:lnTo>
                    <a:pt x="4421" y="17733"/>
                  </a:lnTo>
                  <a:cubicBezTo>
                    <a:pt x="5857" y="17314"/>
                    <a:pt x="6911" y="15986"/>
                    <a:pt x="6911" y="14415"/>
                  </a:cubicBezTo>
                  <a:cubicBezTo>
                    <a:pt x="6911" y="14158"/>
                    <a:pt x="6703" y="13949"/>
                    <a:pt x="6445" y="13949"/>
                  </a:cubicBezTo>
                  <a:cubicBezTo>
                    <a:pt x="6188" y="13949"/>
                    <a:pt x="5980" y="14158"/>
                    <a:pt x="5980" y="14415"/>
                  </a:cubicBezTo>
                  <a:cubicBezTo>
                    <a:pt x="5980" y="15807"/>
                    <a:pt x="4848" y="16938"/>
                    <a:pt x="3456" y="16938"/>
                  </a:cubicBezTo>
                  <a:lnTo>
                    <a:pt x="933" y="16938"/>
                  </a:lnTo>
                  <a:lnTo>
                    <a:pt x="933" y="14415"/>
                  </a:lnTo>
                  <a:cubicBezTo>
                    <a:pt x="933" y="12094"/>
                    <a:pt x="2379" y="10048"/>
                    <a:pt x="4514" y="9251"/>
                  </a:cubicBezTo>
                  <a:lnTo>
                    <a:pt x="4514" y="9251"/>
                  </a:lnTo>
                  <a:cubicBezTo>
                    <a:pt x="4496" y="9475"/>
                    <a:pt x="4484" y="9703"/>
                    <a:pt x="4484" y="9932"/>
                  </a:cubicBezTo>
                  <a:lnTo>
                    <a:pt x="4484" y="10928"/>
                  </a:lnTo>
                  <a:cubicBezTo>
                    <a:pt x="4484" y="12009"/>
                    <a:pt x="5363" y="12888"/>
                    <a:pt x="6445" y="12888"/>
                  </a:cubicBezTo>
                  <a:cubicBezTo>
                    <a:pt x="7528" y="12888"/>
                    <a:pt x="8407" y="12009"/>
                    <a:pt x="8407" y="10928"/>
                  </a:cubicBezTo>
                  <a:lnTo>
                    <a:pt x="8407" y="9932"/>
                  </a:lnTo>
                  <a:cubicBezTo>
                    <a:pt x="8407" y="7717"/>
                    <a:pt x="10208" y="5915"/>
                    <a:pt x="12424" y="5915"/>
                  </a:cubicBezTo>
                  <a:lnTo>
                    <a:pt x="16409" y="5915"/>
                  </a:lnTo>
                  <a:cubicBezTo>
                    <a:pt x="16427" y="5915"/>
                    <a:pt x="16442" y="5928"/>
                    <a:pt x="16442" y="5946"/>
                  </a:cubicBezTo>
                  <a:lnTo>
                    <a:pt x="16442" y="7938"/>
                  </a:lnTo>
                  <a:cubicBezTo>
                    <a:pt x="16442" y="7956"/>
                    <a:pt x="16427" y="7971"/>
                    <a:pt x="16409" y="7971"/>
                  </a:cubicBezTo>
                  <a:lnTo>
                    <a:pt x="12424" y="7971"/>
                  </a:lnTo>
                  <a:cubicBezTo>
                    <a:pt x="11342" y="7971"/>
                    <a:pt x="10462" y="8850"/>
                    <a:pt x="10462" y="9932"/>
                  </a:cubicBezTo>
                  <a:lnTo>
                    <a:pt x="10462" y="11426"/>
                  </a:lnTo>
                  <a:cubicBezTo>
                    <a:pt x="10462" y="11683"/>
                    <a:pt x="10672" y="11892"/>
                    <a:pt x="10928" y="11892"/>
                  </a:cubicBezTo>
                  <a:cubicBezTo>
                    <a:pt x="11185" y="11892"/>
                    <a:pt x="11396" y="11683"/>
                    <a:pt x="11396" y="11426"/>
                  </a:cubicBezTo>
                  <a:lnTo>
                    <a:pt x="11396" y="9932"/>
                  </a:lnTo>
                  <a:cubicBezTo>
                    <a:pt x="11396" y="9365"/>
                    <a:pt x="11856" y="8903"/>
                    <a:pt x="12424" y="8903"/>
                  </a:cubicBezTo>
                  <a:lnTo>
                    <a:pt x="16409" y="8903"/>
                  </a:lnTo>
                  <a:cubicBezTo>
                    <a:pt x="16942" y="8903"/>
                    <a:pt x="17373" y="8471"/>
                    <a:pt x="17373" y="7938"/>
                  </a:cubicBezTo>
                  <a:lnTo>
                    <a:pt x="17373" y="5946"/>
                  </a:lnTo>
                  <a:cubicBezTo>
                    <a:pt x="17373" y="5415"/>
                    <a:pt x="16942" y="4982"/>
                    <a:pt x="16409" y="4982"/>
                  </a:cubicBezTo>
                  <a:lnTo>
                    <a:pt x="12424" y="4982"/>
                  </a:lnTo>
                  <a:cubicBezTo>
                    <a:pt x="9694" y="4982"/>
                    <a:pt x="7474" y="7202"/>
                    <a:pt x="7474" y="9932"/>
                  </a:cubicBezTo>
                  <a:lnTo>
                    <a:pt x="7474" y="10928"/>
                  </a:lnTo>
                  <a:cubicBezTo>
                    <a:pt x="7474" y="11495"/>
                    <a:pt x="7011" y="11957"/>
                    <a:pt x="6445" y="11957"/>
                  </a:cubicBezTo>
                  <a:cubicBezTo>
                    <a:pt x="5879" y="11957"/>
                    <a:pt x="5417" y="11495"/>
                    <a:pt x="5417" y="10928"/>
                  </a:cubicBezTo>
                  <a:lnTo>
                    <a:pt x="5417" y="9932"/>
                  </a:lnTo>
                  <a:cubicBezTo>
                    <a:pt x="5417" y="6068"/>
                    <a:pt x="8559" y="2925"/>
                    <a:pt x="12424" y="2925"/>
                  </a:cubicBezTo>
                  <a:cubicBezTo>
                    <a:pt x="16286" y="2925"/>
                    <a:pt x="19430" y="6068"/>
                    <a:pt x="19430" y="9932"/>
                  </a:cubicBezTo>
                  <a:lnTo>
                    <a:pt x="19430" y="10928"/>
                  </a:lnTo>
                  <a:cubicBezTo>
                    <a:pt x="19430" y="11185"/>
                    <a:pt x="19640" y="11394"/>
                    <a:pt x="19896" y="11394"/>
                  </a:cubicBezTo>
                  <a:cubicBezTo>
                    <a:pt x="20153" y="11394"/>
                    <a:pt x="20363" y="11185"/>
                    <a:pt x="20363" y="10928"/>
                  </a:cubicBezTo>
                  <a:lnTo>
                    <a:pt x="20363" y="9932"/>
                  </a:lnTo>
                  <a:cubicBezTo>
                    <a:pt x="20363" y="6459"/>
                    <a:pt x="18122" y="3501"/>
                    <a:pt x="15009" y="2426"/>
                  </a:cubicBezTo>
                  <a:lnTo>
                    <a:pt x="15365" y="1083"/>
                  </a:lnTo>
                  <a:cubicBezTo>
                    <a:pt x="15431" y="835"/>
                    <a:pt x="15283" y="579"/>
                    <a:pt x="15034" y="513"/>
                  </a:cubicBezTo>
                  <a:cubicBezTo>
                    <a:pt x="14994" y="503"/>
                    <a:pt x="14954" y="498"/>
                    <a:pt x="14915" y="498"/>
                  </a:cubicBezTo>
                  <a:cubicBezTo>
                    <a:pt x="14709" y="498"/>
                    <a:pt x="14519" y="636"/>
                    <a:pt x="14464" y="844"/>
                  </a:cubicBezTo>
                  <a:lnTo>
                    <a:pt x="14112" y="2174"/>
                  </a:lnTo>
                  <a:cubicBezTo>
                    <a:pt x="13715" y="2088"/>
                    <a:pt x="13307" y="2031"/>
                    <a:pt x="12889" y="2007"/>
                  </a:cubicBezTo>
                  <a:lnTo>
                    <a:pt x="12889" y="466"/>
                  </a:lnTo>
                  <a:cubicBezTo>
                    <a:pt x="12889" y="208"/>
                    <a:pt x="12681" y="0"/>
                    <a:pt x="1242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6821550" y="4855600"/>
              <a:ext cx="98050" cy="98050"/>
            </a:xfrm>
            <a:custGeom>
              <a:rect b="b" l="l" r="r" t="t"/>
              <a:pathLst>
                <a:path extrusionOk="0" h="3922" w="3922">
                  <a:moveTo>
                    <a:pt x="1959" y="1"/>
                  </a:moveTo>
                  <a:cubicBezTo>
                    <a:pt x="880" y="1"/>
                    <a:pt x="0" y="880"/>
                    <a:pt x="0" y="1961"/>
                  </a:cubicBezTo>
                  <a:cubicBezTo>
                    <a:pt x="0" y="3042"/>
                    <a:pt x="880" y="3922"/>
                    <a:pt x="1959" y="3922"/>
                  </a:cubicBezTo>
                  <a:cubicBezTo>
                    <a:pt x="3042" y="3922"/>
                    <a:pt x="3921" y="3042"/>
                    <a:pt x="3921" y="1961"/>
                  </a:cubicBezTo>
                  <a:cubicBezTo>
                    <a:pt x="3921" y="1704"/>
                    <a:pt x="3712" y="1495"/>
                    <a:pt x="3455" y="1495"/>
                  </a:cubicBezTo>
                  <a:cubicBezTo>
                    <a:pt x="3199" y="1495"/>
                    <a:pt x="2989" y="1704"/>
                    <a:pt x="2989" y="1961"/>
                  </a:cubicBezTo>
                  <a:cubicBezTo>
                    <a:pt x="2989" y="2528"/>
                    <a:pt x="2528" y="2989"/>
                    <a:pt x="1959" y="2989"/>
                  </a:cubicBezTo>
                  <a:cubicBezTo>
                    <a:pt x="1393" y="2989"/>
                    <a:pt x="932" y="2528"/>
                    <a:pt x="932" y="1961"/>
                  </a:cubicBezTo>
                  <a:cubicBezTo>
                    <a:pt x="932" y="1395"/>
                    <a:pt x="1393" y="933"/>
                    <a:pt x="1959" y="933"/>
                  </a:cubicBezTo>
                  <a:cubicBezTo>
                    <a:pt x="2218" y="933"/>
                    <a:pt x="2428" y="724"/>
                    <a:pt x="2428" y="467"/>
                  </a:cubicBezTo>
                  <a:cubicBezTo>
                    <a:pt x="2428" y="209"/>
                    <a:pt x="2218" y="1"/>
                    <a:pt x="195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6709450" y="4780875"/>
              <a:ext cx="73150" cy="73125"/>
            </a:xfrm>
            <a:custGeom>
              <a:rect b="b" l="l" r="r" t="t"/>
              <a:pathLst>
                <a:path extrusionOk="0" h="2925" w="2926">
                  <a:moveTo>
                    <a:pt x="1462" y="932"/>
                  </a:moveTo>
                  <a:cubicBezTo>
                    <a:pt x="1756" y="932"/>
                    <a:pt x="1992" y="1171"/>
                    <a:pt x="1992" y="1462"/>
                  </a:cubicBezTo>
                  <a:cubicBezTo>
                    <a:pt x="1992" y="1755"/>
                    <a:pt x="1756" y="1994"/>
                    <a:pt x="1462" y="1994"/>
                  </a:cubicBezTo>
                  <a:cubicBezTo>
                    <a:pt x="1169" y="1994"/>
                    <a:pt x="932" y="1755"/>
                    <a:pt x="932" y="1462"/>
                  </a:cubicBezTo>
                  <a:cubicBezTo>
                    <a:pt x="932" y="1171"/>
                    <a:pt x="1169" y="932"/>
                    <a:pt x="1462" y="932"/>
                  </a:cubicBezTo>
                  <a:close/>
                  <a:moveTo>
                    <a:pt x="1462" y="0"/>
                  </a:moveTo>
                  <a:cubicBezTo>
                    <a:pt x="655" y="0"/>
                    <a:pt x="1" y="657"/>
                    <a:pt x="1" y="1462"/>
                  </a:cubicBezTo>
                  <a:cubicBezTo>
                    <a:pt x="1" y="2270"/>
                    <a:pt x="655" y="2925"/>
                    <a:pt x="1462" y="2925"/>
                  </a:cubicBezTo>
                  <a:cubicBezTo>
                    <a:pt x="2269" y="2925"/>
                    <a:pt x="2926" y="2270"/>
                    <a:pt x="2926" y="1462"/>
                  </a:cubicBezTo>
                  <a:cubicBezTo>
                    <a:pt x="2926" y="657"/>
                    <a:pt x="2269" y="0"/>
                    <a:pt x="14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6608675" y="4768425"/>
              <a:ext cx="38075" cy="35775"/>
            </a:xfrm>
            <a:custGeom>
              <a:rect b="b" l="l" r="r" t="t"/>
              <a:pathLst>
                <a:path extrusionOk="0" h="1431" w="1523">
                  <a:moveTo>
                    <a:pt x="512" y="0"/>
                  </a:moveTo>
                  <a:cubicBezTo>
                    <a:pt x="393" y="0"/>
                    <a:pt x="274" y="46"/>
                    <a:pt x="183" y="137"/>
                  </a:cubicBezTo>
                  <a:cubicBezTo>
                    <a:pt x="0" y="319"/>
                    <a:pt x="0" y="614"/>
                    <a:pt x="183" y="796"/>
                  </a:cubicBezTo>
                  <a:lnTo>
                    <a:pt x="681" y="1294"/>
                  </a:lnTo>
                  <a:cubicBezTo>
                    <a:pt x="771" y="1386"/>
                    <a:pt x="890" y="1430"/>
                    <a:pt x="1011" y="1430"/>
                  </a:cubicBezTo>
                  <a:cubicBezTo>
                    <a:pt x="1129" y="1430"/>
                    <a:pt x="1249" y="1386"/>
                    <a:pt x="1340" y="1294"/>
                  </a:cubicBezTo>
                  <a:cubicBezTo>
                    <a:pt x="1523" y="1112"/>
                    <a:pt x="1523" y="817"/>
                    <a:pt x="1340" y="635"/>
                  </a:cubicBezTo>
                  <a:lnTo>
                    <a:pt x="842" y="137"/>
                  </a:lnTo>
                  <a:cubicBezTo>
                    <a:pt x="751" y="46"/>
                    <a:pt x="631" y="0"/>
                    <a:pt x="5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6720750" y="4880500"/>
              <a:ext cx="38075" cy="35775"/>
            </a:xfrm>
            <a:custGeom>
              <a:rect b="b" l="l" r="r" t="t"/>
              <a:pathLst>
                <a:path extrusionOk="0" h="1431" w="1523">
                  <a:moveTo>
                    <a:pt x="1012" y="1"/>
                  </a:moveTo>
                  <a:cubicBezTo>
                    <a:pt x="892" y="1"/>
                    <a:pt x="773" y="46"/>
                    <a:pt x="681" y="137"/>
                  </a:cubicBezTo>
                  <a:lnTo>
                    <a:pt x="184" y="636"/>
                  </a:lnTo>
                  <a:cubicBezTo>
                    <a:pt x="1" y="818"/>
                    <a:pt x="1" y="1113"/>
                    <a:pt x="184" y="1295"/>
                  </a:cubicBezTo>
                  <a:cubicBezTo>
                    <a:pt x="274" y="1386"/>
                    <a:pt x="395" y="1431"/>
                    <a:pt x="513" y="1431"/>
                  </a:cubicBezTo>
                  <a:cubicBezTo>
                    <a:pt x="631" y="1431"/>
                    <a:pt x="751" y="1386"/>
                    <a:pt x="841" y="1295"/>
                  </a:cubicBezTo>
                  <a:lnTo>
                    <a:pt x="1340" y="796"/>
                  </a:lnTo>
                  <a:cubicBezTo>
                    <a:pt x="1522" y="614"/>
                    <a:pt x="1522" y="319"/>
                    <a:pt x="1340" y="137"/>
                  </a:cubicBezTo>
                  <a:cubicBezTo>
                    <a:pt x="1250" y="46"/>
                    <a:pt x="1131" y="1"/>
                    <a:pt x="101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6907550" y="4818225"/>
              <a:ext cx="38100" cy="35775"/>
            </a:xfrm>
            <a:custGeom>
              <a:rect b="b" l="l" r="r" t="t"/>
              <a:pathLst>
                <a:path extrusionOk="0" h="1431" w="1524">
                  <a:moveTo>
                    <a:pt x="514" y="1"/>
                  </a:moveTo>
                  <a:cubicBezTo>
                    <a:pt x="395" y="1"/>
                    <a:pt x="275" y="46"/>
                    <a:pt x="184" y="137"/>
                  </a:cubicBezTo>
                  <a:cubicBezTo>
                    <a:pt x="1" y="319"/>
                    <a:pt x="1" y="614"/>
                    <a:pt x="184" y="797"/>
                  </a:cubicBezTo>
                  <a:lnTo>
                    <a:pt x="681" y="1295"/>
                  </a:lnTo>
                  <a:cubicBezTo>
                    <a:pt x="772" y="1386"/>
                    <a:pt x="892" y="1431"/>
                    <a:pt x="1011" y="1431"/>
                  </a:cubicBezTo>
                  <a:cubicBezTo>
                    <a:pt x="1132" y="1431"/>
                    <a:pt x="1250" y="1386"/>
                    <a:pt x="1340" y="1295"/>
                  </a:cubicBezTo>
                  <a:cubicBezTo>
                    <a:pt x="1523" y="1113"/>
                    <a:pt x="1523" y="818"/>
                    <a:pt x="1340" y="636"/>
                  </a:cubicBezTo>
                  <a:lnTo>
                    <a:pt x="843" y="137"/>
                  </a:lnTo>
                  <a:cubicBezTo>
                    <a:pt x="752" y="46"/>
                    <a:pt x="633" y="1"/>
                    <a:pt x="5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6647225" y="4843150"/>
              <a:ext cx="23425" cy="23325"/>
            </a:xfrm>
            <a:custGeom>
              <a:rect b="b" l="l" r="r" t="t"/>
              <a:pathLst>
                <a:path extrusionOk="0" h="933" w="937">
                  <a:moveTo>
                    <a:pt x="464" y="0"/>
                  </a:moveTo>
                  <a:cubicBezTo>
                    <a:pt x="207" y="0"/>
                    <a:pt x="0" y="210"/>
                    <a:pt x="0" y="466"/>
                  </a:cubicBezTo>
                  <a:cubicBezTo>
                    <a:pt x="0" y="724"/>
                    <a:pt x="211" y="933"/>
                    <a:pt x="470" y="933"/>
                  </a:cubicBezTo>
                  <a:cubicBezTo>
                    <a:pt x="728" y="933"/>
                    <a:pt x="936" y="724"/>
                    <a:pt x="936" y="466"/>
                  </a:cubicBezTo>
                  <a:cubicBezTo>
                    <a:pt x="936" y="210"/>
                    <a:pt x="728" y="0"/>
                    <a:pt x="4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6821575" y="4805775"/>
              <a:ext cx="23425" cy="23325"/>
            </a:xfrm>
            <a:custGeom>
              <a:rect b="b" l="l" r="r" t="t"/>
              <a:pathLst>
                <a:path extrusionOk="0" h="933" w="937">
                  <a:moveTo>
                    <a:pt x="464" y="0"/>
                  </a:moveTo>
                  <a:cubicBezTo>
                    <a:pt x="208" y="0"/>
                    <a:pt x="1" y="210"/>
                    <a:pt x="1" y="466"/>
                  </a:cubicBezTo>
                  <a:cubicBezTo>
                    <a:pt x="1" y="724"/>
                    <a:pt x="211" y="933"/>
                    <a:pt x="470" y="933"/>
                  </a:cubicBezTo>
                  <a:cubicBezTo>
                    <a:pt x="728" y="933"/>
                    <a:pt x="937" y="724"/>
                    <a:pt x="937" y="466"/>
                  </a:cubicBezTo>
                  <a:cubicBezTo>
                    <a:pt x="937" y="210"/>
                    <a:pt x="728" y="0"/>
                    <a:pt x="4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20"/>
          <p:cNvGrpSpPr/>
          <p:nvPr/>
        </p:nvGrpSpPr>
        <p:grpSpPr>
          <a:xfrm>
            <a:off x="1136245" y="1099828"/>
            <a:ext cx="344577" cy="581113"/>
            <a:chOff x="650575" y="3005275"/>
            <a:chExt cx="471700" cy="795500"/>
          </a:xfrm>
        </p:grpSpPr>
        <p:sp>
          <p:nvSpPr>
            <p:cNvPr id="260" name="Google Shape;260;p20"/>
            <p:cNvSpPr/>
            <p:nvPr/>
          </p:nvSpPr>
          <p:spPr>
            <a:xfrm>
              <a:off x="787575" y="3466100"/>
              <a:ext cx="197700" cy="197700"/>
            </a:xfrm>
            <a:custGeom>
              <a:rect b="b" l="l" r="r" t="t"/>
              <a:pathLst>
                <a:path extrusionOk="0" h="7908" w="7908">
                  <a:moveTo>
                    <a:pt x="2435" y="0"/>
                  </a:moveTo>
                  <a:cubicBezTo>
                    <a:pt x="1092" y="0"/>
                    <a:pt x="1" y="1093"/>
                    <a:pt x="1" y="2435"/>
                  </a:cubicBezTo>
                  <a:cubicBezTo>
                    <a:pt x="1" y="3702"/>
                    <a:pt x="631" y="5000"/>
                    <a:pt x="1874" y="6294"/>
                  </a:cubicBezTo>
                  <a:cubicBezTo>
                    <a:pt x="2774" y="7230"/>
                    <a:pt x="3664" y="7808"/>
                    <a:pt x="3701" y="7832"/>
                  </a:cubicBezTo>
                  <a:cubicBezTo>
                    <a:pt x="3779" y="7882"/>
                    <a:pt x="3866" y="7907"/>
                    <a:pt x="3954" y="7907"/>
                  </a:cubicBezTo>
                  <a:cubicBezTo>
                    <a:pt x="4041" y="7907"/>
                    <a:pt x="4129" y="7882"/>
                    <a:pt x="4206" y="7832"/>
                  </a:cubicBezTo>
                  <a:cubicBezTo>
                    <a:pt x="4243" y="7808"/>
                    <a:pt x="5135" y="7230"/>
                    <a:pt x="6033" y="6294"/>
                  </a:cubicBezTo>
                  <a:cubicBezTo>
                    <a:pt x="7277" y="5000"/>
                    <a:pt x="7908" y="3702"/>
                    <a:pt x="7908" y="2435"/>
                  </a:cubicBezTo>
                  <a:cubicBezTo>
                    <a:pt x="7908" y="2237"/>
                    <a:pt x="7884" y="2040"/>
                    <a:pt x="7837" y="1849"/>
                  </a:cubicBezTo>
                  <a:cubicBezTo>
                    <a:pt x="7783" y="1637"/>
                    <a:pt x="7593" y="1495"/>
                    <a:pt x="7384" y="1495"/>
                  </a:cubicBezTo>
                  <a:cubicBezTo>
                    <a:pt x="7347" y="1495"/>
                    <a:pt x="7309" y="1499"/>
                    <a:pt x="7272" y="1508"/>
                  </a:cubicBezTo>
                  <a:cubicBezTo>
                    <a:pt x="7022" y="1571"/>
                    <a:pt x="6869" y="1823"/>
                    <a:pt x="6931" y="2073"/>
                  </a:cubicBezTo>
                  <a:cubicBezTo>
                    <a:pt x="6960" y="2190"/>
                    <a:pt x="6975" y="2312"/>
                    <a:pt x="6975" y="2435"/>
                  </a:cubicBezTo>
                  <a:cubicBezTo>
                    <a:pt x="6975" y="4491"/>
                    <a:pt x="4722" y="6311"/>
                    <a:pt x="3954" y="6872"/>
                  </a:cubicBezTo>
                  <a:cubicBezTo>
                    <a:pt x="3186" y="6311"/>
                    <a:pt x="932" y="4491"/>
                    <a:pt x="932" y="2435"/>
                  </a:cubicBezTo>
                  <a:cubicBezTo>
                    <a:pt x="932" y="1606"/>
                    <a:pt x="1607" y="933"/>
                    <a:pt x="2435" y="933"/>
                  </a:cubicBezTo>
                  <a:cubicBezTo>
                    <a:pt x="2885" y="933"/>
                    <a:pt x="3308" y="1131"/>
                    <a:pt x="3594" y="1478"/>
                  </a:cubicBezTo>
                  <a:cubicBezTo>
                    <a:pt x="3683" y="1587"/>
                    <a:pt x="3815" y="1648"/>
                    <a:pt x="3954" y="1648"/>
                  </a:cubicBezTo>
                  <a:cubicBezTo>
                    <a:pt x="4093" y="1648"/>
                    <a:pt x="4225" y="1587"/>
                    <a:pt x="4313" y="1478"/>
                  </a:cubicBezTo>
                  <a:cubicBezTo>
                    <a:pt x="4600" y="1131"/>
                    <a:pt x="5023" y="933"/>
                    <a:pt x="5472" y="933"/>
                  </a:cubicBezTo>
                  <a:cubicBezTo>
                    <a:pt x="5595" y="933"/>
                    <a:pt x="5717" y="947"/>
                    <a:pt x="5835" y="976"/>
                  </a:cubicBezTo>
                  <a:cubicBezTo>
                    <a:pt x="5872" y="985"/>
                    <a:pt x="5910" y="990"/>
                    <a:pt x="5947" y="990"/>
                  </a:cubicBezTo>
                  <a:cubicBezTo>
                    <a:pt x="6156" y="990"/>
                    <a:pt x="6346" y="848"/>
                    <a:pt x="6398" y="635"/>
                  </a:cubicBezTo>
                  <a:cubicBezTo>
                    <a:pt x="6460" y="386"/>
                    <a:pt x="6308" y="133"/>
                    <a:pt x="6059" y="71"/>
                  </a:cubicBezTo>
                  <a:cubicBezTo>
                    <a:pt x="5867" y="24"/>
                    <a:pt x="5671" y="0"/>
                    <a:pt x="5472" y="0"/>
                  </a:cubicBezTo>
                  <a:cubicBezTo>
                    <a:pt x="4914" y="0"/>
                    <a:pt x="4381" y="189"/>
                    <a:pt x="3954" y="531"/>
                  </a:cubicBezTo>
                  <a:cubicBezTo>
                    <a:pt x="3527" y="189"/>
                    <a:pt x="2994" y="0"/>
                    <a:pt x="243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700225" y="3478550"/>
              <a:ext cx="62175" cy="322225"/>
            </a:xfrm>
            <a:custGeom>
              <a:rect b="b" l="l" r="r" t="t"/>
              <a:pathLst>
                <a:path extrusionOk="0" h="12889" w="2487">
                  <a:moveTo>
                    <a:pt x="1966" y="0"/>
                  </a:moveTo>
                  <a:cubicBezTo>
                    <a:pt x="1763" y="0"/>
                    <a:pt x="1576" y="135"/>
                    <a:pt x="1519" y="341"/>
                  </a:cubicBezTo>
                  <a:cubicBezTo>
                    <a:pt x="232" y="4952"/>
                    <a:pt x="16" y="12107"/>
                    <a:pt x="8" y="12409"/>
                  </a:cubicBezTo>
                  <a:cubicBezTo>
                    <a:pt x="0" y="12667"/>
                    <a:pt x="203" y="12881"/>
                    <a:pt x="461" y="12889"/>
                  </a:cubicBezTo>
                  <a:lnTo>
                    <a:pt x="474" y="12889"/>
                  </a:lnTo>
                  <a:cubicBezTo>
                    <a:pt x="726" y="12889"/>
                    <a:pt x="932" y="12689"/>
                    <a:pt x="939" y="12436"/>
                  </a:cubicBezTo>
                  <a:cubicBezTo>
                    <a:pt x="941" y="12362"/>
                    <a:pt x="1160" y="5091"/>
                    <a:pt x="2417" y="592"/>
                  </a:cubicBezTo>
                  <a:cubicBezTo>
                    <a:pt x="2487" y="344"/>
                    <a:pt x="2341" y="86"/>
                    <a:pt x="2093" y="18"/>
                  </a:cubicBezTo>
                  <a:cubicBezTo>
                    <a:pt x="2050" y="6"/>
                    <a:pt x="2008" y="0"/>
                    <a:pt x="196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650575" y="3005275"/>
              <a:ext cx="471700" cy="795500"/>
            </a:xfrm>
            <a:custGeom>
              <a:rect b="b" l="l" r="r" t="t"/>
              <a:pathLst>
                <a:path extrusionOk="0" h="31820" w="18868">
                  <a:moveTo>
                    <a:pt x="10928" y="933"/>
                  </a:moveTo>
                  <a:cubicBezTo>
                    <a:pt x="12319" y="933"/>
                    <a:pt x="13452" y="2064"/>
                    <a:pt x="13452" y="3455"/>
                  </a:cubicBezTo>
                  <a:lnTo>
                    <a:pt x="13452" y="4982"/>
                  </a:lnTo>
                  <a:lnTo>
                    <a:pt x="13419" y="4982"/>
                  </a:lnTo>
                  <a:cubicBezTo>
                    <a:pt x="9259" y="4982"/>
                    <a:pt x="7797" y="3648"/>
                    <a:pt x="7767" y="3622"/>
                  </a:cubicBezTo>
                  <a:cubicBezTo>
                    <a:pt x="7677" y="3532"/>
                    <a:pt x="7559" y="3488"/>
                    <a:pt x="7441" y="3488"/>
                  </a:cubicBezTo>
                  <a:cubicBezTo>
                    <a:pt x="7322" y="3488"/>
                    <a:pt x="7203" y="3533"/>
                    <a:pt x="7112" y="3624"/>
                  </a:cubicBezTo>
                  <a:cubicBezTo>
                    <a:pt x="6930" y="3806"/>
                    <a:pt x="6930" y="4101"/>
                    <a:pt x="7112" y="4283"/>
                  </a:cubicBezTo>
                  <a:cubicBezTo>
                    <a:pt x="7178" y="4350"/>
                    <a:pt x="8796" y="5914"/>
                    <a:pt x="13419" y="5914"/>
                  </a:cubicBezTo>
                  <a:lnTo>
                    <a:pt x="13918" y="5914"/>
                  </a:lnTo>
                  <a:cubicBezTo>
                    <a:pt x="14211" y="5914"/>
                    <a:pt x="14448" y="6152"/>
                    <a:pt x="14448" y="6445"/>
                  </a:cubicBezTo>
                  <a:cubicBezTo>
                    <a:pt x="14448" y="6725"/>
                    <a:pt x="14226" y="6956"/>
                    <a:pt x="13944" y="6970"/>
                  </a:cubicBezTo>
                  <a:cubicBezTo>
                    <a:pt x="13817" y="6976"/>
                    <a:pt x="13696" y="7035"/>
                    <a:pt x="13613" y="7132"/>
                  </a:cubicBezTo>
                  <a:cubicBezTo>
                    <a:pt x="13530" y="7228"/>
                    <a:pt x="13490" y="7355"/>
                    <a:pt x="13503" y="7482"/>
                  </a:cubicBezTo>
                  <a:lnTo>
                    <a:pt x="13514" y="7588"/>
                  </a:lnTo>
                  <a:cubicBezTo>
                    <a:pt x="13613" y="8576"/>
                    <a:pt x="13287" y="9565"/>
                    <a:pt x="12622" y="10301"/>
                  </a:cubicBezTo>
                  <a:cubicBezTo>
                    <a:pt x="11956" y="11036"/>
                    <a:pt x="11004" y="11459"/>
                    <a:pt x="10013" y="11459"/>
                  </a:cubicBezTo>
                  <a:lnTo>
                    <a:pt x="8856" y="11459"/>
                  </a:lnTo>
                  <a:cubicBezTo>
                    <a:pt x="7864" y="11459"/>
                    <a:pt x="6912" y="11036"/>
                    <a:pt x="6247" y="10301"/>
                  </a:cubicBezTo>
                  <a:cubicBezTo>
                    <a:pt x="5581" y="9565"/>
                    <a:pt x="5256" y="8576"/>
                    <a:pt x="5354" y="7588"/>
                  </a:cubicBezTo>
                  <a:lnTo>
                    <a:pt x="5365" y="7482"/>
                  </a:lnTo>
                  <a:cubicBezTo>
                    <a:pt x="5377" y="7356"/>
                    <a:pt x="5338" y="7228"/>
                    <a:pt x="5254" y="7132"/>
                  </a:cubicBezTo>
                  <a:cubicBezTo>
                    <a:pt x="5171" y="7035"/>
                    <a:pt x="5051" y="6976"/>
                    <a:pt x="4924" y="6970"/>
                  </a:cubicBezTo>
                  <a:cubicBezTo>
                    <a:pt x="4641" y="6956"/>
                    <a:pt x="4420" y="6726"/>
                    <a:pt x="4420" y="6445"/>
                  </a:cubicBezTo>
                  <a:cubicBezTo>
                    <a:pt x="4420" y="6152"/>
                    <a:pt x="4658" y="5914"/>
                    <a:pt x="4950" y="5914"/>
                  </a:cubicBezTo>
                  <a:lnTo>
                    <a:pt x="6445" y="5914"/>
                  </a:lnTo>
                  <a:cubicBezTo>
                    <a:pt x="6702" y="5914"/>
                    <a:pt x="6911" y="5706"/>
                    <a:pt x="6911" y="5448"/>
                  </a:cubicBezTo>
                  <a:cubicBezTo>
                    <a:pt x="6911" y="5191"/>
                    <a:pt x="6702" y="4982"/>
                    <a:pt x="6445" y="4982"/>
                  </a:cubicBezTo>
                  <a:lnTo>
                    <a:pt x="5416" y="4982"/>
                  </a:lnTo>
                  <a:lnTo>
                    <a:pt x="5416" y="3455"/>
                  </a:lnTo>
                  <a:cubicBezTo>
                    <a:pt x="5416" y="2064"/>
                    <a:pt x="6548" y="933"/>
                    <a:pt x="7939" y="933"/>
                  </a:cubicBezTo>
                  <a:close/>
                  <a:moveTo>
                    <a:pt x="7939" y="1"/>
                  </a:moveTo>
                  <a:cubicBezTo>
                    <a:pt x="6034" y="1"/>
                    <a:pt x="4484" y="1550"/>
                    <a:pt x="4484" y="3455"/>
                  </a:cubicBezTo>
                  <a:lnTo>
                    <a:pt x="4484" y="5059"/>
                  </a:lnTo>
                  <a:cubicBezTo>
                    <a:pt x="3905" y="5254"/>
                    <a:pt x="3487" y="5801"/>
                    <a:pt x="3487" y="6445"/>
                  </a:cubicBezTo>
                  <a:cubicBezTo>
                    <a:pt x="3487" y="7057"/>
                    <a:pt x="3866" y="7583"/>
                    <a:pt x="4406" y="7799"/>
                  </a:cubicBezTo>
                  <a:cubicBezTo>
                    <a:pt x="4371" y="8946"/>
                    <a:pt x="4781" y="10071"/>
                    <a:pt x="5556" y="10926"/>
                  </a:cubicBezTo>
                  <a:cubicBezTo>
                    <a:pt x="5691" y="11076"/>
                    <a:pt x="5835" y="11213"/>
                    <a:pt x="5987" y="11341"/>
                  </a:cubicBezTo>
                  <a:cubicBezTo>
                    <a:pt x="5982" y="11368"/>
                    <a:pt x="5978" y="11397"/>
                    <a:pt x="5978" y="11426"/>
                  </a:cubicBezTo>
                  <a:lnTo>
                    <a:pt x="5978" y="12091"/>
                  </a:lnTo>
                  <a:cubicBezTo>
                    <a:pt x="5978" y="12709"/>
                    <a:pt x="5610" y="13262"/>
                    <a:pt x="5039" y="13500"/>
                  </a:cubicBezTo>
                  <a:lnTo>
                    <a:pt x="2433" y="14586"/>
                  </a:lnTo>
                  <a:cubicBezTo>
                    <a:pt x="955" y="15201"/>
                    <a:pt x="0" y="16634"/>
                    <a:pt x="0" y="18236"/>
                  </a:cubicBezTo>
                  <a:lnTo>
                    <a:pt x="0" y="31354"/>
                  </a:lnTo>
                  <a:cubicBezTo>
                    <a:pt x="0" y="31611"/>
                    <a:pt x="210" y="31820"/>
                    <a:pt x="466" y="31820"/>
                  </a:cubicBezTo>
                  <a:cubicBezTo>
                    <a:pt x="724" y="31820"/>
                    <a:pt x="932" y="31611"/>
                    <a:pt x="932" y="31354"/>
                  </a:cubicBezTo>
                  <a:lnTo>
                    <a:pt x="932" y="18236"/>
                  </a:lnTo>
                  <a:cubicBezTo>
                    <a:pt x="932" y="17012"/>
                    <a:pt x="1662" y="15917"/>
                    <a:pt x="2792" y="15446"/>
                  </a:cubicBezTo>
                  <a:lnTo>
                    <a:pt x="5398" y="14360"/>
                  </a:lnTo>
                  <a:cubicBezTo>
                    <a:pt x="6317" y="13977"/>
                    <a:pt x="6911" y="13086"/>
                    <a:pt x="6911" y="12091"/>
                  </a:cubicBezTo>
                  <a:lnTo>
                    <a:pt x="6911" y="11942"/>
                  </a:lnTo>
                  <a:cubicBezTo>
                    <a:pt x="7511" y="12233"/>
                    <a:pt x="8176" y="12391"/>
                    <a:pt x="8856" y="12391"/>
                  </a:cubicBezTo>
                  <a:lnTo>
                    <a:pt x="10011" y="12391"/>
                  </a:lnTo>
                  <a:cubicBezTo>
                    <a:pt x="10692" y="12391"/>
                    <a:pt x="11356" y="12233"/>
                    <a:pt x="11957" y="11942"/>
                  </a:cubicBezTo>
                  <a:lnTo>
                    <a:pt x="11957" y="12091"/>
                  </a:lnTo>
                  <a:cubicBezTo>
                    <a:pt x="11957" y="13086"/>
                    <a:pt x="12551" y="13977"/>
                    <a:pt x="13470" y="14360"/>
                  </a:cubicBezTo>
                  <a:lnTo>
                    <a:pt x="16076" y="15446"/>
                  </a:lnTo>
                  <a:cubicBezTo>
                    <a:pt x="17205" y="15917"/>
                    <a:pt x="17935" y="17012"/>
                    <a:pt x="17935" y="18236"/>
                  </a:cubicBezTo>
                  <a:lnTo>
                    <a:pt x="17935" y="31354"/>
                  </a:lnTo>
                  <a:cubicBezTo>
                    <a:pt x="17935" y="31611"/>
                    <a:pt x="18144" y="31820"/>
                    <a:pt x="18401" y="31820"/>
                  </a:cubicBezTo>
                  <a:cubicBezTo>
                    <a:pt x="18659" y="31820"/>
                    <a:pt x="18868" y="31611"/>
                    <a:pt x="18868" y="31354"/>
                  </a:cubicBezTo>
                  <a:lnTo>
                    <a:pt x="18868" y="18236"/>
                  </a:lnTo>
                  <a:cubicBezTo>
                    <a:pt x="18868" y="16634"/>
                    <a:pt x="17912" y="15201"/>
                    <a:pt x="16434" y="14586"/>
                  </a:cubicBezTo>
                  <a:lnTo>
                    <a:pt x="13829" y="13500"/>
                  </a:lnTo>
                  <a:cubicBezTo>
                    <a:pt x="13258" y="13262"/>
                    <a:pt x="12889" y="12709"/>
                    <a:pt x="12889" y="12091"/>
                  </a:cubicBezTo>
                  <a:lnTo>
                    <a:pt x="12889" y="11426"/>
                  </a:lnTo>
                  <a:cubicBezTo>
                    <a:pt x="12889" y="11397"/>
                    <a:pt x="12886" y="11368"/>
                    <a:pt x="12881" y="11341"/>
                  </a:cubicBezTo>
                  <a:cubicBezTo>
                    <a:pt x="13032" y="11213"/>
                    <a:pt x="13178" y="11076"/>
                    <a:pt x="13313" y="10926"/>
                  </a:cubicBezTo>
                  <a:cubicBezTo>
                    <a:pt x="14086" y="10071"/>
                    <a:pt x="14497" y="8946"/>
                    <a:pt x="14461" y="7799"/>
                  </a:cubicBezTo>
                  <a:cubicBezTo>
                    <a:pt x="15002" y="7583"/>
                    <a:pt x="15380" y="7057"/>
                    <a:pt x="15380" y="6445"/>
                  </a:cubicBezTo>
                  <a:cubicBezTo>
                    <a:pt x="15380" y="5801"/>
                    <a:pt x="14962" y="5254"/>
                    <a:pt x="14384" y="5059"/>
                  </a:cubicBezTo>
                  <a:lnTo>
                    <a:pt x="14384" y="3455"/>
                  </a:lnTo>
                  <a:cubicBezTo>
                    <a:pt x="14384" y="1550"/>
                    <a:pt x="12834" y="1"/>
                    <a:pt x="1092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1010475" y="3478550"/>
              <a:ext cx="62150" cy="322225"/>
            </a:xfrm>
            <a:custGeom>
              <a:rect b="b" l="l" r="r" t="t"/>
              <a:pathLst>
                <a:path extrusionOk="0" h="12889" w="2486">
                  <a:moveTo>
                    <a:pt x="519" y="0"/>
                  </a:moveTo>
                  <a:cubicBezTo>
                    <a:pt x="478" y="0"/>
                    <a:pt x="435" y="6"/>
                    <a:pt x="393" y="18"/>
                  </a:cubicBezTo>
                  <a:cubicBezTo>
                    <a:pt x="145" y="86"/>
                    <a:pt x="0" y="344"/>
                    <a:pt x="69" y="592"/>
                  </a:cubicBezTo>
                  <a:cubicBezTo>
                    <a:pt x="1325" y="5091"/>
                    <a:pt x="1544" y="12362"/>
                    <a:pt x="1547" y="12436"/>
                  </a:cubicBezTo>
                  <a:cubicBezTo>
                    <a:pt x="1554" y="12689"/>
                    <a:pt x="1761" y="12889"/>
                    <a:pt x="2013" y="12889"/>
                  </a:cubicBezTo>
                  <a:lnTo>
                    <a:pt x="2026" y="12889"/>
                  </a:lnTo>
                  <a:cubicBezTo>
                    <a:pt x="2283" y="12881"/>
                    <a:pt x="2485" y="12667"/>
                    <a:pt x="2478" y="12409"/>
                  </a:cubicBezTo>
                  <a:cubicBezTo>
                    <a:pt x="2469" y="12107"/>
                    <a:pt x="2255" y="4952"/>
                    <a:pt x="967" y="341"/>
                  </a:cubicBezTo>
                  <a:cubicBezTo>
                    <a:pt x="909" y="135"/>
                    <a:pt x="723" y="0"/>
                    <a:pt x="5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761525" y="3615550"/>
              <a:ext cx="38075" cy="35775"/>
            </a:xfrm>
            <a:custGeom>
              <a:rect b="b" l="l" r="r" t="t"/>
              <a:pathLst>
                <a:path extrusionOk="0" h="1431" w="1523">
                  <a:moveTo>
                    <a:pt x="1010" y="0"/>
                  </a:moveTo>
                  <a:cubicBezTo>
                    <a:pt x="891" y="0"/>
                    <a:pt x="771" y="46"/>
                    <a:pt x="680" y="137"/>
                  </a:cubicBezTo>
                  <a:lnTo>
                    <a:pt x="183" y="635"/>
                  </a:lnTo>
                  <a:cubicBezTo>
                    <a:pt x="1" y="817"/>
                    <a:pt x="1" y="1112"/>
                    <a:pt x="183" y="1294"/>
                  </a:cubicBezTo>
                  <a:cubicBezTo>
                    <a:pt x="273" y="1385"/>
                    <a:pt x="394" y="1430"/>
                    <a:pt x="512" y="1430"/>
                  </a:cubicBezTo>
                  <a:cubicBezTo>
                    <a:pt x="632" y="1430"/>
                    <a:pt x="750" y="1385"/>
                    <a:pt x="842" y="1294"/>
                  </a:cubicBezTo>
                  <a:lnTo>
                    <a:pt x="1339" y="796"/>
                  </a:lnTo>
                  <a:cubicBezTo>
                    <a:pt x="1522" y="614"/>
                    <a:pt x="1522" y="319"/>
                    <a:pt x="1339" y="137"/>
                  </a:cubicBezTo>
                  <a:cubicBezTo>
                    <a:pt x="1249" y="46"/>
                    <a:pt x="1130" y="0"/>
                    <a:pt x="10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973250" y="3615550"/>
              <a:ext cx="38050" cy="35775"/>
            </a:xfrm>
            <a:custGeom>
              <a:rect b="b" l="l" r="r" t="t"/>
              <a:pathLst>
                <a:path extrusionOk="0" h="1431" w="1522">
                  <a:moveTo>
                    <a:pt x="513" y="0"/>
                  </a:moveTo>
                  <a:cubicBezTo>
                    <a:pt x="394" y="0"/>
                    <a:pt x="274" y="46"/>
                    <a:pt x="183" y="137"/>
                  </a:cubicBezTo>
                  <a:cubicBezTo>
                    <a:pt x="0" y="319"/>
                    <a:pt x="0" y="614"/>
                    <a:pt x="183" y="796"/>
                  </a:cubicBezTo>
                  <a:lnTo>
                    <a:pt x="681" y="1294"/>
                  </a:lnTo>
                  <a:cubicBezTo>
                    <a:pt x="772" y="1385"/>
                    <a:pt x="892" y="1430"/>
                    <a:pt x="1011" y="1430"/>
                  </a:cubicBezTo>
                  <a:cubicBezTo>
                    <a:pt x="1130" y="1430"/>
                    <a:pt x="1249" y="1385"/>
                    <a:pt x="1340" y="1294"/>
                  </a:cubicBezTo>
                  <a:cubicBezTo>
                    <a:pt x="1522" y="1112"/>
                    <a:pt x="1522" y="817"/>
                    <a:pt x="1340" y="635"/>
                  </a:cubicBezTo>
                  <a:lnTo>
                    <a:pt x="842" y="137"/>
                  </a:lnTo>
                  <a:cubicBezTo>
                    <a:pt x="751" y="46"/>
                    <a:pt x="632" y="0"/>
                    <a:pt x="5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935725" y="3652925"/>
              <a:ext cx="30625" cy="28500"/>
            </a:xfrm>
            <a:custGeom>
              <a:rect b="b" l="l" r="r" t="t"/>
              <a:pathLst>
                <a:path extrusionOk="0" h="1140" w="1225">
                  <a:moveTo>
                    <a:pt x="518" y="0"/>
                  </a:moveTo>
                  <a:cubicBezTo>
                    <a:pt x="407" y="0"/>
                    <a:pt x="296" y="40"/>
                    <a:pt x="207" y="120"/>
                  </a:cubicBezTo>
                  <a:cubicBezTo>
                    <a:pt x="16" y="292"/>
                    <a:pt x="0" y="586"/>
                    <a:pt x="173" y="777"/>
                  </a:cubicBezTo>
                  <a:lnTo>
                    <a:pt x="359" y="986"/>
                  </a:lnTo>
                  <a:cubicBezTo>
                    <a:pt x="451" y="1088"/>
                    <a:pt x="578" y="1140"/>
                    <a:pt x="706" y="1140"/>
                  </a:cubicBezTo>
                  <a:cubicBezTo>
                    <a:pt x="817" y="1140"/>
                    <a:pt x="929" y="1100"/>
                    <a:pt x="1017" y="1019"/>
                  </a:cubicBezTo>
                  <a:cubicBezTo>
                    <a:pt x="1208" y="847"/>
                    <a:pt x="1224" y="553"/>
                    <a:pt x="1052" y="362"/>
                  </a:cubicBezTo>
                  <a:lnTo>
                    <a:pt x="865" y="155"/>
                  </a:lnTo>
                  <a:cubicBezTo>
                    <a:pt x="773" y="52"/>
                    <a:pt x="646" y="0"/>
                    <a:pt x="51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823450" y="3403800"/>
              <a:ext cx="30875" cy="35825"/>
            </a:xfrm>
            <a:custGeom>
              <a:rect b="b" l="l" r="r" t="t"/>
              <a:pathLst>
                <a:path extrusionOk="0" h="1433" w="1235">
                  <a:moveTo>
                    <a:pt x="525" y="1"/>
                  </a:moveTo>
                  <a:cubicBezTo>
                    <a:pt x="472" y="1"/>
                    <a:pt x="418" y="10"/>
                    <a:pt x="366" y="29"/>
                  </a:cubicBezTo>
                  <a:cubicBezTo>
                    <a:pt x="125" y="118"/>
                    <a:pt x="1" y="385"/>
                    <a:pt x="89" y="627"/>
                  </a:cubicBezTo>
                  <a:lnTo>
                    <a:pt x="270" y="1125"/>
                  </a:lnTo>
                  <a:cubicBezTo>
                    <a:pt x="339" y="1314"/>
                    <a:pt x="519" y="1432"/>
                    <a:pt x="708" y="1432"/>
                  </a:cubicBezTo>
                  <a:cubicBezTo>
                    <a:pt x="761" y="1432"/>
                    <a:pt x="815" y="1422"/>
                    <a:pt x="868" y="1403"/>
                  </a:cubicBezTo>
                  <a:cubicBezTo>
                    <a:pt x="1110" y="1315"/>
                    <a:pt x="1234" y="1048"/>
                    <a:pt x="1146" y="806"/>
                  </a:cubicBezTo>
                  <a:lnTo>
                    <a:pt x="964" y="307"/>
                  </a:lnTo>
                  <a:cubicBezTo>
                    <a:pt x="895" y="118"/>
                    <a:pt x="716" y="1"/>
                    <a:pt x="52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918525" y="3403800"/>
              <a:ext cx="30900" cy="35825"/>
            </a:xfrm>
            <a:custGeom>
              <a:rect b="b" l="l" r="r" t="t"/>
              <a:pathLst>
                <a:path extrusionOk="0" h="1433" w="1236">
                  <a:moveTo>
                    <a:pt x="709" y="1"/>
                  </a:moveTo>
                  <a:cubicBezTo>
                    <a:pt x="519" y="1"/>
                    <a:pt x="340" y="118"/>
                    <a:pt x="270" y="307"/>
                  </a:cubicBezTo>
                  <a:lnTo>
                    <a:pt x="88" y="806"/>
                  </a:lnTo>
                  <a:cubicBezTo>
                    <a:pt x="0" y="1048"/>
                    <a:pt x="125" y="1315"/>
                    <a:pt x="367" y="1403"/>
                  </a:cubicBezTo>
                  <a:cubicBezTo>
                    <a:pt x="420" y="1422"/>
                    <a:pt x="474" y="1432"/>
                    <a:pt x="527" y="1432"/>
                  </a:cubicBezTo>
                  <a:cubicBezTo>
                    <a:pt x="717" y="1432"/>
                    <a:pt x="895" y="1314"/>
                    <a:pt x="964" y="1125"/>
                  </a:cubicBezTo>
                  <a:lnTo>
                    <a:pt x="1146" y="627"/>
                  </a:lnTo>
                  <a:cubicBezTo>
                    <a:pt x="1235" y="385"/>
                    <a:pt x="1110" y="118"/>
                    <a:pt x="869" y="29"/>
                  </a:cubicBezTo>
                  <a:cubicBezTo>
                    <a:pt x="816" y="10"/>
                    <a:pt x="762" y="1"/>
                    <a:pt x="70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806500" y="3652925"/>
              <a:ext cx="30625" cy="28500"/>
            </a:xfrm>
            <a:custGeom>
              <a:rect b="b" l="l" r="r" t="t"/>
              <a:pathLst>
                <a:path extrusionOk="0" h="1140" w="1225">
                  <a:moveTo>
                    <a:pt x="706" y="0"/>
                  </a:moveTo>
                  <a:cubicBezTo>
                    <a:pt x="579" y="0"/>
                    <a:pt x="451" y="52"/>
                    <a:pt x="359" y="155"/>
                  </a:cubicBezTo>
                  <a:lnTo>
                    <a:pt x="173" y="362"/>
                  </a:lnTo>
                  <a:cubicBezTo>
                    <a:pt x="0" y="553"/>
                    <a:pt x="16" y="847"/>
                    <a:pt x="208" y="1019"/>
                  </a:cubicBezTo>
                  <a:cubicBezTo>
                    <a:pt x="297" y="1100"/>
                    <a:pt x="408" y="1140"/>
                    <a:pt x="520" y="1140"/>
                  </a:cubicBezTo>
                  <a:cubicBezTo>
                    <a:pt x="646" y="1140"/>
                    <a:pt x="774" y="1088"/>
                    <a:pt x="865" y="986"/>
                  </a:cubicBezTo>
                  <a:lnTo>
                    <a:pt x="1052" y="779"/>
                  </a:lnTo>
                  <a:cubicBezTo>
                    <a:pt x="1224" y="586"/>
                    <a:pt x="1209" y="292"/>
                    <a:pt x="1018" y="120"/>
                  </a:cubicBezTo>
                  <a:cubicBezTo>
                    <a:pt x="929" y="40"/>
                    <a:pt x="818" y="0"/>
                    <a:pt x="70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775125" y="3440875"/>
              <a:ext cx="23325" cy="23350"/>
            </a:xfrm>
            <a:custGeom>
              <a:rect b="b" l="l" r="r" t="t"/>
              <a:pathLst>
                <a:path extrusionOk="0" h="934" w="933">
                  <a:moveTo>
                    <a:pt x="466" y="1"/>
                  </a:moveTo>
                  <a:cubicBezTo>
                    <a:pt x="210" y="1"/>
                    <a:pt x="0" y="209"/>
                    <a:pt x="0" y="467"/>
                  </a:cubicBezTo>
                  <a:cubicBezTo>
                    <a:pt x="0" y="725"/>
                    <a:pt x="210" y="933"/>
                    <a:pt x="466" y="933"/>
                  </a:cubicBezTo>
                  <a:cubicBezTo>
                    <a:pt x="724" y="933"/>
                    <a:pt x="933" y="725"/>
                    <a:pt x="933" y="467"/>
                  </a:cubicBezTo>
                  <a:cubicBezTo>
                    <a:pt x="933" y="209"/>
                    <a:pt x="724" y="1"/>
                    <a:pt x="46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974375" y="3440875"/>
              <a:ext cx="23350" cy="23350"/>
            </a:xfrm>
            <a:custGeom>
              <a:rect b="b" l="l" r="r" t="t"/>
              <a:pathLst>
                <a:path extrusionOk="0" h="934" w="934">
                  <a:moveTo>
                    <a:pt x="467" y="1"/>
                  </a:moveTo>
                  <a:cubicBezTo>
                    <a:pt x="211" y="1"/>
                    <a:pt x="1" y="209"/>
                    <a:pt x="1" y="467"/>
                  </a:cubicBezTo>
                  <a:cubicBezTo>
                    <a:pt x="1" y="725"/>
                    <a:pt x="211" y="933"/>
                    <a:pt x="467" y="933"/>
                  </a:cubicBezTo>
                  <a:cubicBezTo>
                    <a:pt x="725" y="933"/>
                    <a:pt x="933" y="725"/>
                    <a:pt x="933" y="467"/>
                  </a:cubicBezTo>
                  <a:cubicBezTo>
                    <a:pt x="933" y="209"/>
                    <a:pt x="725" y="1"/>
                    <a:pt x="46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0"/>
          <p:cNvGrpSpPr/>
          <p:nvPr/>
        </p:nvGrpSpPr>
        <p:grpSpPr>
          <a:xfrm>
            <a:off x="4561438" y="518717"/>
            <a:ext cx="582592" cy="581113"/>
            <a:chOff x="1957200" y="3005275"/>
            <a:chExt cx="797525" cy="795500"/>
          </a:xfrm>
        </p:grpSpPr>
        <p:sp>
          <p:nvSpPr>
            <p:cNvPr id="273" name="Google Shape;273;p20"/>
            <p:cNvSpPr/>
            <p:nvPr/>
          </p:nvSpPr>
          <p:spPr>
            <a:xfrm>
              <a:off x="1957200" y="3005275"/>
              <a:ext cx="572325" cy="144750"/>
            </a:xfrm>
            <a:custGeom>
              <a:rect b="b" l="l" r="r" t="t"/>
              <a:pathLst>
                <a:path extrusionOk="0" h="5790" w="22893">
                  <a:moveTo>
                    <a:pt x="15608" y="1"/>
                  </a:moveTo>
                  <a:cubicBezTo>
                    <a:pt x="14776" y="1"/>
                    <a:pt x="13951" y="213"/>
                    <a:pt x="13222" y="613"/>
                  </a:cubicBezTo>
                  <a:lnTo>
                    <a:pt x="5736" y="4731"/>
                  </a:lnTo>
                  <a:cubicBezTo>
                    <a:pt x="5583" y="4815"/>
                    <a:pt x="5411" y="4858"/>
                    <a:pt x="5238" y="4858"/>
                  </a:cubicBezTo>
                  <a:cubicBezTo>
                    <a:pt x="5174" y="4858"/>
                    <a:pt x="5111" y="4853"/>
                    <a:pt x="5048" y="4841"/>
                  </a:cubicBezTo>
                  <a:lnTo>
                    <a:pt x="595" y="3994"/>
                  </a:lnTo>
                  <a:cubicBezTo>
                    <a:pt x="565" y="3988"/>
                    <a:pt x="536" y="3985"/>
                    <a:pt x="507" y="3985"/>
                  </a:cubicBezTo>
                  <a:cubicBezTo>
                    <a:pt x="288" y="3985"/>
                    <a:pt x="92" y="4141"/>
                    <a:pt x="49" y="4365"/>
                  </a:cubicBezTo>
                  <a:cubicBezTo>
                    <a:pt x="1" y="4618"/>
                    <a:pt x="167" y="4861"/>
                    <a:pt x="420" y="4910"/>
                  </a:cubicBezTo>
                  <a:lnTo>
                    <a:pt x="4873" y="5756"/>
                  </a:lnTo>
                  <a:cubicBezTo>
                    <a:pt x="4995" y="5779"/>
                    <a:pt x="5117" y="5790"/>
                    <a:pt x="5238" y="5790"/>
                  </a:cubicBezTo>
                  <a:cubicBezTo>
                    <a:pt x="5567" y="5790"/>
                    <a:pt x="5894" y="5708"/>
                    <a:pt x="6185" y="5548"/>
                  </a:cubicBezTo>
                  <a:lnTo>
                    <a:pt x="13672" y="1430"/>
                  </a:lnTo>
                  <a:cubicBezTo>
                    <a:pt x="14263" y="1105"/>
                    <a:pt x="14933" y="933"/>
                    <a:pt x="15608" y="933"/>
                  </a:cubicBezTo>
                  <a:lnTo>
                    <a:pt x="21826" y="933"/>
                  </a:lnTo>
                  <a:cubicBezTo>
                    <a:pt x="21900" y="933"/>
                    <a:pt x="21961" y="993"/>
                    <a:pt x="21961" y="1068"/>
                  </a:cubicBezTo>
                  <a:cubicBezTo>
                    <a:pt x="21961" y="1604"/>
                    <a:pt x="21541" y="2056"/>
                    <a:pt x="21007" y="2093"/>
                  </a:cubicBezTo>
                  <a:lnTo>
                    <a:pt x="15682" y="2474"/>
                  </a:lnTo>
                  <a:cubicBezTo>
                    <a:pt x="15430" y="2492"/>
                    <a:pt x="15186" y="2575"/>
                    <a:pt x="14975" y="2716"/>
                  </a:cubicBezTo>
                  <a:lnTo>
                    <a:pt x="13699" y="3566"/>
                  </a:lnTo>
                  <a:cubicBezTo>
                    <a:pt x="13486" y="3708"/>
                    <a:pt x="13427" y="3999"/>
                    <a:pt x="13571" y="4212"/>
                  </a:cubicBezTo>
                  <a:cubicBezTo>
                    <a:pt x="13660" y="4347"/>
                    <a:pt x="13808" y="4420"/>
                    <a:pt x="13959" y="4420"/>
                  </a:cubicBezTo>
                  <a:cubicBezTo>
                    <a:pt x="14048" y="4420"/>
                    <a:pt x="14138" y="4395"/>
                    <a:pt x="14217" y="4342"/>
                  </a:cubicBezTo>
                  <a:lnTo>
                    <a:pt x="15492" y="3491"/>
                  </a:lnTo>
                  <a:cubicBezTo>
                    <a:pt x="15569" y="3441"/>
                    <a:pt x="15657" y="3410"/>
                    <a:pt x="15749" y="3404"/>
                  </a:cubicBezTo>
                  <a:lnTo>
                    <a:pt x="21073" y="3023"/>
                  </a:lnTo>
                  <a:cubicBezTo>
                    <a:pt x="22093" y="2951"/>
                    <a:pt x="22893" y="2092"/>
                    <a:pt x="22893" y="1068"/>
                  </a:cubicBezTo>
                  <a:cubicBezTo>
                    <a:pt x="22893" y="479"/>
                    <a:pt x="22415" y="1"/>
                    <a:pt x="218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957550" y="3136450"/>
              <a:ext cx="410100" cy="136100"/>
            </a:xfrm>
            <a:custGeom>
              <a:rect b="b" l="l" r="r" t="t"/>
              <a:pathLst>
                <a:path extrusionOk="0" h="5444" w="16404">
                  <a:moveTo>
                    <a:pt x="14907" y="0"/>
                  </a:moveTo>
                  <a:cubicBezTo>
                    <a:pt x="14793" y="0"/>
                    <a:pt x="14679" y="13"/>
                    <a:pt x="14566" y="39"/>
                  </a:cubicBezTo>
                  <a:lnTo>
                    <a:pt x="9356" y="1241"/>
                  </a:lnTo>
                  <a:cubicBezTo>
                    <a:pt x="9104" y="1299"/>
                    <a:pt x="8949" y="1550"/>
                    <a:pt x="9006" y="1800"/>
                  </a:cubicBezTo>
                  <a:cubicBezTo>
                    <a:pt x="9056" y="2016"/>
                    <a:pt x="9248" y="2162"/>
                    <a:pt x="9460" y="2162"/>
                  </a:cubicBezTo>
                  <a:cubicBezTo>
                    <a:pt x="9494" y="2162"/>
                    <a:pt x="9529" y="2158"/>
                    <a:pt x="9565" y="2150"/>
                  </a:cubicBezTo>
                  <a:lnTo>
                    <a:pt x="14774" y="948"/>
                  </a:lnTo>
                  <a:cubicBezTo>
                    <a:pt x="14817" y="938"/>
                    <a:pt x="14860" y="933"/>
                    <a:pt x="14902" y="933"/>
                  </a:cubicBezTo>
                  <a:cubicBezTo>
                    <a:pt x="15030" y="933"/>
                    <a:pt x="15154" y="976"/>
                    <a:pt x="15256" y="1057"/>
                  </a:cubicBezTo>
                  <a:cubicBezTo>
                    <a:pt x="15392" y="1166"/>
                    <a:pt x="15471" y="1327"/>
                    <a:pt x="15471" y="1502"/>
                  </a:cubicBezTo>
                  <a:cubicBezTo>
                    <a:pt x="15471" y="1735"/>
                    <a:pt x="15332" y="1946"/>
                    <a:pt x="15117" y="2039"/>
                  </a:cubicBezTo>
                  <a:lnTo>
                    <a:pt x="10858" y="3864"/>
                  </a:lnTo>
                  <a:cubicBezTo>
                    <a:pt x="9860" y="4291"/>
                    <a:pt x="8785" y="4510"/>
                    <a:pt x="7704" y="4510"/>
                  </a:cubicBezTo>
                  <a:cubicBezTo>
                    <a:pt x="7393" y="4510"/>
                    <a:pt x="7081" y="4492"/>
                    <a:pt x="6770" y="4455"/>
                  </a:cubicBezTo>
                  <a:lnTo>
                    <a:pt x="548" y="3724"/>
                  </a:lnTo>
                  <a:cubicBezTo>
                    <a:pt x="530" y="3722"/>
                    <a:pt x="511" y="3721"/>
                    <a:pt x="493" y="3721"/>
                  </a:cubicBezTo>
                  <a:cubicBezTo>
                    <a:pt x="259" y="3721"/>
                    <a:pt x="58" y="3896"/>
                    <a:pt x="30" y="4132"/>
                  </a:cubicBezTo>
                  <a:cubicBezTo>
                    <a:pt x="0" y="4388"/>
                    <a:pt x="183" y="4619"/>
                    <a:pt x="439" y="4649"/>
                  </a:cubicBezTo>
                  <a:lnTo>
                    <a:pt x="6662" y="5382"/>
                  </a:lnTo>
                  <a:cubicBezTo>
                    <a:pt x="7007" y="5423"/>
                    <a:pt x="7355" y="5443"/>
                    <a:pt x="7702" y="5443"/>
                  </a:cubicBezTo>
                  <a:cubicBezTo>
                    <a:pt x="8909" y="5443"/>
                    <a:pt x="10110" y="5199"/>
                    <a:pt x="11225" y="4720"/>
                  </a:cubicBezTo>
                  <a:lnTo>
                    <a:pt x="15484" y="2895"/>
                  </a:lnTo>
                  <a:cubicBezTo>
                    <a:pt x="16042" y="2656"/>
                    <a:pt x="16403" y="2109"/>
                    <a:pt x="16403" y="1502"/>
                  </a:cubicBezTo>
                  <a:cubicBezTo>
                    <a:pt x="16403" y="1042"/>
                    <a:pt x="16197" y="613"/>
                    <a:pt x="15837" y="327"/>
                  </a:cubicBezTo>
                  <a:cubicBezTo>
                    <a:pt x="15568" y="113"/>
                    <a:pt x="15241" y="0"/>
                    <a:pt x="149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2182400" y="3656025"/>
              <a:ext cx="572325" cy="144750"/>
            </a:xfrm>
            <a:custGeom>
              <a:rect b="b" l="l" r="r" t="t"/>
              <a:pathLst>
                <a:path extrusionOk="0" h="5790" w="22893">
                  <a:moveTo>
                    <a:pt x="17656" y="0"/>
                  </a:moveTo>
                  <a:cubicBezTo>
                    <a:pt x="17327" y="0"/>
                    <a:pt x="17000" y="83"/>
                    <a:pt x="16710" y="243"/>
                  </a:cubicBezTo>
                  <a:lnTo>
                    <a:pt x="9222" y="4360"/>
                  </a:lnTo>
                  <a:cubicBezTo>
                    <a:pt x="8631" y="4685"/>
                    <a:pt x="7961" y="4857"/>
                    <a:pt x="7286" y="4857"/>
                  </a:cubicBezTo>
                  <a:lnTo>
                    <a:pt x="1068" y="4857"/>
                  </a:lnTo>
                  <a:cubicBezTo>
                    <a:pt x="993" y="4857"/>
                    <a:pt x="933" y="4797"/>
                    <a:pt x="933" y="4722"/>
                  </a:cubicBezTo>
                  <a:cubicBezTo>
                    <a:pt x="933" y="4185"/>
                    <a:pt x="1352" y="3735"/>
                    <a:pt x="1888" y="3696"/>
                  </a:cubicBezTo>
                  <a:lnTo>
                    <a:pt x="7211" y="3317"/>
                  </a:lnTo>
                  <a:cubicBezTo>
                    <a:pt x="7463" y="3299"/>
                    <a:pt x="7709" y="3216"/>
                    <a:pt x="7919" y="3075"/>
                  </a:cubicBezTo>
                  <a:lnTo>
                    <a:pt x="9194" y="2224"/>
                  </a:lnTo>
                  <a:cubicBezTo>
                    <a:pt x="9409" y="2081"/>
                    <a:pt x="9466" y="1792"/>
                    <a:pt x="9323" y="1577"/>
                  </a:cubicBezTo>
                  <a:cubicBezTo>
                    <a:pt x="9234" y="1443"/>
                    <a:pt x="9086" y="1370"/>
                    <a:pt x="8935" y="1370"/>
                  </a:cubicBezTo>
                  <a:cubicBezTo>
                    <a:pt x="8846" y="1370"/>
                    <a:pt x="8757" y="1396"/>
                    <a:pt x="8677" y="1448"/>
                  </a:cubicBezTo>
                  <a:lnTo>
                    <a:pt x="7402" y="2299"/>
                  </a:lnTo>
                  <a:cubicBezTo>
                    <a:pt x="7325" y="2349"/>
                    <a:pt x="7237" y="2381"/>
                    <a:pt x="7145" y="2387"/>
                  </a:cubicBezTo>
                  <a:lnTo>
                    <a:pt x="1821" y="2767"/>
                  </a:lnTo>
                  <a:cubicBezTo>
                    <a:pt x="801" y="2840"/>
                    <a:pt x="1" y="3699"/>
                    <a:pt x="1" y="4722"/>
                  </a:cubicBezTo>
                  <a:cubicBezTo>
                    <a:pt x="1" y="5311"/>
                    <a:pt x="479" y="5790"/>
                    <a:pt x="1068" y="5790"/>
                  </a:cubicBezTo>
                  <a:lnTo>
                    <a:pt x="7286" y="5790"/>
                  </a:lnTo>
                  <a:cubicBezTo>
                    <a:pt x="8117" y="5790"/>
                    <a:pt x="8942" y="5578"/>
                    <a:pt x="9671" y="5177"/>
                  </a:cubicBezTo>
                  <a:lnTo>
                    <a:pt x="17159" y="1059"/>
                  </a:lnTo>
                  <a:cubicBezTo>
                    <a:pt x="17311" y="975"/>
                    <a:pt x="17482" y="932"/>
                    <a:pt x="17654" y="932"/>
                  </a:cubicBezTo>
                  <a:cubicBezTo>
                    <a:pt x="17718" y="932"/>
                    <a:pt x="17782" y="938"/>
                    <a:pt x="17846" y="950"/>
                  </a:cubicBezTo>
                  <a:lnTo>
                    <a:pt x="22300" y="1797"/>
                  </a:lnTo>
                  <a:cubicBezTo>
                    <a:pt x="22329" y="1802"/>
                    <a:pt x="22359" y="1805"/>
                    <a:pt x="22387" y="1805"/>
                  </a:cubicBezTo>
                  <a:cubicBezTo>
                    <a:pt x="22606" y="1805"/>
                    <a:pt x="22802" y="1649"/>
                    <a:pt x="22845" y="1425"/>
                  </a:cubicBezTo>
                  <a:cubicBezTo>
                    <a:pt x="22893" y="1173"/>
                    <a:pt x="22727" y="928"/>
                    <a:pt x="22474" y="880"/>
                  </a:cubicBezTo>
                  <a:lnTo>
                    <a:pt x="18020" y="34"/>
                  </a:lnTo>
                  <a:cubicBezTo>
                    <a:pt x="17900" y="11"/>
                    <a:pt x="17778" y="0"/>
                    <a:pt x="176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2344300" y="3533525"/>
              <a:ext cx="410100" cy="136075"/>
            </a:xfrm>
            <a:custGeom>
              <a:rect b="b" l="l" r="r" t="t"/>
              <a:pathLst>
                <a:path extrusionOk="0" h="5443" w="16404">
                  <a:moveTo>
                    <a:pt x="8699" y="0"/>
                  </a:moveTo>
                  <a:cubicBezTo>
                    <a:pt x="7493" y="0"/>
                    <a:pt x="6293" y="245"/>
                    <a:pt x="5179" y="723"/>
                  </a:cubicBezTo>
                  <a:lnTo>
                    <a:pt x="920" y="2548"/>
                  </a:lnTo>
                  <a:cubicBezTo>
                    <a:pt x="362" y="2788"/>
                    <a:pt x="1" y="3335"/>
                    <a:pt x="1" y="3942"/>
                  </a:cubicBezTo>
                  <a:cubicBezTo>
                    <a:pt x="1" y="4402"/>
                    <a:pt x="208" y="4829"/>
                    <a:pt x="567" y="5116"/>
                  </a:cubicBezTo>
                  <a:cubicBezTo>
                    <a:pt x="837" y="5329"/>
                    <a:pt x="1163" y="5443"/>
                    <a:pt x="1498" y="5443"/>
                  </a:cubicBezTo>
                  <a:cubicBezTo>
                    <a:pt x="1611" y="5443"/>
                    <a:pt x="1726" y="5429"/>
                    <a:pt x="1839" y="5404"/>
                  </a:cubicBezTo>
                  <a:lnTo>
                    <a:pt x="7049" y="4202"/>
                  </a:lnTo>
                  <a:cubicBezTo>
                    <a:pt x="7299" y="4144"/>
                    <a:pt x="7456" y="3893"/>
                    <a:pt x="7398" y="3643"/>
                  </a:cubicBezTo>
                  <a:cubicBezTo>
                    <a:pt x="7348" y="3426"/>
                    <a:pt x="7156" y="3281"/>
                    <a:pt x="6943" y="3281"/>
                  </a:cubicBezTo>
                  <a:cubicBezTo>
                    <a:pt x="6909" y="3281"/>
                    <a:pt x="6874" y="3284"/>
                    <a:pt x="6839" y="3292"/>
                  </a:cubicBezTo>
                  <a:lnTo>
                    <a:pt x="1629" y="4496"/>
                  </a:lnTo>
                  <a:cubicBezTo>
                    <a:pt x="1587" y="4505"/>
                    <a:pt x="1544" y="4510"/>
                    <a:pt x="1502" y="4510"/>
                  </a:cubicBezTo>
                  <a:cubicBezTo>
                    <a:pt x="1374" y="4510"/>
                    <a:pt x="1250" y="4467"/>
                    <a:pt x="1147" y="4386"/>
                  </a:cubicBezTo>
                  <a:cubicBezTo>
                    <a:pt x="1011" y="4278"/>
                    <a:pt x="933" y="4116"/>
                    <a:pt x="933" y="3942"/>
                  </a:cubicBezTo>
                  <a:cubicBezTo>
                    <a:pt x="933" y="3708"/>
                    <a:pt x="1073" y="3497"/>
                    <a:pt x="1287" y="3404"/>
                  </a:cubicBezTo>
                  <a:lnTo>
                    <a:pt x="5545" y="1579"/>
                  </a:lnTo>
                  <a:cubicBezTo>
                    <a:pt x="6545" y="1152"/>
                    <a:pt x="7622" y="933"/>
                    <a:pt x="8704" y="933"/>
                  </a:cubicBezTo>
                  <a:cubicBezTo>
                    <a:pt x="9014" y="933"/>
                    <a:pt x="9324" y="951"/>
                    <a:pt x="9634" y="987"/>
                  </a:cubicBezTo>
                  <a:lnTo>
                    <a:pt x="15857" y="1719"/>
                  </a:lnTo>
                  <a:cubicBezTo>
                    <a:pt x="15875" y="1721"/>
                    <a:pt x="15894" y="1722"/>
                    <a:pt x="15912" y="1722"/>
                  </a:cubicBezTo>
                  <a:cubicBezTo>
                    <a:pt x="16144" y="1722"/>
                    <a:pt x="16346" y="1548"/>
                    <a:pt x="16373" y="1311"/>
                  </a:cubicBezTo>
                  <a:cubicBezTo>
                    <a:pt x="16404" y="1055"/>
                    <a:pt x="16220" y="824"/>
                    <a:pt x="15965" y="794"/>
                  </a:cubicBezTo>
                  <a:lnTo>
                    <a:pt x="9742" y="62"/>
                  </a:lnTo>
                  <a:cubicBezTo>
                    <a:pt x="9395" y="21"/>
                    <a:pt x="9047" y="0"/>
                    <a:pt x="869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2164550" y="3231250"/>
              <a:ext cx="399500" cy="344550"/>
            </a:xfrm>
            <a:custGeom>
              <a:rect b="b" l="l" r="r" t="t"/>
              <a:pathLst>
                <a:path extrusionOk="0" h="13782" w="15980">
                  <a:moveTo>
                    <a:pt x="7846" y="1"/>
                  </a:moveTo>
                  <a:cubicBezTo>
                    <a:pt x="7721" y="1"/>
                    <a:pt x="7597" y="51"/>
                    <a:pt x="7505" y="150"/>
                  </a:cubicBezTo>
                  <a:cubicBezTo>
                    <a:pt x="7329" y="339"/>
                    <a:pt x="7341" y="634"/>
                    <a:pt x="7530" y="809"/>
                  </a:cubicBezTo>
                  <a:cubicBezTo>
                    <a:pt x="7916" y="1166"/>
                    <a:pt x="8216" y="1591"/>
                    <a:pt x="8425" y="2074"/>
                  </a:cubicBezTo>
                  <a:cubicBezTo>
                    <a:pt x="8481" y="2203"/>
                    <a:pt x="8590" y="2298"/>
                    <a:pt x="8723" y="2338"/>
                  </a:cubicBezTo>
                  <a:cubicBezTo>
                    <a:pt x="8766" y="2350"/>
                    <a:pt x="8809" y="2356"/>
                    <a:pt x="8853" y="2356"/>
                  </a:cubicBezTo>
                  <a:cubicBezTo>
                    <a:pt x="8946" y="2356"/>
                    <a:pt x="9038" y="2328"/>
                    <a:pt x="9116" y="2275"/>
                  </a:cubicBezTo>
                  <a:cubicBezTo>
                    <a:pt x="9749" y="1843"/>
                    <a:pt x="10476" y="1622"/>
                    <a:pt x="11214" y="1622"/>
                  </a:cubicBezTo>
                  <a:cubicBezTo>
                    <a:pt x="11631" y="1622"/>
                    <a:pt x="12051" y="1692"/>
                    <a:pt x="12461" y="1835"/>
                  </a:cubicBezTo>
                  <a:cubicBezTo>
                    <a:pt x="13388" y="2159"/>
                    <a:pt x="14128" y="2846"/>
                    <a:pt x="14544" y="3769"/>
                  </a:cubicBezTo>
                  <a:cubicBezTo>
                    <a:pt x="15005" y="4794"/>
                    <a:pt x="15021" y="5991"/>
                    <a:pt x="14586" y="7054"/>
                  </a:cubicBezTo>
                  <a:cubicBezTo>
                    <a:pt x="12826" y="11352"/>
                    <a:pt x="6886" y="12636"/>
                    <a:pt x="5713" y="12849"/>
                  </a:cubicBezTo>
                  <a:cubicBezTo>
                    <a:pt x="5711" y="12849"/>
                    <a:pt x="5709" y="12849"/>
                    <a:pt x="5708" y="12849"/>
                  </a:cubicBezTo>
                  <a:cubicBezTo>
                    <a:pt x="5703" y="12849"/>
                    <a:pt x="5698" y="12848"/>
                    <a:pt x="5691" y="12842"/>
                  </a:cubicBezTo>
                  <a:cubicBezTo>
                    <a:pt x="4838" y="12060"/>
                    <a:pt x="611" y="7932"/>
                    <a:pt x="1205" y="3460"/>
                  </a:cubicBezTo>
                  <a:lnTo>
                    <a:pt x="1248" y="3240"/>
                  </a:lnTo>
                  <a:cubicBezTo>
                    <a:pt x="1299" y="2987"/>
                    <a:pt x="1134" y="2742"/>
                    <a:pt x="881" y="2693"/>
                  </a:cubicBezTo>
                  <a:cubicBezTo>
                    <a:pt x="851" y="2687"/>
                    <a:pt x="821" y="2684"/>
                    <a:pt x="791" y="2684"/>
                  </a:cubicBezTo>
                  <a:cubicBezTo>
                    <a:pt x="573" y="2684"/>
                    <a:pt x="378" y="2838"/>
                    <a:pt x="334" y="3060"/>
                  </a:cubicBezTo>
                  <a:lnTo>
                    <a:pt x="288" y="3294"/>
                  </a:lnTo>
                  <a:cubicBezTo>
                    <a:pt x="286" y="3304"/>
                    <a:pt x="285" y="3312"/>
                    <a:pt x="284" y="3322"/>
                  </a:cubicBezTo>
                  <a:cubicBezTo>
                    <a:pt x="1" y="5421"/>
                    <a:pt x="603" y="7657"/>
                    <a:pt x="2075" y="9968"/>
                  </a:cubicBezTo>
                  <a:cubicBezTo>
                    <a:pt x="3213" y="11755"/>
                    <a:pt x="4543" y="13054"/>
                    <a:pt x="5062" y="13529"/>
                  </a:cubicBezTo>
                  <a:cubicBezTo>
                    <a:pt x="5242" y="13693"/>
                    <a:pt x="5469" y="13781"/>
                    <a:pt x="5705" y="13781"/>
                  </a:cubicBezTo>
                  <a:cubicBezTo>
                    <a:pt x="5763" y="13781"/>
                    <a:pt x="5822" y="13776"/>
                    <a:pt x="5880" y="13766"/>
                  </a:cubicBezTo>
                  <a:cubicBezTo>
                    <a:pt x="6590" y="13637"/>
                    <a:pt x="8452" y="13234"/>
                    <a:pt x="10397" y="12292"/>
                  </a:cubicBezTo>
                  <a:cubicBezTo>
                    <a:pt x="12922" y="11071"/>
                    <a:pt x="14621" y="9427"/>
                    <a:pt x="15448" y="7407"/>
                  </a:cubicBezTo>
                  <a:cubicBezTo>
                    <a:pt x="15979" y="6108"/>
                    <a:pt x="15960" y="4643"/>
                    <a:pt x="15394" y="3386"/>
                  </a:cubicBezTo>
                  <a:cubicBezTo>
                    <a:pt x="14871" y="2228"/>
                    <a:pt x="13939" y="1364"/>
                    <a:pt x="12768" y="955"/>
                  </a:cubicBezTo>
                  <a:cubicBezTo>
                    <a:pt x="12257" y="777"/>
                    <a:pt x="11732" y="689"/>
                    <a:pt x="11211" y="689"/>
                  </a:cubicBezTo>
                  <a:cubicBezTo>
                    <a:pt x="10461" y="689"/>
                    <a:pt x="9720" y="872"/>
                    <a:pt x="9043" y="1231"/>
                  </a:cubicBezTo>
                  <a:cubicBezTo>
                    <a:pt x="8808" y="820"/>
                    <a:pt x="8513" y="449"/>
                    <a:pt x="8163" y="125"/>
                  </a:cubicBezTo>
                  <a:cubicBezTo>
                    <a:pt x="8073" y="42"/>
                    <a:pt x="7959" y="1"/>
                    <a:pt x="784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8" name="Google Shape;2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08038"/>
            <a:ext cx="86868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type="title"/>
          </p:nvPr>
        </p:nvSpPr>
        <p:spPr>
          <a:xfrm>
            <a:off x="3970800" y="1851075"/>
            <a:ext cx="40914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284" name="Google Shape;284;p21"/>
          <p:cNvSpPr txBox="1"/>
          <p:nvPr>
            <p:ph idx="2" type="title"/>
          </p:nvPr>
        </p:nvSpPr>
        <p:spPr>
          <a:xfrm>
            <a:off x="5607475" y="786150"/>
            <a:ext cx="24546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4400"/>
          </a:p>
        </p:txBody>
      </p:sp>
      <p:sp>
        <p:nvSpPr>
          <p:cNvPr id="285" name="Google Shape;285;p21"/>
          <p:cNvSpPr txBox="1"/>
          <p:nvPr>
            <p:ph idx="1" type="subTitle"/>
          </p:nvPr>
        </p:nvSpPr>
        <p:spPr>
          <a:xfrm>
            <a:off x="3970800" y="3500900"/>
            <a:ext cx="4091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286" name="Google Shape;286;p21"/>
          <p:cNvGrpSpPr/>
          <p:nvPr/>
        </p:nvGrpSpPr>
        <p:grpSpPr>
          <a:xfrm>
            <a:off x="5715775" y="3965901"/>
            <a:ext cx="2226149" cy="407875"/>
            <a:chOff x="1291500" y="3868551"/>
            <a:chExt cx="2226149" cy="407875"/>
          </a:xfrm>
        </p:grpSpPr>
        <p:grpSp>
          <p:nvGrpSpPr>
            <p:cNvPr id="287" name="Google Shape;287;p21"/>
            <p:cNvGrpSpPr/>
            <p:nvPr/>
          </p:nvGrpSpPr>
          <p:grpSpPr>
            <a:xfrm>
              <a:off x="1291500" y="3868551"/>
              <a:ext cx="2075272" cy="407875"/>
              <a:chOff x="3566000" y="3011976"/>
              <a:chExt cx="2075272" cy="407875"/>
            </a:xfrm>
          </p:grpSpPr>
          <p:sp>
            <p:nvSpPr>
              <p:cNvPr id="288" name="Google Shape;288;p21"/>
              <p:cNvSpPr/>
              <p:nvPr/>
            </p:nvSpPr>
            <p:spPr>
              <a:xfrm>
                <a:off x="3566000" y="3011976"/>
                <a:ext cx="1037645" cy="407875"/>
              </a:xfrm>
              <a:custGeom>
                <a:rect b="b" l="l" r="r" t="t"/>
                <a:pathLst>
                  <a:path extrusionOk="0" fill="none" h="17303" w="24196">
                    <a:moveTo>
                      <a:pt x="13376" y="17302"/>
                    </a:moveTo>
                    <a:cubicBezTo>
                      <a:pt x="12920" y="17302"/>
                      <a:pt x="12760" y="15248"/>
                      <a:pt x="12463" y="8651"/>
                    </a:cubicBezTo>
                    <a:cubicBezTo>
                      <a:pt x="12303" y="4999"/>
                      <a:pt x="12098" y="457"/>
                      <a:pt x="11778" y="183"/>
                    </a:cubicBezTo>
                    <a:cubicBezTo>
                      <a:pt x="11504" y="366"/>
                      <a:pt x="11253" y="3744"/>
                      <a:pt x="11048" y="6209"/>
                    </a:cubicBezTo>
                    <a:cubicBezTo>
                      <a:pt x="10683" y="10934"/>
                      <a:pt x="10500" y="12395"/>
                      <a:pt x="10089" y="12395"/>
                    </a:cubicBezTo>
                    <a:cubicBezTo>
                      <a:pt x="9701" y="12395"/>
                      <a:pt x="9541" y="11687"/>
                      <a:pt x="9382" y="10843"/>
                    </a:cubicBezTo>
                    <a:cubicBezTo>
                      <a:pt x="9245" y="10249"/>
                      <a:pt x="9085" y="9450"/>
                      <a:pt x="8879" y="9450"/>
                    </a:cubicBezTo>
                    <a:cubicBezTo>
                      <a:pt x="8651" y="9450"/>
                      <a:pt x="8514" y="10044"/>
                      <a:pt x="8377" y="10523"/>
                    </a:cubicBezTo>
                    <a:cubicBezTo>
                      <a:pt x="8218" y="11139"/>
                      <a:pt x="8058" y="11733"/>
                      <a:pt x="7693" y="11733"/>
                    </a:cubicBezTo>
                    <a:lnTo>
                      <a:pt x="0" y="11733"/>
                    </a:lnTo>
                    <a:lnTo>
                      <a:pt x="0" y="11527"/>
                    </a:lnTo>
                    <a:lnTo>
                      <a:pt x="7693" y="11527"/>
                    </a:lnTo>
                    <a:cubicBezTo>
                      <a:pt x="7898" y="11527"/>
                      <a:pt x="8058" y="10934"/>
                      <a:pt x="8172" y="10455"/>
                    </a:cubicBezTo>
                    <a:cubicBezTo>
                      <a:pt x="8354" y="9838"/>
                      <a:pt x="8491" y="9245"/>
                      <a:pt x="8879" y="9245"/>
                    </a:cubicBezTo>
                    <a:cubicBezTo>
                      <a:pt x="9245" y="9245"/>
                      <a:pt x="9404" y="9975"/>
                      <a:pt x="9564" y="10797"/>
                    </a:cubicBezTo>
                    <a:cubicBezTo>
                      <a:pt x="9701" y="11390"/>
                      <a:pt x="9861" y="12189"/>
                      <a:pt x="10066" y="12189"/>
                    </a:cubicBezTo>
                    <a:cubicBezTo>
                      <a:pt x="10386" y="12030"/>
                      <a:pt x="10660" y="8651"/>
                      <a:pt x="10842" y="6186"/>
                    </a:cubicBezTo>
                    <a:cubicBezTo>
                      <a:pt x="11208" y="1461"/>
                      <a:pt x="11390" y="1"/>
                      <a:pt x="11801" y="1"/>
                    </a:cubicBezTo>
                    <a:cubicBezTo>
                      <a:pt x="12212" y="1"/>
                      <a:pt x="12372" y="2055"/>
                      <a:pt x="12668" y="8651"/>
                    </a:cubicBezTo>
                    <a:cubicBezTo>
                      <a:pt x="12828" y="12303"/>
                      <a:pt x="13034" y="16846"/>
                      <a:pt x="13353" y="17120"/>
                    </a:cubicBezTo>
                    <a:cubicBezTo>
                      <a:pt x="13513" y="16960"/>
                      <a:pt x="13627" y="15248"/>
                      <a:pt x="13718" y="13993"/>
                    </a:cubicBezTo>
                    <a:cubicBezTo>
                      <a:pt x="13901" y="11413"/>
                      <a:pt x="13992" y="10706"/>
                      <a:pt x="14266" y="10706"/>
                    </a:cubicBezTo>
                    <a:cubicBezTo>
                      <a:pt x="14563" y="10706"/>
                      <a:pt x="14700" y="11025"/>
                      <a:pt x="14814" y="11322"/>
                    </a:cubicBezTo>
                    <a:cubicBezTo>
                      <a:pt x="14905" y="11550"/>
                      <a:pt x="15019" y="11778"/>
                      <a:pt x="15156" y="11778"/>
                    </a:cubicBezTo>
                    <a:lnTo>
                      <a:pt x="15156" y="11778"/>
                    </a:lnTo>
                    <a:cubicBezTo>
                      <a:pt x="15430" y="11778"/>
                      <a:pt x="15613" y="10660"/>
                      <a:pt x="15727" y="9930"/>
                    </a:cubicBezTo>
                    <a:cubicBezTo>
                      <a:pt x="15932" y="8674"/>
                      <a:pt x="16092" y="7898"/>
                      <a:pt x="16480" y="7898"/>
                    </a:cubicBezTo>
                    <a:cubicBezTo>
                      <a:pt x="16868" y="7898"/>
                      <a:pt x="17005" y="8857"/>
                      <a:pt x="17234" y="10569"/>
                    </a:cubicBezTo>
                    <a:cubicBezTo>
                      <a:pt x="17348" y="11482"/>
                      <a:pt x="17553" y="13034"/>
                      <a:pt x="17781" y="13034"/>
                    </a:cubicBezTo>
                    <a:cubicBezTo>
                      <a:pt x="17941" y="13034"/>
                      <a:pt x="18078" y="12258"/>
                      <a:pt x="18147" y="11847"/>
                    </a:cubicBezTo>
                    <a:cubicBezTo>
                      <a:pt x="18306" y="11025"/>
                      <a:pt x="18420" y="10500"/>
                      <a:pt x="18717" y="10500"/>
                    </a:cubicBezTo>
                    <a:cubicBezTo>
                      <a:pt x="19037" y="10500"/>
                      <a:pt x="19151" y="10980"/>
                      <a:pt x="19288" y="11459"/>
                    </a:cubicBezTo>
                    <a:cubicBezTo>
                      <a:pt x="19356" y="11801"/>
                      <a:pt x="19493" y="12258"/>
                      <a:pt x="19630" y="12258"/>
                    </a:cubicBezTo>
                    <a:cubicBezTo>
                      <a:pt x="19721" y="12258"/>
                      <a:pt x="19790" y="12075"/>
                      <a:pt x="19836" y="11938"/>
                    </a:cubicBezTo>
                    <a:cubicBezTo>
                      <a:pt x="19904" y="11733"/>
                      <a:pt x="19973" y="11527"/>
                      <a:pt x="20155" y="11527"/>
                    </a:cubicBezTo>
                    <a:lnTo>
                      <a:pt x="24195" y="11527"/>
                    </a:lnTo>
                    <a:lnTo>
                      <a:pt x="24195" y="11733"/>
                    </a:lnTo>
                    <a:lnTo>
                      <a:pt x="20155" y="11733"/>
                    </a:lnTo>
                    <a:cubicBezTo>
                      <a:pt x="20110" y="11733"/>
                      <a:pt x="20064" y="11915"/>
                      <a:pt x="20018" y="11984"/>
                    </a:cubicBezTo>
                    <a:cubicBezTo>
                      <a:pt x="19950" y="12189"/>
                      <a:pt x="19881" y="12463"/>
                      <a:pt x="19630" y="12463"/>
                    </a:cubicBezTo>
                    <a:cubicBezTo>
                      <a:pt x="19333" y="12463"/>
                      <a:pt x="19197" y="12007"/>
                      <a:pt x="19082" y="11505"/>
                    </a:cubicBezTo>
                    <a:cubicBezTo>
                      <a:pt x="18991" y="11162"/>
                      <a:pt x="18877" y="10706"/>
                      <a:pt x="18717" y="10706"/>
                    </a:cubicBezTo>
                    <a:cubicBezTo>
                      <a:pt x="18580" y="10706"/>
                      <a:pt x="18443" y="11482"/>
                      <a:pt x="18352" y="11893"/>
                    </a:cubicBezTo>
                    <a:cubicBezTo>
                      <a:pt x="18215" y="12737"/>
                      <a:pt x="18101" y="13239"/>
                      <a:pt x="17804" y="13239"/>
                    </a:cubicBezTo>
                    <a:cubicBezTo>
                      <a:pt x="17393" y="13239"/>
                      <a:pt x="17256" y="12281"/>
                      <a:pt x="17028" y="10592"/>
                    </a:cubicBezTo>
                    <a:cubicBezTo>
                      <a:pt x="16914" y="9656"/>
                      <a:pt x="16709" y="8104"/>
                      <a:pt x="16480" y="8104"/>
                    </a:cubicBezTo>
                    <a:cubicBezTo>
                      <a:pt x="16229" y="8104"/>
                      <a:pt x="16047" y="9222"/>
                      <a:pt x="15932" y="9975"/>
                    </a:cubicBezTo>
                    <a:cubicBezTo>
                      <a:pt x="15727" y="11231"/>
                      <a:pt x="15567" y="11984"/>
                      <a:pt x="15179" y="11984"/>
                    </a:cubicBezTo>
                    <a:cubicBezTo>
                      <a:pt x="14883" y="11984"/>
                      <a:pt x="14746" y="11664"/>
                      <a:pt x="14631" y="11390"/>
                    </a:cubicBezTo>
                    <a:cubicBezTo>
                      <a:pt x="14517" y="11162"/>
                      <a:pt x="14426" y="10911"/>
                      <a:pt x="14266" y="10911"/>
                    </a:cubicBezTo>
                    <a:cubicBezTo>
                      <a:pt x="14129" y="11048"/>
                      <a:pt x="14015" y="12760"/>
                      <a:pt x="13924" y="14015"/>
                    </a:cubicBezTo>
                    <a:cubicBezTo>
                      <a:pt x="13741" y="16595"/>
                      <a:pt x="13650" y="17302"/>
                      <a:pt x="13376" y="17302"/>
                    </a:cubicBezTo>
                    <a:close/>
                  </a:path>
                </a:pathLst>
              </a:custGeom>
              <a:solidFill>
                <a:srgbClr val="EF3455"/>
              </a:solidFill>
              <a:ln cap="flat" cmpd="sng" w="19050">
                <a:solidFill>
                  <a:srgbClr val="EF3455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4603627" y="3011976"/>
                <a:ext cx="1037645" cy="407875"/>
              </a:xfrm>
              <a:custGeom>
                <a:rect b="b" l="l" r="r" t="t"/>
                <a:pathLst>
                  <a:path extrusionOk="0" fill="none" h="17303" w="24196">
                    <a:moveTo>
                      <a:pt x="13376" y="17302"/>
                    </a:moveTo>
                    <a:cubicBezTo>
                      <a:pt x="12920" y="17302"/>
                      <a:pt x="12760" y="15248"/>
                      <a:pt x="12463" y="8651"/>
                    </a:cubicBezTo>
                    <a:cubicBezTo>
                      <a:pt x="12303" y="4999"/>
                      <a:pt x="12098" y="457"/>
                      <a:pt x="11778" y="183"/>
                    </a:cubicBezTo>
                    <a:cubicBezTo>
                      <a:pt x="11504" y="366"/>
                      <a:pt x="11253" y="3744"/>
                      <a:pt x="11048" y="6209"/>
                    </a:cubicBezTo>
                    <a:cubicBezTo>
                      <a:pt x="10683" y="10934"/>
                      <a:pt x="10500" y="12395"/>
                      <a:pt x="10089" y="12395"/>
                    </a:cubicBezTo>
                    <a:cubicBezTo>
                      <a:pt x="9701" y="12395"/>
                      <a:pt x="9541" y="11687"/>
                      <a:pt x="9382" y="10843"/>
                    </a:cubicBezTo>
                    <a:cubicBezTo>
                      <a:pt x="9245" y="10249"/>
                      <a:pt x="9085" y="9450"/>
                      <a:pt x="8879" y="9450"/>
                    </a:cubicBezTo>
                    <a:cubicBezTo>
                      <a:pt x="8651" y="9450"/>
                      <a:pt x="8514" y="10044"/>
                      <a:pt x="8377" y="10523"/>
                    </a:cubicBezTo>
                    <a:cubicBezTo>
                      <a:pt x="8218" y="11139"/>
                      <a:pt x="8058" y="11733"/>
                      <a:pt x="7693" y="11733"/>
                    </a:cubicBezTo>
                    <a:lnTo>
                      <a:pt x="0" y="11733"/>
                    </a:lnTo>
                    <a:lnTo>
                      <a:pt x="0" y="11527"/>
                    </a:lnTo>
                    <a:lnTo>
                      <a:pt x="7693" y="11527"/>
                    </a:lnTo>
                    <a:cubicBezTo>
                      <a:pt x="7898" y="11527"/>
                      <a:pt x="8058" y="10934"/>
                      <a:pt x="8172" y="10455"/>
                    </a:cubicBezTo>
                    <a:cubicBezTo>
                      <a:pt x="8354" y="9838"/>
                      <a:pt x="8491" y="9245"/>
                      <a:pt x="8879" y="9245"/>
                    </a:cubicBezTo>
                    <a:cubicBezTo>
                      <a:pt x="9245" y="9245"/>
                      <a:pt x="9404" y="9975"/>
                      <a:pt x="9564" y="10797"/>
                    </a:cubicBezTo>
                    <a:cubicBezTo>
                      <a:pt x="9701" y="11390"/>
                      <a:pt x="9861" y="12189"/>
                      <a:pt x="10066" y="12189"/>
                    </a:cubicBezTo>
                    <a:cubicBezTo>
                      <a:pt x="10386" y="12030"/>
                      <a:pt x="10660" y="8651"/>
                      <a:pt x="10842" y="6186"/>
                    </a:cubicBezTo>
                    <a:cubicBezTo>
                      <a:pt x="11208" y="1461"/>
                      <a:pt x="11390" y="1"/>
                      <a:pt x="11801" y="1"/>
                    </a:cubicBezTo>
                    <a:cubicBezTo>
                      <a:pt x="12212" y="1"/>
                      <a:pt x="12372" y="2055"/>
                      <a:pt x="12668" y="8651"/>
                    </a:cubicBezTo>
                    <a:cubicBezTo>
                      <a:pt x="12828" y="12303"/>
                      <a:pt x="13034" y="16846"/>
                      <a:pt x="13353" y="17120"/>
                    </a:cubicBezTo>
                    <a:cubicBezTo>
                      <a:pt x="13513" y="16960"/>
                      <a:pt x="13627" y="15248"/>
                      <a:pt x="13718" y="13993"/>
                    </a:cubicBezTo>
                    <a:cubicBezTo>
                      <a:pt x="13901" y="11413"/>
                      <a:pt x="13992" y="10706"/>
                      <a:pt x="14266" y="10706"/>
                    </a:cubicBezTo>
                    <a:cubicBezTo>
                      <a:pt x="14563" y="10706"/>
                      <a:pt x="14700" y="11025"/>
                      <a:pt x="14814" y="11322"/>
                    </a:cubicBezTo>
                    <a:cubicBezTo>
                      <a:pt x="14905" y="11550"/>
                      <a:pt x="15019" y="11778"/>
                      <a:pt x="15156" y="11778"/>
                    </a:cubicBezTo>
                    <a:lnTo>
                      <a:pt x="15156" y="11778"/>
                    </a:lnTo>
                    <a:cubicBezTo>
                      <a:pt x="15430" y="11778"/>
                      <a:pt x="15613" y="10660"/>
                      <a:pt x="15727" y="9930"/>
                    </a:cubicBezTo>
                    <a:cubicBezTo>
                      <a:pt x="15932" y="8674"/>
                      <a:pt x="16092" y="7898"/>
                      <a:pt x="16480" y="7898"/>
                    </a:cubicBezTo>
                    <a:cubicBezTo>
                      <a:pt x="16868" y="7898"/>
                      <a:pt x="17005" y="8857"/>
                      <a:pt x="17234" y="10569"/>
                    </a:cubicBezTo>
                    <a:cubicBezTo>
                      <a:pt x="17348" y="11482"/>
                      <a:pt x="17553" y="13034"/>
                      <a:pt x="17781" y="13034"/>
                    </a:cubicBezTo>
                    <a:cubicBezTo>
                      <a:pt x="17941" y="13034"/>
                      <a:pt x="18078" y="12258"/>
                      <a:pt x="18147" y="11847"/>
                    </a:cubicBezTo>
                    <a:cubicBezTo>
                      <a:pt x="18306" y="11025"/>
                      <a:pt x="18420" y="10500"/>
                      <a:pt x="18717" y="10500"/>
                    </a:cubicBezTo>
                    <a:cubicBezTo>
                      <a:pt x="19037" y="10500"/>
                      <a:pt x="19151" y="10980"/>
                      <a:pt x="19288" y="11459"/>
                    </a:cubicBezTo>
                    <a:cubicBezTo>
                      <a:pt x="19356" y="11801"/>
                      <a:pt x="19493" y="12258"/>
                      <a:pt x="19630" y="12258"/>
                    </a:cubicBezTo>
                    <a:cubicBezTo>
                      <a:pt x="19721" y="12258"/>
                      <a:pt x="19790" y="12075"/>
                      <a:pt x="19836" y="11938"/>
                    </a:cubicBezTo>
                    <a:cubicBezTo>
                      <a:pt x="19904" y="11733"/>
                      <a:pt x="19973" y="11527"/>
                      <a:pt x="20155" y="11527"/>
                    </a:cubicBezTo>
                    <a:lnTo>
                      <a:pt x="24195" y="11527"/>
                    </a:lnTo>
                    <a:lnTo>
                      <a:pt x="24195" y="11733"/>
                    </a:lnTo>
                    <a:lnTo>
                      <a:pt x="20155" y="11733"/>
                    </a:lnTo>
                    <a:cubicBezTo>
                      <a:pt x="20110" y="11733"/>
                      <a:pt x="20064" y="11915"/>
                      <a:pt x="20018" y="11984"/>
                    </a:cubicBezTo>
                    <a:cubicBezTo>
                      <a:pt x="19950" y="12189"/>
                      <a:pt x="19881" y="12463"/>
                      <a:pt x="19630" y="12463"/>
                    </a:cubicBezTo>
                    <a:cubicBezTo>
                      <a:pt x="19333" y="12463"/>
                      <a:pt x="19197" y="12007"/>
                      <a:pt x="19082" y="11505"/>
                    </a:cubicBezTo>
                    <a:cubicBezTo>
                      <a:pt x="18991" y="11162"/>
                      <a:pt x="18877" y="10706"/>
                      <a:pt x="18717" y="10706"/>
                    </a:cubicBezTo>
                    <a:cubicBezTo>
                      <a:pt x="18580" y="10706"/>
                      <a:pt x="18443" y="11482"/>
                      <a:pt x="18352" y="11893"/>
                    </a:cubicBezTo>
                    <a:cubicBezTo>
                      <a:pt x="18215" y="12737"/>
                      <a:pt x="18101" y="13239"/>
                      <a:pt x="17804" y="13239"/>
                    </a:cubicBezTo>
                    <a:cubicBezTo>
                      <a:pt x="17393" y="13239"/>
                      <a:pt x="17256" y="12281"/>
                      <a:pt x="17028" y="10592"/>
                    </a:cubicBezTo>
                    <a:cubicBezTo>
                      <a:pt x="16914" y="9656"/>
                      <a:pt x="16709" y="8104"/>
                      <a:pt x="16480" y="8104"/>
                    </a:cubicBezTo>
                    <a:cubicBezTo>
                      <a:pt x="16229" y="8104"/>
                      <a:pt x="16047" y="9222"/>
                      <a:pt x="15932" y="9975"/>
                    </a:cubicBezTo>
                    <a:cubicBezTo>
                      <a:pt x="15727" y="11231"/>
                      <a:pt x="15567" y="11984"/>
                      <a:pt x="15179" y="11984"/>
                    </a:cubicBezTo>
                    <a:cubicBezTo>
                      <a:pt x="14883" y="11984"/>
                      <a:pt x="14746" y="11664"/>
                      <a:pt x="14631" y="11390"/>
                    </a:cubicBezTo>
                    <a:cubicBezTo>
                      <a:pt x="14517" y="11162"/>
                      <a:pt x="14426" y="10911"/>
                      <a:pt x="14266" y="10911"/>
                    </a:cubicBezTo>
                    <a:cubicBezTo>
                      <a:pt x="14129" y="11048"/>
                      <a:pt x="14015" y="12760"/>
                      <a:pt x="13924" y="14015"/>
                    </a:cubicBezTo>
                    <a:cubicBezTo>
                      <a:pt x="13741" y="16595"/>
                      <a:pt x="13650" y="17302"/>
                      <a:pt x="13376" y="17302"/>
                    </a:cubicBezTo>
                    <a:close/>
                  </a:path>
                </a:pathLst>
              </a:custGeom>
              <a:solidFill>
                <a:srgbClr val="EF3455"/>
              </a:solidFill>
              <a:ln cap="flat" cmpd="sng" w="19050">
                <a:solidFill>
                  <a:srgbClr val="EF3455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  <p:sp>
          <p:nvSpPr>
            <p:cNvPr id="290" name="Google Shape;290;p21"/>
            <p:cNvSpPr/>
            <p:nvPr/>
          </p:nvSpPr>
          <p:spPr>
            <a:xfrm>
              <a:off x="3341549" y="4070726"/>
              <a:ext cx="176100" cy="171900"/>
            </a:xfrm>
            <a:prstGeom prst="heart">
              <a:avLst/>
            </a:prstGeom>
            <a:solidFill>
              <a:srgbClr val="EF3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291" name="Google Shape;291;p21"/>
          <p:cNvGrpSpPr/>
          <p:nvPr/>
        </p:nvGrpSpPr>
        <p:grpSpPr>
          <a:xfrm rot="-597532">
            <a:off x="348574" y="2211477"/>
            <a:ext cx="2688723" cy="2078644"/>
            <a:chOff x="3349925" y="3465425"/>
            <a:chExt cx="1894827" cy="1464885"/>
          </a:xfrm>
        </p:grpSpPr>
        <p:sp>
          <p:nvSpPr>
            <p:cNvPr id="292" name="Google Shape;292;p21"/>
            <p:cNvSpPr/>
            <p:nvPr/>
          </p:nvSpPr>
          <p:spPr>
            <a:xfrm>
              <a:off x="3602882" y="3675822"/>
              <a:ext cx="1499655" cy="1175271"/>
            </a:xfrm>
            <a:custGeom>
              <a:rect b="b" l="l" r="r" t="t"/>
              <a:pathLst>
                <a:path extrusionOk="0" h="89664" w="114412">
                  <a:moveTo>
                    <a:pt x="81043" y="0"/>
                  </a:moveTo>
                  <a:cubicBezTo>
                    <a:pt x="69526" y="0"/>
                    <a:pt x="58683" y="5871"/>
                    <a:pt x="55339" y="12696"/>
                  </a:cubicBezTo>
                  <a:cubicBezTo>
                    <a:pt x="51976" y="5872"/>
                    <a:pt x="41139" y="6"/>
                    <a:pt x="29628" y="6"/>
                  </a:cubicBezTo>
                  <a:cubicBezTo>
                    <a:pt x="23465" y="6"/>
                    <a:pt x="17110" y="1687"/>
                    <a:pt x="11604" y="5803"/>
                  </a:cubicBezTo>
                  <a:cubicBezTo>
                    <a:pt x="1454" y="13372"/>
                    <a:pt x="0" y="27483"/>
                    <a:pt x="3058" y="40189"/>
                  </a:cubicBezTo>
                  <a:cubicBezTo>
                    <a:pt x="4637" y="46706"/>
                    <a:pt x="7368" y="52846"/>
                    <a:pt x="10727" y="57583"/>
                  </a:cubicBezTo>
                  <a:cubicBezTo>
                    <a:pt x="21003" y="72019"/>
                    <a:pt x="43835" y="87383"/>
                    <a:pt x="55339" y="89663"/>
                  </a:cubicBezTo>
                  <a:cubicBezTo>
                    <a:pt x="66817" y="87383"/>
                    <a:pt x="89650" y="72019"/>
                    <a:pt x="99925" y="57583"/>
                  </a:cubicBezTo>
                  <a:cubicBezTo>
                    <a:pt x="109850" y="43623"/>
                    <a:pt x="114412" y="17257"/>
                    <a:pt x="99073" y="5803"/>
                  </a:cubicBezTo>
                  <a:cubicBezTo>
                    <a:pt x="98472" y="5352"/>
                    <a:pt x="97845" y="4926"/>
                    <a:pt x="97219" y="4525"/>
                  </a:cubicBezTo>
                  <a:cubicBezTo>
                    <a:pt x="92165" y="1331"/>
                    <a:pt x="86528" y="0"/>
                    <a:pt x="8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3647224" y="3722313"/>
              <a:ext cx="522347" cy="460912"/>
            </a:xfrm>
            <a:custGeom>
              <a:rect b="b" l="l" r="r" t="t"/>
              <a:pathLst>
                <a:path extrusionOk="0" h="35164" w="39851">
                  <a:moveTo>
                    <a:pt x="25364" y="1"/>
                  </a:moveTo>
                  <a:cubicBezTo>
                    <a:pt x="20176" y="1"/>
                    <a:pt x="14311" y="2507"/>
                    <a:pt x="9574" y="7244"/>
                  </a:cubicBezTo>
                  <a:cubicBezTo>
                    <a:pt x="1730" y="15088"/>
                    <a:pt x="0" y="26091"/>
                    <a:pt x="5690" y="31805"/>
                  </a:cubicBezTo>
                  <a:cubicBezTo>
                    <a:pt x="7970" y="34086"/>
                    <a:pt x="11078" y="35164"/>
                    <a:pt x="14487" y="35164"/>
                  </a:cubicBezTo>
                  <a:cubicBezTo>
                    <a:pt x="19675" y="35164"/>
                    <a:pt x="25539" y="32657"/>
                    <a:pt x="30276" y="27921"/>
                  </a:cubicBezTo>
                  <a:cubicBezTo>
                    <a:pt x="38121" y="20076"/>
                    <a:pt x="39850" y="9073"/>
                    <a:pt x="34161" y="3359"/>
                  </a:cubicBezTo>
                  <a:cubicBezTo>
                    <a:pt x="31880" y="1078"/>
                    <a:pt x="28773" y="1"/>
                    <a:pt x="25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4425782" y="4714726"/>
              <a:ext cx="488176" cy="136344"/>
            </a:xfrm>
            <a:custGeom>
              <a:rect b="b" l="l" r="r" t="t"/>
              <a:pathLst>
                <a:path extrusionOk="0" h="10402" w="37244">
                  <a:moveTo>
                    <a:pt x="33635" y="0"/>
                  </a:moveTo>
                  <a:cubicBezTo>
                    <a:pt x="29767" y="3084"/>
                    <a:pt x="24045" y="4618"/>
                    <a:pt x="17296" y="4618"/>
                  </a:cubicBezTo>
                  <a:cubicBezTo>
                    <a:pt x="14337" y="4618"/>
                    <a:pt x="11180" y="4323"/>
                    <a:pt x="7895" y="3735"/>
                  </a:cubicBezTo>
                  <a:cubicBezTo>
                    <a:pt x="7895" y="3735"/>
                    <a:pt x="2908" y="6542"/>
                    <a:pt x="0" y="7845"/>
                  </a:cubicBezTo>
                  <a:cubicBezTo>
                    <a:pt x="5690" y="9424"/>
                    <a:pt x="11279" y="10301"/>
                    <a:pt x="16492" y="10376"/>
                  </a:cubicBezTo>
                  <a:cubicBezTo>
                    <a:pt x="16767" y="10376"/>
                    <a:pt x="17043" y="10401"/>
                    <a:pt x="17319" y="10401"/>
                  </a:cubicBezTo>
                  <a:cubicBezTo>
                    <a:pt x="25539" y="10401"/>
                    <a:pt x="32432" y="8371"/>
                    <a:pt x="37244" y="4537"/>
                  </a:cubicBezTo>
                  <a:lnTo>
                    <a:pt x="3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808522" y="3465425"/>
              <a:ext cx="1013472" cy="1369576"/>
            </a:xfrm>
            <a:custGeom>
              <a:rect b="b" l="l" r="r" t="t"/>
              <a:pathLst>
                <a:path extrusionOk="0" h="104488" w="77320">
                  <a:moveTo>
                    <a:pt x="38447" y="1"/>
                  </a:moveTo>
                  <a:cubicBezTo>
                    <a:pt x="32457" y="1"/>
                    <a:pt x="26391" y="1329"/>
                    <a:pt x="20853" y="4011"/>
                  </a:cubicBezTo>
                  <a:cubicBezTo>
                    <a:pt x="14612" y="7043"/>
                    <a:pt x="9524" y="11529"/>
                    <a:pt x="5790" y="17093"/>
                  </a:cubicBezTo>
                  <a:cubicBezTo>
                    <a:pt x="7193" y="16717"/>
                    <a:pt x="8622" y="16467"/>
                    <a:pt x="10025" y="16291"/>
                  </a:cubicBezTo>
                  <a:cubicBezTo>
                    <a:pt x="13334" y="11780"/>
                    <a:pt x="17695" y="8121"/>
                    <a:pt x="22883" y="5590"/>
                  </a:cubicBezTo>
                  <a:cubicBezTo>
                    <a:pt x="22908" y="5590"/>
                    <a:pt x="22933" y="5564"/>
                    <a:pt x="22958" y="5564"/>
                  </a:cubicBezTo>
                  <a:cubicBezTo>
                    <a:pt x="22983" y="5564"/>
                    <a:pt x="22983" y="5539"/>
                    <a:pt x="23008" y="5539"/>
                  </a:cubicBezTo>
                  <a:cubicBezTo>
                    <a:pt x="23008" y="5539"/>
                    <a:pt x="23033" y="5539"/>
                    <a:pt x="23033" y="5514"/>
                  </a:cubicBezTo>
                  <a:cubicBezTo>
                    <a:pt x="28121" y="3083"/>
                    <a:pt x="33660" y="1880"/>
                    <a:pt x="39123" y="1880"/>
                  </a:cubicBezTo>
                  <a:cubicBezTo>
                    <a:pt x="40853" y="1880"/>
                    <a:pt x="42582" y="2006"/>
                    <a:pt x="44286" y="2231"/>
                  </a:cubicBezTo>
                  <a:cubicBezTo>
                    <a:pt x="49424" y="2958"/>
                    <a:pt x="54362" y="4787"/>
                    <a:pt x="58597" y="7670"/>
                  </a:cubicBezTo>
                  <a:cubicBezTo>
                    <a:pt x="58622" y="7695"/>
                    <a:pt x="58647" y="7695"/>
                    <a:pt x="58672" y="7720"/>
                  </a:cubicBezTo>
                  <a:cubicBezTo>
                    <a:pt x="68271" y="14311"/>
                    <a:pt x="73434" y="25489"/>
                    <a:pt x="73434" y="39525"/>
                  </a:cubicBezTo>
                  <a:cubicBezTo>
                    <a:pt x="73434" y="41204"/>
                    <a:pt x="73359" y="42883"/>
                    <a:pt x="73209" y="44612"/>
                  </a:cubicBezTo>
                  <a:cubicBezTo>
                    <a:pt x="71279" y="67871"/>
                    <a:pt x="57595" y="86618"/>
                    <a:pt x="35665" y="96041"/>
                  </a:cubicBezTo>
                  <a:cubicBezTo>
                    <a:pt x="35640" y="96066"/>
                    <a:pt x="35640" y="96066"/>
                    <a:pt x="35615" y="96066"/>
                  </a:cubicBezTo>
                  <a:cubicBezTo>
                    <a:pt x="35589" y="96091"/>
                    <a:pt x="35564" y="96091"/>
                    <a:pt x="35539" y="96091"/>
                  </a:cubicBezTo>
                  <a:cubicBezTo>
                    <a:pt x="35539" y="96116"/>
                    <a:pt x="35514" y="96116"/>
                    <a:pt x="35489" y="96116"/>
                  </a:cubicBezTo>
                  <a:cubicBezTo>
                    <a:pt x="26341" y="100026"/>
                    <a:pt x="17494" y="101655"/>
                    <a:pt x="9975" y="101655"/>
                  </a:cubicBezTo>
                  <a:cubicBezTo>
                    <a:pt x="7168" y="101655"/>
                    <a:pt x="4562" y="101430"/>
                    <a:pt x="2181" y="101004"/>
                  </a:cubicBezTo>
                  <a:cubicBezTo>
                    <a:pt x="1504" y="101806"/>
                    <a:pt x="777" y="102532"/>
                    <a:pt x="0" y="103209"/>
                  </a:cubicBezTo>
                  <a:cubicBezTo>
                    <a:pt x="3309" y="104061"/>
                    <a:pt x="6993" y="104487"/>
                    <a:pt x="10928" y="104487"/>
                  </a:cubicBezTo>
                  <a:cubicBezTo>
                    <a:pt x="19223" y="104487"/>
                    <a:pt x="28547" y="102583"/>
                    <a:pt x="37369" y="98798"/>
                  </a:cubicBezTo>
                  <a:cubicBezTo>
                    <a:pt x="47519" y="94437"/>
                    <a:pt x="56316" y="87846"/>
                    <a:pt x="62783" y="79775"/>
                  </a:cubicBezTo>
                  <a:cubicBezTo>
                    <a:pt x="70402" y="70277"/>
                    <a:pt x="74813" y="58898"/>
                    <a:pt x="75865" y="45991"/>
                  </a:cubicBezTo>
                  <a:cubicBezTo>
                    <a:pt x="77319" y="28522"/>
                    <a:pt x="71630" y="14462"/>
                    <a:pt x="59875" y="6417"/>
                  </a:cubicBezTo>
                  <a:cubicBezTo>
                    <a:pt x="53660" y="2156"/>
                    <a:pt x="46116" y="1"/>
                    <a:pt x="38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349925" y="4365759"/>
              <a:ext cx="582799" cy="514181"/>
            </a:xfrm>
            <a:custGeom>
              <a:rect b="b" l="l" r="r" t="t"/>
              <a:pathLst>
                <a:path extrusionOk="0" h="39228" w="44463">
                  <a:moveTo>
                    <a:pt x="22245" y="0"/>
                  </a:moveTo>
                  <a:cubicBezTo>
                    <a:pt x="16174" y="0"/>
                    <a:pt x="10182" y="2811"/>
                    <a:pt x="6342" y="8103"/>
                  </a:cubicBezTo>
                  <a:cubicBezTo>
                    <a:pt x="1" y="16850"/>
                    <a:pt x="1930" y="29131"/>
                    <a:pt x="10702" y="35497"/>
                  </a:cubicBezTo>
                  <a:cubicBezTo>
                    <a:pt x="14184" y="38013"/>
                    <a:pt x="18215" y="39227"/>
                    <a:pt x="22209" y="39227"/>
                  </a:cubicBezTo>
                  <a:cubicBezTo>
                    <a:pt x="28276" y="39227"/>
                    <a:pt x="34257" y="36426"/>
                    <a:pt x="38096" y="31136"/>
                  </a:cubicBezTo>
                  <a:cubicBezTo>
                    <a:pt x="44462" y="22364"/>
                    <a:pt x="42507" y="10108"/>
                    <a:pt x="33735" y="3742"/>
                  </a:cubicBezTo>
                  <a:cubicBezTo>
                    <a:pt x="30265" y="1216"/>
                    <a:pt x="26238" y="0"/>
                    <a:pt x="2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396574" y="4407139"/>
              <a:ext cx="489172" cy="431460"/>
            </a:xfrm>
            <a:custGeom>
              <a:rect b="b" l="l" r="r" t="t"/>
              <a:pathLst>
                <a:path extrusionOk="0" h="32917" w="37320">
                  <a:moveTo>
                    <a:pt x="18673" y="1"/>
                  </a:moveTo>
                  <a:cubicBezTo>
                    <a:pt x="13582" y="1"/>
                    <a:pt x="8558" y="2357"/>
                    <a:pt x="5339" y="6801"/>
                  </a:cubicBezTo>
                  <a:cubicBezTo>
                    <a:pt x="1" y="14144"/>
                    <a:pt x="1655" y="24445"/>
                    <a:pt x="8998" y="29783"/>
                  </a:cubicBezTo>
                  <a:cubicBezTo>
                    <a:pt x="11909" y="31899"/>
                    <a:pt x="15284" y="32916"/>
                    <a:pt x="18631" y="32916"/>
                  </a:cubicBezTo>
                  <a:cubicBezTo>
                    <a:pt x="23728" y="32916"/>
                    <a:pt x="28758" y="30557"/>
                    <a:pt x="31981" y="26124"/>
                  </a:cubicBezTo>
                  <a:cubicBezTo>
                    <a:pt x="37319" y="18781"/>
                    <a:pt x="35690" y="8480"/>
                    <a:pt x="28322" y="3141"/>
                  </a:cubicBezTo>
                  <a:cubicBezTo>
                    <a:pt x="25406" y="1022"/>
                    <a:pt x="22025" y="1"/>
                    <a:pt x="18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425161" y="4430483"/>
              <a:ext cx="317018" cy="335749"/>
            </a:xfrm>
            <a:custGeom>
              <a:rect b="b" l="l" r="r" t="t"/>
              <a:pathLst>
                <a:path extrusionOk="0" h="25615" w="24186">
                  <a:moveTo>
                    <a:pt x="16123" y="0"/>
                  </a:moveTo>
                  <a:cubicBezTo>
                    <a:pt x="11645" y="0"/>
                    <a:pt x="7237" y="2077"/>
                    <a:pt x="4436" y="5922"/>
                  </a:cubicBezTo>
                  <a:cubicBezTo>
                    <a:pt x="0" y="12037"/>
                    <a:pt x="1053" y="20609"/>
                    <a:pt x="6842" y="25446"/>
                  </a:cubicBezTo>
                  <a:cubicBezTo>
                    <a:pt x="6987" y="25557"/>
                    <a:pt x="7162" y="25614"/>
                    <a:pt x="7336" y="25614"/>
                  </a:cubicBezTo>
                  <a:cubicBezTo>
                    <a:pt x="7553" y="25614"/>
                    <a:pt x="7767" y="25526"/>
                    <a:pt x="7920" y="25345"/>
                  </a:cubicBezTo>
                  <a:cubicBezTo>
                    <a:pt x="8171" y="25020"/>
                    <a:pt x="8145" y="24543"/>
                    <a:pt x="7820" y="24268"/>
                  </a:cubicBezTo>
                  <a:cubicBezTo>
                    <a:pt x="2632" y="19957"/>
                    <a:pt x="1679" y="12288"/>
                    <a:pt x="5664" y="6824"/>
                  </a:cubicBezTo>
                  <a:cubicBezTo>
                    <a:pt x="8165" y="3373"/>
                    <a:pt x="12116" y="1512"/>
                    <a:pt x="16127" y="1512"/>
                  </a:cubicBezTo>
                  <a:cubicBezTo>
                    <a:pt x="18467" y="1512"/>
                    <a:pt x="20827" y="2145"/>
                    <a:pt x="22932" y="3466"/>
                  </a:cubicBezTo>
                  <a:cubicBezTo>
                    <a:pt x="23053" y="3540"/>
                    <a:pt x="23191" y="3576"/>
                    <a:pt x="23328" y="3576"/>
                  </a:cubicBezTo>
                  <a:cubicBezTo>
                    <a:pt x="23561" y="3576"/>
                    <a:pt x="23793" y="3470"/>
                    <a:pt x="23935" y="3265"/>
                  </a:cubicBezTo>
                  <a:lnTo>
                    <a:pt x="23960" y="3215"/>
                  </a:lnTo>
                  <a:cubicBezTo>
                    <a:pt x="24186" y="2864"/>
                    <a:pt x="24085" y="2413"/>
                    <a:pt x="23735" y="2187"/>
                  </a:cubicBezTo>
                  <a:cubicBezTo>
                    <a:pt x="21378" y="709"/>
                    <a:pt x="18739" y="0"/>
                    <a:pt x="16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540138" y="4479464"/>
              <a:ext cx="317018" cy="335867"/>
            </a:xfrm>
            <a:custGeom>
              <a:rect b="b" l="l" r="r" t="t"/>
              <a:pathLst>
                <a:path extrusionOk="0" h="25624" w="24186">
                  <a:moveTo>
                    <a:pt x="16861" y="1"/>
                  </a:moveTo>
                  <a:cubicBezTo>
                    <a:pt x="16644" y="1"/>
                    <a:pt x="16432" y="97"/>
                    <a:pt x="16291" y="280"/>
                  </a:cubicBezTo>
                  <a:lnTo>
                    <a:pt x="16241" y="330"/>
                  </a:lnTo>
                  <a:cubicBezTo>
                    <a:pt x="16015" y="631"/>
                    <a:pt x="16065" y="1082"/>
                    <a:pt x="16366" y="1333"/>
                  </a:cubicBezTo>
                  <a:cubicBezTo>
                    <a:pt x="21554" y="5669"/>
                    <a:pt x="22506" y="13338"/>
                    <a:pt x="18521" y="18801"/>
                  </a:cubicBezTo>
                  <a:cubicBezTo>
                    <a:pt x="16020" y="22252"/>
                    <a:pt x="12080" y="24113"/>
                    <a:pt x="8069" y="24113"/>
                  </a:cubicBezTo>
                  <a:cubicBezTo>
                    <a:pt x="5730" y="24113"/>
                    <a:pt x="3368" y="23480"/>
                    <a:pt x="1253" y="22160"/>
                  </a:cubicBezTo>
                  <a:cubicBezTo>
                    <a:pt x="1126" y="22078"/>
                    <a:pt x="987" y="22039"/>
                    <a:pt x="849" y="22039"/>
                  </a:cubicBezTo>
                  <a:cubicBezTo>
                    <a:pt x="606" y="22039"/>
                    <a:pt x="370" y="22161"/>
                    <a:pt x="226" y="22385"/>
                  </a:cubicBezTo>
                  <a:cubicBezTo>
                    <a:pt x="0" y="22761"/>
                    <a:pt x="100" y="23212"/>
                    <a:pt x="451" y="23438"/>
                  </a:cubicBezTo>
                  <a:cubicBezTo>
                    <a:pt x="2806" y="24915"/>
                    <a:pt x="5442" y="25624"/>
                    <a:pt x="8056" y="25624"/>
                  </a:cubicBezTo>
                  <a:cubicBezTo>
                    <a:pt x="12536" y="25624"/>
                    <a:pt x="16948" y="23541"/>
                    <a:pt x="19749" y="19679"/>
                  </a:cubicBezTo>
                  <a:cubicBezTo>
                    <a:pt x="24186" y="13588"/>
                    <a:pt x="23133" y="5017"/>
                    <a:pt x="17343" y="180"/>
                  </a:cubicBezTo>
                  <a:cubicBezTo>
                    <a:pt x="17201" y="59"/>
                    <a:pt x="17029" y="1"/>
                    <a:pt x="16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3582186" y="4491667"/>
              <a:ext cx="90350" cy="180372"/>
            </a:xfrm>
            <a:custGeom>
              <a:rect b="b" l="l" r="r" t="t"/>
              <a:pathLst>
                <a:path extrusionOk="0" h="13761" w="6893">
                  <a:moveTo>
                    <a:pt x="0" y="1"/>
                  </a:moveTo>
                  <a:lnTo>
                    <a:pt x="5138" y="13760"/>
                  </a:lnTo>
                  <a:lnTo>
                    <a:pt x="6892" y="129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5145528" y="4556456"/>
              <a:ext cx="99224" cy="119842"/>
            </a:xfrm>
            <a:custGeom>
              <a:rect b="b" l="l" r="r" t="t"/>
              <a:pathLst>
                <a:path extrusionOk="0" h="9143" w="7570">
                  <a:moveTo>
                    <a:pt x="3689" y="1"/>
                  </a:moveTo>
                  <a:cubicBezTo>
                    <a:pt x="3438" y="1"/>
                    <a:pt x="3182" y="47"/>
                    <a:pt x="2933" y="145"/>
                  </a:cubicBezTo>
                  <a:lnTo>
                    <a:pt x="1" y="1273"/>
                  </a:lnTo>
                  <a:lnTo>
                    <a:pt x="3033" y="9143"/>
                  </a:lnTo>
                  <a:lnTo>
                    <a:pt x="5966" y="8015"/>
                  </a:lnTo>
                  <a:cubicBezTo>
                    <a:pt x="7044" y="7589"/>
                    <a:pt x="7570" y="6386"/>
                    <a:pt x="7144" y="5308"/>
                  </a:cubicBezTo>
                  <a:lnTo>
                    <a:pt x="5615" y="1323"/>
                  </a:lnTo>
                  <a:cubicBezTo>
                    <a:pt x="5307" y="514"/>
                    <a:pt x="4524" y="1"/>
                    <a:pt x="3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4648501" y="4730494"/>
              <a:ext cx="98896" cy="142623"/>
            </a:xfrm>
            <a:custGeom>
              <a:rect b="b" l="l" r="r" t="t"/>
              <a:pathLst>
                <a:path extrusionOk="0" h="10881" w="7545">
                  <a:moveTo>
                    <a:pt x="3685" y="0"/>
                  </a:moveTo>
                  <a:lnTo>
                    <a:pt x="1780" y="727"/>
                  </a:lnTo>
                  <a:cubicBezTo>
                    <a:pt x="577" y="1178"/>
                    <a:pt x="1" y="2532"/>
                    <a:pt x="452" y="3735"/>
                  </a:cubicBezTo>
                  <a:lnTo>
                    <a:pt x="2632" y="9399"/>
                  </a:lnTo>
                  <a:cubicBezTo>
                    <a:pt x="2999" y="10325"/>
                    <a:pt x="3886" y="10880"/>
                    <a:pt x="4824" y="10880"/>
                  </a:cubicBezTo>
                  <a:cubicBezTo>
                    <a:pt x="5104" y="10880"/>
                    <a:pt x="5389" y="10831"/>
                    <a:pt x="5665" y="10727"/>
                  </a:cubicBezTo>
                  <a:lnTo>
                    <a:pt x="7545" y="10000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4648501" y="4492611"/>
              <a:ext cx="590349" cy="435549"/>
            </a:xfrm>
            <a:custGeom>
              <a:rect b="b" l="l" r="r" t="t"/>
              <a:pathLst>
                <a:path extrusionOk="0" h="33229" w="45039">
                  <a:moveTo>
                    <a:pt x="26092" y="0"/>
                  </a:moveTo>
                  <a:cubicBezTo>
                    <a:pt x="23089" y="0"/>
                    <a:pt x="19917" y="573"/>
                    <a:pt x="16793" y="1783"/>
                  </a:cubicBezTo>
                  <a:cubicBezTo>
                    <a:pt x="6116" y="5919"/>
                    <a:pt x="1" y="15894"/>
                    <a:pt x="3159" y="24089"/>
                  </a:cubicBezTo>
                  <a:cubicBezTo>
                    <a:pt x="5411" y="29889"/>
                    <a:pt x="11693" y="33229"/>
                    <a:pt x="18957" y="33229"/>
                  </a:cubicBezTo>
                  <a:cubicBezTo>
                    <a:pt x="21958" y="33229"/>
                    <a:pt x="25126" y="32659"/>
                    <a:pt x="28247" y="31458"/>
                  </a:cubicBezTo>
                  <a:cubicBezTo>
                    <a:pt x="38948" y="27322"/>
                    <a:pt x="45039" y="17322"/>
                    <a:pt x="41881" y="9127"/>
                  </a:cubicBezTo>
                  <a:cubicBezTo>
                    <a:pt x="39629" y="3347"/>
                    <a:pt x="33352" y="0"/>
                    <a:pt x="26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4845280" y="4490658"/>
              <a:ext cx="208029" cy="439652"/>
            </a:xfrm>
            <a:custGeom>
              <a:rect b="b" l="l" r="r" t="t"/>
              <a:pathLst>
                <a:path extrusionOk="0" h="33542" w="15871">
                  <a:moveTo>
                    <a:pt x="2243" y="1"/>
                  </a:moveTo>
                  <a:cubicBezTo>
                    <a:pt x="1178" y="1"/>
                    <a:pt x="1" y="1030"/>
                    <a:pt x="401" y="2409"/>
                  </a:cubicBezTo>
                  <a:cubicBezTo>
                    <a:pt x="3384" y="12759"/>
                    <a:pt x="7269" y="22835"/>
                    <a:pt x="12006" y="32534"/>
                  </a:cubicBezTo>
                  <a:cubicBezTo>
                    <a:pt x="12351" y="33243"/>
                    <a:pt x="12979" y="33541"/>
                    <a:pt x="13602" y="33541"/>
                  </a:cubicBezTo>
                  <a:cubicBezTo>
                    <a:pt x="14743" y="33541"/>
                    <a:pt x="15871" y="32543"/>
                    <a:pt x="15239" y="31231"/>
                  </a:cubicBezTo>
                  <a:cubicBezTo>
                    <a:pt x="10477" y="21556"/>
                    <a:pt x="6617" y="11481"/>
                    <a:pt x="3635" y="1105"/>
                  </a:cubicBezTo>
                  <a:cubicBezTo>
                    <a:pt x="3409" y="328"/>
                    <a:pt x="2844" y="1"/>
                    <a:pt x="2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305" name="Google Shape;305;p21"/>
          <p:cNvSpPr/>
          <p:nvPr/>
        </p:nvSpPr>
        <p:spPr>
          <a:xfrm rot="1439560">
            <a:off x="8130850" y="2636030"/>
            <a:ext cx="669932" cy="480751"/>
          </a:xfrm>
          <a:custGeom>
            <a:rect b="b" l="l" r="r" t="t"/>
            <a:pathLst>
              <a:path extrusionOk="0" h="6927" w="9653">
                <a:moveTo>
                  <a:pt x="6310" y="0"/>
                </a:moveTo>
                <a:cubicBezTo>
                  <a:pt x="4820" y="0"/>
                  <a:pt x="4008" y="1553"/>
                  <a:pt x="4008" y="1553"/>
                </a:cubicBezTo>
                <a:cubicBezTo>
                  <a:pt x="4008" y="1553"/>
                  <a:pt x="3551" y="1396"/>
                  <a:pt x="2960" y="1396"/>
                </a:cubicBezTo>
                <a:cubicBezTo>
                  <a:pt x="2352" y="1396"/>
                  <a:pt x="1602" y="1562"/>
                  <a:pt x="1064" y="2238"/>
                </a:cubicBezTo>
                <a:cubicBezTo>
                  <a:pt x="1" y="3565"/>
                  <a:pt x="1171" y="6759"/>
                  <a:pt x="6152" y="6927"/>
                </a:cubicBezTo>
                <a:cubicBezTo>
                  <a:pt x="9653" y="3380"/>
                  <a:pt x="8301" y="257"/>
                  <a:pt x="6616" y="22"/>
                </a:cubicBezTo>
                <a:cubicBezTo>
                  <a:pt x="6511" y="7"/>
                  <a:pt x="6409" y="0"/>
                  <a:pt x="63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306" name="Google Shape;306;p21"/>
          <p:cNvGrpSpPr/>
          <p:nvPr/>
        </p:nvGrpSpPr>
        <p:grpSpPr>
          <a:xfrm>
            <a:off x="8418968" y="2721982"/>
            <a:ext cx="396269" cy="420196"/>
            <a:chOff x="3321525" y="675525"/>
            <a:chExt cx="750225" cy="795525"/>
          </a:xfrm>
        </p:grpSpPr>
        <p:sp>
          <p:nvSpPr>
            <p:cNvPr id="307" name="Google Shape;307;p21"/>
            <p:cNvSpPr/>
            <p:nvPr/>
          </p:nvSpPr>
          <p:spPr>
            <a:xfrm>
              <a:off x="3321525" y="1036475"/>
              <a:ext cx="297500" cy="434575"/>
            </a:xfrm>
            <a:custGeom>
              <a:rect b="b" l="l" r="r" t="t"/>
              <a:pathLst>
                <a:path extrusionOk="0" h="17383" w="11900">
                  <a:moveTo>
                    <a:pt x="6449" y="1"/>
                  </a:moveTo>
                  <a:cubicBezTo>
                    <a:pt x="3841" y="1"/>
                    <a:pt x="1698" y="2028"/>
                    <a:pt x="1511" y="4589"/>
                  </a:cubicBezTo>
                  <a:cubicBezTo>
                    <a:pt x="574" y="5230"/>
                    <a:pt x="1" y="6302"/>
                    <a:pt x="1" y="7445"/>
                  </a:cubicBezTo>
                  <a:lnTo>
                    <a:pt x="1" y="8941"/>
                  </a:lnTo>
                  <a:cubicBezTo>
                    <a:pt x="1" y="13595"/>
                    <a:pt x="3788" y="17383"/>
                    <a:pt x="8442" y="17383"/>
                  </a:cubicBezTo>
                  <a:cubicBezTo>
                    <a:pt x="10348" y="17383"/>
                    <a:pt x="11900" y="15831"/>
                    <a:pt x="11900" y="13925"/>
                  </a:cubicBezTo>
                  <a:lnTo>
                    <a:pt x="11900" y="9438"/>
                  </a:lnTo>
                  <a:cubicBezTo>
                    <a:pt x="11900" y="7533"/>
                    <a:pt x="10348" y="5982"/>
                    <a:pt x="8442" y="5982"/>
                  </a:cubicBezTo>
                  <a:lnTo>
                    <a:pt x="7944" y="5982"/>
                  </a:lnTo>
                  <a:cubicBezTo>
                    <a:pt x="7686" y="5982"/>
                    <a:pt x="7477" y="6191"/>
                    <a:pt x="7477" y="6449"/>
                  </a:cubicBezTo>
                  <a:lnTo>
                    <a:pt x="7477" y="10243"/>
                  </a:lnTo>
                  <a:lnTo>
                    <a:pt x="5620" y="12101"/>
                  </a:lnTo>
                  <a:cubicBezTo>
                    <a:pt x="5438" y="12282"/>
                    <a:pt x="5438" y="12578"/>
                    <a:pt x="5620" y="12759"/>
                  </a:cubicBezTo>
                  <a:cubicBezTo>
                    <a:pt x="5712" y="12851"/>
                    <a:pt x="5831" y="12896"/>
                    <a:pt x="5950" y="12896"/>
                  </a:cubicBezTo>
                  <a:cubicBezTo>
                    <a:pt x="6069" y="12896"/>
                    <a:pt x="6189" y="12851"/>
                    <a:pt x="6280" y="12759"/>
                  </a:cubicBezTo>
                  <a:lnTo>
                    <a:pt x="7477" y="11561"/>
                  </a:lnTo>
                  <a:lnTo>
                    <a:pt x="7477" y="13427"/>
                  </a:lnTo>
                  <a:cubicBezTo>
                    <a:pt x="7477" y="13685"/>
                    <a:pt x="7686" y="13893"/>
                    <a:pt x="7944" y="13893"/>
                  </a:cubicBezTo>
                  <a:cubicBezTo>
                    <a:pt x="8201" y="13893"/>
                    <a:pt x="8410" y="13685"/>
                    <a:pt x="8410" y="13427"/>
                  </a:cubicBezTo>
                  <a:lnTo>
                    <a:pt x="8410" y="6915"/>
                  </a:lnTo>
                  <a:lnTo>
                    <a:pt x="8442" y="6915"/>
                  </a:lnTo>
                  <a:cubicBezTo>
                    <a:pt x="9835" y="6915"/>
                    <a:pt x="10967" y="8047"/>
                    <a:pt x="10967" y="9440"/>
                  </a:cubicBezTo>
                  <a:lnTo>
                    <a:pt x="10967" y="13925"/>
                  </a:lnTo>
                  <a:cubicBezTo>
                    <a:pt x="10967" y="15318"/>
                    <a:pt x="9835" y="16450"/>
                    <a:pt x="8442" y="16450"/>
                  </a:cubicBezTo>
                  <a:cubicBezTo>
                    <a:pt x="4302" y="16450"/>
                    <a:pt x="933" y="13081"/>
                    <a:pt x="933" y="8941"/>
                  </a:cubicBezTo>
                  <a:lnTo>
                    <a:pt x="933" y="7445"/>
                  </a:lnTo>
                  <a:cubicBezTo>
                    <a:pt x="933" y="6829"/>
                    <a:pt x="1161" y="6243"/>
                    <a:pt x="1553" y="5789"/>
                  </a:cubicBezTo>
                  <a:cubicBezTo>
                    <a:pt x="1706" y="6363"/>
                    <a:pt x="2148" y="6803"/>
                    <a:pt x="2717" y="6894"/>
                  </a:cubicBezTo>
                  <a:cubicBezTo>
                    <a:pt x="2797" y="6907"/>
                    <a:pt x="2878" y="6914"/>
                    <a:pt x="2958" y="6914"/>
                  </a:cubicBezTo>
                  <a:cubicBezTo>
                    <a:pt x="3305" y="6914"/>
                    <a:pt x="3641" y="6793"/>
                    <a:pt x="3907" y="6567"/>
                  </a:cubicBezTo>
                  <a:cubicBezTo>
                    <a:pt x="4235" y="6287"/>
                    <a:pt x="4423" y="5881"/>
                    <a:pt x="4423" y="5451"/>
                  </a:cubicBezTo>
                  <a:lnTo>
                    <a:pt x="4423" y="4953"/>
                  </a:lnTo>
                  <a:cubicBezTo>
                    <a:pt x="4423" y="3836"/>
                    <a:pt x="5331" y="2926"/>
                    <a:pt x="6449" y="2926"/>
                  </a:cubicBezTo>
                  <a:lnTo>
                    <a:pt x="7445" y="2926"/>
                  </a:lnTo>
                  <a:cubicBezTo>
                    <a:pt x="7463" y="2926"/>
                    <a:pt x="7477" y="2941"/>
                    <a:pt x="7477" y="2959"/>
                  </a:cubicBezTo>
                  <a:lnTo>
                    <a:pt x="7477" y="3956"/>
                  </a:lnTo>
                  <a:cubicBezTo>
                    <a:pt x="7477" y="3974"/>
                    <a:pt x="7463" y="3989"/>
                    <a:pt x="7445" y="3989"/>
                  </a:cubicBezTo>
                  <a:lnTo>
                    <a:pt x="6449" y="3989"/>
                  </a:lnTo>
                  <a:cubicBezTo>
                    <a:pt x="5916" y="3989"/>
                    <a:pt x="5484" y="4421"/>
                    <a:pt x="5484" y="4954"/>
                  </a:cubicBezTo>
                  <a:lnTo>
                    <a:pt x="5484" y="6449"/>
                  </a:lnTo>
                  <a:cubicBezTo>
                    <a:pt x="5484" y="6706"/>
                    <a:pt x="5692" y="6915"/>
                    <a:pt x="5950" y="6915"/>
                  </a:cubicBezTo>
                  <a:cubicBezTo>
                    <a:pt x="6208" y="6915"/>
                    <a:pt x="6416" y="6706"/>
                    <a:pt x="6416" y="6449"/>
                  </a:cubicBezTo>
                  <a:lnTo>
                    <a:pt x="6416" y="4954"/>
                  </a:lnTo>
                  <a:cubicBezTo>
                    <a:pt x="6416" y="4936"/>
                    <a:pt x="6431" y="4921"/>
                    <a:pt x="6449" y="4921"/>
                  </a:cubicBezTo>
                  <a:lnTo>
                    <a:pt x="7445" y="4921"/>
                  </a:lnTo>
                  <a:cubicBezTo>
                    <a:pt x="7977" y="4921"/>
                    <a:pt x="8410" y="4489"/>
                    <a:pt x="8410" y="3956"/>
                  </a:cubicBezTo>
                  <a:lnTo>
                    <a:pt x="8410" y="2959"/>
                  </a:lnTo>
                  <a:cubicBezTo>
                    <a:pt x="8410" y="2428"/>
                    <a:pt x="7977" y="1994"/>
                    <a:pt x="7445" y="1994"/>
                  </a:cubicBezTo>
                  <a:lnTo>
                    <a:pt x="6449" y="1994"/>
                  </a:lnTo>
                  <a:cubicBezTo>
                    <a:pt x="4818" y="1994"/>
                    <a:pt x="3490" y="3322"/>
                    <a:pt x="3490" y="4953"/>
                  </a:cubicBezTo>
                  <a:lnTo>
                    <a:pt x="3490" y="5451"/>
                  </a:lnTo>
                  <a:cubicBezTo>
                    <a:pt x="3490" y="5608"/>
                    <a:pt x="3422" y="5755"/>
                    <a:pt x="3302" y="5856"/>
                  </a:cubicBezTo>
                  <a:cubicBezTo>
                    <a:pt x="3205" y="5939"/>
                    <a:pt x="3085" y="5982"/>
                    <a:pt x="2957" y="5982"/>
                  </a:cubicBezTo>
                  <a:cubicBezTo>
                    <a:pt x="2927" y="5982"/>
                    <a:pt x="2897" y="5980"/>
                    <a:pt x="2866" y="5975"/>
                  </a:cubicBezTo>
                  <a:cubicBezTo>
                    <a:pt x="2609" y="5933"/>
                    <a:pt x="2428" y="5674"/>
                    <a:pt x="2428" y="5346"/>
                  </a:cubicBezTo>
                  <a:lnTo>
                    <a:pt x="2428" y="4953"/>
                  </a:lnTo>
                  <a:cubicBezTo>
                    <a:pt x="2428" y="2736"/>
                    <a:pt x="4231" y="933"/>
                    <a:pt x="6449" y="933"/>
                  </a:cubicBezTo>
                  <a:cubicBezTo>
                    <a:pt x="8665" y="933"/>
                    <a:pt x="10468" y="2736"/>
                    <a:pt x="10468" y="4953"/>
                  </a:cubicBezTo>
                  <a:cubicBezTo>
                    <a:pt x="10468" y="5210"/>
                    <a:pt x="10677" y="5419"/>
                    <a:pt x="10935" y="5419"/>
                  </a:cubicBezTo>
                  <a:cubicBezTo>
                    <a:pt x="11192" y="5419"/>
                    <a:pt x="11401" y="5210"/>
                    <a:pt x="11401" y="4953"/>
                  </a:cubicBezTo>
                  <a:cubicBezTo>
                    <a:pt x="11401" y="2223"/>
                    <a:pt x="9180" y="1"/>
                    <a:pt x="644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3500025" y="675525"/>
              <a:ext cx="571725" cy="608575"/>
            </a:xfrm>
            <a:custGeom>
              <a:rect b="b" l="l" r="r" t="t"/>
              <a:pathLst>
                <a:path extrusionOk="0" h="24343" w="22869">
                  <a:moveTo>
                    <a:pt x="9110" y="0"/>
                  </a:moveTo>
                  <a:cubicBezTo>
                    <a:pt x="8117" y="0"/>
                    <a:pt x="7227" y="515"/>
                    <a:pt x="6730" y="1375"/>
                  </a:cubicBezTo>
                  <a:lnTo>
                    <a:pt x="129" y="12807"/>
                  </a:lnTo>
                  <a:cubicBezTo>
                    <a:pt x="0" y="13030"/>
                    <a:pt x="77" y="13316"/>
                    <a:pt x="300" y="13445"/>
                  </a:cubicBezTo>
                  <a:cubicBezTo>
                    <a:pt x="373" y="13487"/>
                    <a:pt x="453" y="13507"/>
                    <a:pt x="532" y="13507"/>
                  </a:cubicBezTo>
                  <a:cubicBezTo>
                    <a:pt x="693" y="13507"/>
                    <a:pt x="850" y="13423"/>
                    <a:pt x="936" y="13274"/>
                  </a:cubicBezTo>
                  <a:lnTo>
                    <a:pt x="7537" y="1841"/>
                  </a:lnTo>
                  <a:cubicBezTo>
                    <a:pt x="7866" y="1272"/>
                    <a:pt x="8454" y="933"/>
                    <a:pt x="9110" y="933"/>
                  </a:cubicBezTo>
                  <a:cubicBezTo>
                    <a:pt x="9767" y="933"/>
                    <a:pt x="10355" y="1272"/>
                    <a:pt x="10682" y="1841"/>
                  </a:cubicBezTo>
                  <a:lnTo>
                    <a:pt x="21564" y="20687"/>
                  </a:lnTo>
                  <a:cubicBezTo>
                    <a:pt x="21892" y="21255"/>
                    <a:pt x="21892" y="21935"/>
                    <a:pt x="21564" y="22503"/>
                  </a:cubicBezTo>
                  <a:cubicBezTo>
                    <a:pt x="21236" y="23072"/>
                    <a:pt x="20648" y="23411"/>
                    <a:pt x="19990" y="23411"/>
                  </a:cubicBezTo>
                  <a:lnTo>
                    <a:pt x="6287" y="23411"/>
                  </a:lnTo>
                  <a:cubicBezTo>
                    <a:pt x="6029" y="23411"/>
                    <a:pt x="5821" y="23620"/>
                    <a:pt x="5821" y="23876"/>
                  </a:cubicBezTo>
                  <a:cubicBezTo>
                    <a:pt x="5821" y="24134"/>
                    <a:pt x="6029" y="24343"/>
                    <a:pt x="6287" y="24343"/>
                  </a:cubicBezTo>
                  <a:lnTo>
                    <a:pt x="19990" y="24343"/>
                  </a:lnTo>
                  <a:cubicBezTo>
                    <a:pt x="20984" y="24343"/>
                    <a:pt x="21874" y="23829"/>
                    <a:pt x="22371" y="22969"/>
                  </a:cubicBezTo>
                  <a:cubicBezTo>
                    <a:pt x="22868" y="22108"/>
                    <a:pt x="22868" y="21082"/>
                    <a:pt x="22371" y="20221"/>
                  </a:cubicBezTo>
                  <a:lnTo>
                    <a:pt x="11490" y="1375"/>
                  </a:lnTo>
                  <a:cubicBezTo>
                    <a:pt x="10993" y="515"/>
                    <a:pt x="10103" y="0"/>
                    <a:pt x="91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3547075" y="725350"/>
              <a:ext cx="472525" cy="508925"/>
            </a:xfrm>
            <a:custGeom>
              <a:rect b="b" l="l" r="r" t="t"/>
              <a:pathLst>
                <a:path extrusionOk="0" h="20357" w="18901">
                  <a:moveTo>
                    <a:pt x="7227" y="1"/>
                  </a:moveTo>
                  <a:cubicBezTo>
                    <a:pt x="6950" y="2"/>
                    <a:pt x="6713" y="139"/>
                    <a:pt x="6574" y="379"/>
                  </a:cubicBezTo>
                  <a:lnTo>
                    <a:pt x="130" y="11541"/>
                  </a:lnTo>
                  <a:cubicBezTo>
                    <a:pt x="1" y="11764"/>
                    <a:pt x="78" y="12049"/>
                    <a:pt x="301" y="12178"/>
                  </a:cubicBezTo>
                  <a:cubicBezTo>
                    <a:pt x="374" y="12220"/>
                    <a:pt x="454" y="12240"/>
                    <a:pt x="533" y="12240"/>
                  </a:cubicBezTo>
                  <a:cubicBezTo>
                    <a:pt x="694" y="12240"/>
                    <a:pt x="852" y="12157"/>
                    <a:pt x="938" y="12007"/>
                  </a:cubicBezTo>
                  <a:lnTo>
                    <a:pt x="7228" y="1112"/>
                  </a:lnTo>
                  <a:lnTo>
                    <a:pt x="17801" y="19425"/>
                  </a:lnTo>
                  <a:lnTo>
                    <a:pt x="4072" y="19425"/>
                  </a:lnTo>
                  <a:cubicBezTo>
                    <a:pt x="3815" y="19425"/>
                    <a:pt x="3606" y="19633"/>
                    <a:pt x="3606" y="19890"/>
                  </a:cubicBezTo>
                  <a:cubicBezTo>
                    <a:pt x="3606" y="20148"/>
                    <a:pt x="3815" y="20356"/>
                    <a:pt x="4072" y="20356"/>
                  </a:cubicBezTo>
                  <a:lnTo>
                    <a:pt x="18108" y="20356"/>
                  </a:lnTo>
                  <a:cubicBezTo>
                    <a:pt x="18387" y="20356"/>
                    <a:pt x="18624" y="20219"/>
                    <a:pt x="18762" y="19979"/>
                  </a:cubicBezTo>
                  <a:cubicBezTo>
                    <a:pt x="18901" y="19739"/>
                    <a:pt x="18901" y="19465"/>
                    <a:pt x="18762" y="19225"/>
                  </a:cubicBezTo>
                  <a:lnTo>
                    <a:pt x="7881" y="379"/>
                  </a:lnTo>
                  <a:cubicBezTo>
                    <a:pt x="7743" y="139"/>
                    <a:pt x="7506" y="2"/>
                    <a:pt x="722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3691225" y="1098775"/>
              <a:ext cx="73175" cy="73175"/>
            </a:xfrm>
            <a:custGeom>
              <a:rect b="b" l="l" r="r" t="t"/>
              <a:pathLst>
                <a:path extrusionOk="0" h="2927" w="2927">
                  <a:moveTo>
                    <a:pt x="1464" y="933"/>
                  </a:moveTo>
                  <a:cubicBezTo>
                    <a:pt x="1756" y="933"/>
                    <a:pt x="1995" y="1172"/>
                    <a:pt x="1995" y="1464"/>
                  </a:cubicBezTo>
                  <a:cubicBezTo>
                    <a:pt x="1995" y="1757"/>
                    <a:pt x="1756" y="1994"/>
                    <a:pt x="1464" y="1994"/>
                  </a:cubicBezTo>
                  <a:cubicBezTo>
                    <a:pt x="1171" y="1994"/>
                    <a:pt x="932" y="1757"/>
                    <a:pt x="932" y="1464"/>
                  </a:cubicBezTo>
                  <a:cubicBezTo>
                    <a:pt x="932" y="1172"/>
                    <a:pt x="1171" y="933"/>
                    <a:pt x="1464" y="933"/>
                  </a:cubicBezTo>
                  <a:close/>
                  <a:moveTo>
                    <a:pt x="1464" y="1"/>
                  </a:moveTo>
                  <a:cubicBezTo>
                    <a:pt x="657" y="1"/>
                    <a:pt x="0" y="657"/>
                    <a:pt x="0" y="1464"/>
                  </a:cubicBezTo>
                  <a:cubicBezTo>
                    <a:pt x="0" y="2270"/>
                    <a:pt x="657" y="2927"/>
                    <a:pt x="1464" y="2927"/>
                  </a:cubicBezTo>
                  <a:cubicBezTo>
                    <a:pt x="2270" y="2927"/>
                    <a:pt x="2926" y="2270"/>
                    <a:pt x="2926" y="1464"/>
                  </a:cubicBezTo>
                  <a:cubicBezTo>
                    <a:pt x="2926" y="657"/>
                    <a:pt x="2270" y="1"/>
                    <a:pt x="146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3679325" y="886950"/>
              <a:ext cx="97000" cy="185325"/>
            </a:xfrm>
            <a:custGeom>
              <a:rect b="b" l="l" r="r" t="t"/>
              <a:pathLst>
                <a:path extrusionOk="0" h="7413" w="3880">
                  <a:moveTo>
                    <a:pt x="2896" y="933"/>
                  </a:moveTo>
                  <a:cubicBezTo>
                    <a:pt x="2901" y="933"/>
                    <a:pt x="2911" y="933"/>
                    <a:pt x="2920" y="943"/>
                  </a:cubicBezTo>
                  <a:cubicBezTo>
                    <a:pt x="2930" y="954"/>
                    <a:pt x="2930" y="963"/>
                    <a:pt x="2929" y="968"/>
                  </a:cubicBezTo>
                  <a:lnTo>
                    <a:pt x="2507" y="6450"/>
                  </a:lnTo>
                  <a:cubicBezTo>
                    <a:pt x="2506" y="6467"/>
                    <a:pt x="2491" y="6480"/>
                    <a:pt x="2475" y="6480"/>
                  </a:cubicBezTo>
                  <a:lnTo>
                    <a:pt x="1404" y="6480"/>
                  </a:lnTo>
                  <a:cubicBezTo>
                    <a:pt x="1387" y="6480"/>
                    <a:pt x="1374" y="6467"/>
                    <a:pt x="1372" y="6450"/>
                  </a:cubicBezTo>
                  <a:lnTo>
                    <a:pt x="950" y="968"/>
                  </a:lnTo>
                  <a:cubicBezTo>
                    <a:pt x="950" y="963"/>
                    <a:pt x="950" y="954"/>
                    <a:pt x="959" y="943"/>
                  </a:cubicBezTo>
                  <a:cubicBezTo>
                    <a:pt x="968" y="933"/>
                    <a:pt x="978" y="933"/>
                    <a:pt x="982" y="933"/>
                  </a:cubicBezTo>
                  <a:close/>
                  <a:moveTo>
                    <a:pt x="982" y="1"/>
                  </a:moveTo>
                  <a:cubicBezTo>
                    <a:pt x="715" y="1"/>
                    <a:pt x="457" y="113"/>
                    <a:pt x="275" y="309"/>
                  </a:cubicBezTo>
                  <a:cubicBezTo>
                    <a:pt x="93" y="505"/>
                    <a:pt x="0" y="772"/>
                    <a:pt x="21" y="1039"/>
                  </a:cubicBezTo>
                  <a:lnTo>
                    <a:pt x="442" y="6522"/>
                  </a:lnTo>
                  <a:cubicBezTo>
                    <a:pt x="481" y="7021"/>
                    <a:pt x="904" y="7413"/>
                    <a:pt x="1404" y="7413"/>
                  </a:cubicBezTo>
                  <a:lnTo>
                    <a:pt x="2475" y="7413"/>
                  </a:lnTo>
                  <a:cubicBezTo>
                    <a:pt x="2976" y="7413"/>
                    <a:pt x="3398" y="7021"/>
                    <a:pt x="3437" y="6522"/>
                  </a:cubicBezTo>
                  <a:lnTo>
                    <a:pt x="3859" y="1039"/>
                  </a:lnTo>
                  <a:cubicBezTo>
                    <a:pt x="3879" y="772"/>
                    <a:pt x="3786" y="505"/>
                    <a:pt x="3604" y="309"/>
                  </a:cubicBezTo>
                  <a:cubicBezTo>
                    <a:pt x="3423" y="113"/>
                    <a:pt x="3165" y="1"/>
                    <a:pt x="28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pic>
        <p:nvPicPr>
          <p:cNvPr id="312" name="Google Shape;3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" y="45750"/>
            <a:ext cx="3991575" cy="19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9950" y="0"/>
            <a:ext cx="5806851" cy="41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1"/>
          <p:cNvSpPr txBox="1"/>
          <p:nvPr/>
        </p:nvSpPr>
        <p:spPr>
          <a:xfrm>
            <a:off x="251675" y="4349175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Hypothesis: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type="title"/>
          </p:nvPr>
        </p:nvSpPr>
        <p:spPr>
          <a:xfrm>
            <a:off x="3970800" y="1851075"/>
            <a:ext cx="40914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>
                <a:solidFill>
                  <a:schemeClr val="lt2"/>
                </a:solidFill>
              </a:rPr>
              <a:t>Exploratory Analysis 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320" name="Google Shape;320;p22"/>
          <p:cNvSpPr txBox="1"/>
          <p:nvPr>
            <p:ph idx="2" type="title"/>
          </p:nvPr>
        </p:nvSpPr>
        <p:spPr>
          <a:xfrm>
            <a:off x="5607475" y="786150"/>
            <a:ext cx="2454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400"/>
              <a:t>Braydon</a:t>
            </a:r>
            <a:endParaRPr sz="4400"/>
          </a:p>
        </p:txBody>
      </p:sp>
      <p:sp>
        <p:nvSpPr>
          <p:cNvPr id="321" name="Google Shape;321;p22"/>
          <p:cNvSpPr txBox="1"/>
          <p:nvPr>
            <p:ph idx="1" type="subTitle"/>
          </p:nvPr>
        </p:nvSpPr>
        <p:spPr>
          <a:xfrm>
            <a:off x="3970800" y="3500900"/>
            <a:ext cx="4091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Guiding the research</a:t>
            </a:r>
            <a:endParaRPr/>
          </a:p>
        </p:txBody>
      </p:sp>
      <p:grpSp>
        <p:nvGrpSpPr>
          <p:cNvPr id="322" name="Google Shape;322;p22"/>
          <p:cNvGrpSpPr/>
          <p:nvPr/>
        </p:nvGrpSpPr>
        <p:grpSpPr>
          <a:xfrm>
            <a:off x="5715775" y="3965901"/>
            <a:ext cx="2226149" cy="407875"/>
            <a:chOff x="1291500" y="3868551"/>
            <a:chExt cx="2226149" cy="407875"/>
          </a:xfrm>
        </p:grpSpPr>
        <p:grpSp>
          <p:nvGrpSpPr>
            <p:cNvPr id="323" name="Google Shape;323;p22"/>
            <p:cNvGrpSpPr/>
            <p:nvPr/>
          </p:nvGrpSpPr>
          <p:grpSpPr>
            <a:xfrm>
              <a:off x="1291500" y="3868551"/>
              <a:ext cx="2075272" cy="407875"/>
              <a:chOff x="3566000" y="3011976"/>
              <a:chExt cx="2075272" cy="407875"/>
            </a:xfrm>
          </p:grpSpPr>
          <p:sp>
            <p:nvSpPr>
              <p:cNvPr id="324" name="Google Shape;324;p22"/>
              <p:cNvSpPr/>
              <p:nvPr/>
            </p:nvSpPr>
            <p:spPr>
              <a:xfrm>
                <a:off x="3566000" y="3011976"/>
                <a:ext cx="1037645" cy="407875"/>
              </a:xfrm>
              <a:custGeom>
                <a:rect b="b" l="l" r="r" t="t"/>
                <a:pathLst>
                  <a:path extrusionOk="0" fill="none" h="17303" w="24196">
                    <a:moveTo>
                      <a:pt x="13376" y="17302"/>
                    </a:moveTo>
                    <a:cubicBezTo>
                      <a:pt x="12920" y="17302"/>
                      <a:pt x="12760" y="15248"/>
                      <a:pt x="12463" y="8651"/>
                    </a:cubicBezTo>
                    <a:cubicBezTo>
                      <a:pt x="12303" y="4999"/>
                      <a:pt x="12098" y="457"/>
                      <a:pt x="11778" y="183"/>
                    </a:cubicBezTo>
                    <a:cubicBezTo>
                      <a:pt x="11504" y="366"/>
                      <a:pt x="11253" y="3744"/>
                      <a:pt x="11048" y="6209"/>
                    </a:cubicBezTo>
                    <a:cubicBezTo>
                      <a:pt x="10683" y="10934"/>
                      <a:pt x="10500" y="12395"/>
                      <a:pt x="10089" y="12395"/>
                    </a:cubicBezTo>
                    <a:cubicBezTo>
                      <a:pt x="9701" y="12395"/>
                      <a:pt x="9541" y="11687"/>
                      <a:pt x="9382" y="10843"/>
                    </a:cubicBezTo>
                    <a:cubicBezTo>
                      <a:pt x="9245" y="10249"/>
                      <a:pt x="9085" y="9450"/>
                      <a:pt x="8879" y="9450"/>
                    </a:cubicBezTo>
                    <a:cubicBezTo>
                      <a:pt x="8651" y="9450"/>
                      <a:pt x="8514" y="10044"/>
                      <a:pt x="8377" y="10523"/>
                    </a:cubicBezTo>
                    <a:cubicBezTo>
                      <a:pt x="8218" y="11139"/>
                      <a:pt x="8058" y="11733"/>
                      <a:pt x="7693" y="11733"/>
                    </a:cubicBezTo>
                    <a:lnTo>
                      <a:pt x="0" y="11733"/>
                    </a:lnTo>
                    <a:lnTo>
                      <a:pt x="0" y="11527"/>
                    </a:lnTo>
                    <a:lnTo>
                      <a:pt x="7693" y="11527"/>
                    </a:lnTo>
                    <a:cubicBezTo>
                      <a:pt x="7898" y="11527"/>
                      <a:pt x="8058" y="10934"/>
                      <a:pt x="8172" y="10455"/>
                    </a:cubicBezTo>
                    <a:cubicBezTo>
                      <a:pt x="8354" y="9838"/>
                      <a:pt x="8491" y="9245"/>
                      <a:pt x="8879" y="9245"/>
                    </a:cubicBezTo>
                    <a:cubicBezTo>
                      <a:pt x="9245" y="9245"/>
                      <a:pt x="9404" y="9975"/>
                      <a:pt x="9564" y="10797"/>
                    </a:cubicBezTo>
                    <a:cubicBezTo>
                      <a:pt x="9701" y="11390"/>
                      <a:pt x="9861" y="12189"/>
                      <a:pt x="10066" y="12189"/>
                    </a:cubicBezTo>
                    <a:cubicBezTo>
                      <a:pt x="10386" y="12030"/>
                      <a:pt x="10660" y="8651"/>
                      <a:pt x="10842" y="6186"/>
                    </a:cubicBezTo>
                    <a:cubicBezTo>
                      <a:pt x="11208" y="1461"/>
                      <a:pt x="11390" y="1"/>
                      <a:pt x="11801" y="1"/>
                    </a:cubicBezTo>
                    <a:cubicBezTo>
                      <a:pt x="12212" y="1"/>
                      <a:pt x="12372" y="2055"/>
                      <a:pt x="12668" y="8651"/>
                    </a:cubicBezTo>
                    <a:cubicBezTo>
                      <a:pt x="12828" y="12303"/>
                      <a:pt x="13034" y="16846"/>
                      <a:pt x="13353" y="17120"/>
                    </a:cubicBezTo>
                    <a:cubicBezTo>
                      <a:pt x="13513" y="16960"/>
                      <a:pt x="13627" y="15248"/>
                      <a:pt x="13718" y="13993"/>
                    </a:cubicBezTo>
                    <a:cubicBezTo>
                      <a:pt x="13901" y="11413"/>
                      <a:pt x="13992" y="10706"/>
                      <a:pt x="14266" y="10706"/>
                    </a:cubicBezTo>
                    <a:cubicBezTo>
                      <a:pt x="14563" y="10706"/>
                      <a:pt x="14700" y="11025"/>
                      <a:pt x="14814" y="11322"/>
                    </a:cubicBezTo>
                    <a:cubicBezTo>
                      <a:pt x="14905" y="11550"/>
                      <a:pt x="15019" y="11778"/>
                      <a:pt x="15156" y="11778"/>
                    </a:cubicBezTo>
                    <a:lnTo>
                      <a:pt x="15156" y="11778"/>
                    </a:lnTo>
                    <a:cubicBezTo>
                      <a:pt x="15430" y="11778"/>
                      <a:pt x="15613" y="10660"/>
                      <a:pt x="15727" y="9930"/>
                    </a:cubicBezTo>
                    <a:cubicBezTo>
                      <a:pt x="15932" y="8674"/>
                      <a:pt x="16092" y="7898"/>
                      <a:pt x="16480" y="7898"/>
                    </a:cubicBezTo>
                    <a:cubicBezTo>
                      <a:pt x="16868" y="7898"/>
                      <a:pt x="17005" y="8857"/>
                      <a:pt x="17234" y="10569"/>
                    </a:cubicBezTo>
                    <a:cubicBezTo>
                      <a:pt x="17348" y="11482"/>
                      <a:pt x="17553" y="13034"/>
                      <a:pt x="17781" y="13034"/>
                    </a:cubicBezTo>
                    <a:cubicBezTo>
                      <a:pt x="17941" y="13034"/>
                      <a:pt x="18078" y="12258"/>
                      <a:pt x="18147" y="11847"/>
                    </a:cubicBezTo>
                    <a:cubicBezTo>
                      <a:pt x="18306" y="11025"/>
                      <a:pt x="18420" y="10500"/>
                      <a:pt x="18717" y="10500"/>
                    </a:cubicBezTo>
                    <a:cubicBezTo>
                      <a:pt x="19037" y="10500"/>
                      <a:pt x="19151" y="10980"/>
                      <a:pt x="19288" y="11459"/>
                    </a:cubicBezTo>
                    <a:cubicBezTo>
                      <a:pt x="19356" y="11801"/>
                      <a:pt x="19493" y="12258"/>
                      <a:pt x="19630" y="12258"/>
                    </a:cubicBezTo>
                    <a:cubicBezTo>
                      <a:pt x="19721" y="12258"/>
                      <a:pt x="19790" y="12075"/>
                      <a:pt x="19836" y="11938"/>
                    </a:cubicBezTo>
                    <a:cubicBezTo>
                      <a:pt x="19904" y="11733"/>
                      <a:pt x="19973" y="11527"/>
                      <a:pt x="20155" y="11527"/>
                    </a:cubicBezTo>
                    <a:lnTo>
                      <a:pt x="24195" y="11527"/>
                    </a:lnTo>
                    <a:lnTo>
                      <a:pt x="24195" y="11733"/>
                    </a:lnTo>
                    <a:lnTo>
                      <a:pt x="20155" y="11733"/>
                    </a:lnTo>
                    <a:cubicBezTo>
                      <a:pt x="20110" y="11733"/>
                      <a:pt x="20064" y="11915"/>
                      <a:pt x="20018" y="11984"/>
                    </a:cubicBezTo>
                    <a:cubicBezTo>
                      <a:pt x="19950" y="12189"/>
                      <a:pt x="19881" y="12463"/>
                      <a:pt x="19630" y="12463"/>
                    </a:cubicBezTo>
                    <a:cubicBezTo>
                      <a:pt x="19333" y="12463"/>
                      <a:pt x="19197" y="12007"/>
                      <a:pt x="19082" y="11505"/>
                    </a:cubicBezTo>
                    <a:cubicBezTo>
                      <a:pt x="18991" y="11162"/>
                      <a:pt x="18877" y="10706"/>
                      <a:pt x="18717" y="10706"/>
                    </a:cubicBezTo>
                    <a:cubicBezTo>
                      <a:pt x="18580" y="10706"/>
                      <a:pt x="18443" y="11482"/>
                      <a:pt x="18352" y="11893"/>
                    </a:cubicBezTo>
                    <a:cubicBezTo>
                      <a:pt x="18215" y="12737"/>
                      <a:pt x="18101" y="13239"/>
                      <a:pt x="17804" y="13239"/>
                    </a:cubicBezTo>
                    <a:cubicBezTo>
                      <a:pt x="17393" y="13239"/>
                      <a:pt x="17256" y="12281"/>
                      <a:pt x="17028" y="10592"/>
                    </a:cubicBezTo>
                    <a:cubicBezTo>
                      <a:pt x="16914" y="9656"/>
                      <a:pt x="16709" y="8104"/>
                      <a:pt x="16480" y="8104"/>
                    </a:cubicBezTo>
                    <a:cubicBezTo>
                      <a:pt x="16229" y="8104"/>
                      <a:pt x="16047" y="9222"/>
                      <a:pt x="15932" y="9975"/>
                    </a:cubicBezTo>
                    <a:cubicBezTo>
                      <a:pt x="15727" y="11231"/>
                      <a:pt x="15567" y="11984"/>
                      <a:pt x="15179" y="11984"/>
                    </a:cubicBezTo>
                    <a:cubicBezTo>
                      <a:pt x="14883" y="11984"/>
                      <a:pt x="14746" y="11664"/>
                      <a:pt x="14631" y="11390"/>
                    </a:cubicBezTo>
                    <a:cubicBezTo>
                      <a:pt x="14517" y="11162"/>
                      <a:pt x="14426" y="10911"/>
                      <a:pt x="14266" y="10911"/>
                    </a:cubicBezTo>
                    <a:cubicBezTo>
                      <a:pt x="14129" y="11048"/>
                      <a:pt x="14015" y="12760"/>
                      <a:pt x="13924" y="14015"/>
                    </a:cubicBezTo>
                    <a:cubicBezTo>
                      <a:pt x="13741" y="16595"/>
                      <a:pt x="13650" y="17302"/>
                      <a:pt x="13376" y="17302"/>
                    </a:cubicBezTo>
                    <a:close/>
                  </a:path>
                </a:pathLst>
              </a:custGeom>
              <a:solidFill>
                <a:srgbClr val="EF3455"/>
              </a:solidFill>
              <a:ln cap="flat" cmpd="sng" w="19050">
                <a:solidFill>
                  <a:srgbClr val="EF3455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325" name="Google Shape;325;p22"/>
              <p:cNvSpPr/>
              <p:nvPr/>
            </p:nvSpPr>
            <p:spPr>
              <a:xfrm>
                <a:off x="4603627" y="3011976"/>
                <a:ext cx="1037645" cy="407875"/>
              </a:xfrm>
              <a:custGeom>
                <a:rect b="b" l="l" r="r" t="t"/>
                <a:pathLst>
                  <a:path extrusionOk="0" fill="none" h="17303" w="24196">
                    <a:moveTo>
                      <a:pt x="13376" y="17302"/>
                    </a:moveTo>
                    <a:cubicBezTo>
                      <a:pt x="12920" y="17302"/>
                      <a:pt x="12760" y="15248"/>
                      <a:pt x="12463" y="8651"/>
                    </a:cubicBezTo>
                    <a:cubicBezTo>
                      <a:pt x="12303" y="4999"/>
                      <a:pt x="12098" y="457"/>
                      <a:pt x="11778" y="183"/>
                    </a:cubicBezTo>
                    <a:cubicBezTo>
                      <a:pt x="11504" y="366"/>
                      <a:pt x="11253" y="3744"/>
                      <a:pt x="11048" y="6209"/>
                    </a:cubicBezTo>
                    <a:cubicBezTo>
                      <a:pt x="10683" y="10934"/>
                      <a:pt x="10500" y="12395"/>
                      <a:pt x="10089" y="12395"/>
                    </a:cubicBezTo>
                    <a:cubicBezTo>
                      <a:pt x="9701" y="12395"/>
                      <a:pt x="9541" y="11687"/>
                      <a:pt x="9382" y="10843"/>
                    </a:cubicBezTo>
                    <a:cubicBezTo>
                      <a:pt x="9245" y="10249"/>
                      <a:pt x="9085" y="9450"/>
                      <a:pt x="8879" y="9450"/>
                    </a:cubicBezTo>
                    <a:cubicBezTo>
                      <a:pt x="8651" y="9450"/>
                      <a:pt x="8514" y="10044"/>
                      <a:pt x="8377" y="10523"/>
                    </a:cubicBezTo>
                    <a:cubicBezTo>
                      <a:pt x="8218" y="11139"/>
                      <a:pt x="8058" y="11733"/>
                      <a:pt x="7693" y="11733"/>
                    </a:cubicBezTo>
                    <a:lnTo>
                      <a:pt x="0" y="11733"/>
                    </a:lnTo>
                    <a:lnTo>
                      <a:pt x="0" y="11527"/>
                    </a:lnTo>
                    <a:lnTo>
                      <a:pt x="7693" y="11527"/>
                    </a:lnTo>
                    <a:cubicBezTo>
                      <a:pt x="7898" y="11527"/>
                      <a:pt x="8058" y="10934"/>
                      <a:pt x="8172" y="10455"/>
                    </a:cubicBezTo>
                    <a:cubicBezTo>
                      <a:pt x="8354" y="9838"/>
                      <a:pt x="8491" y="9245"/>
                      <a:pt x="8879" y="9245"/>
                    </a:cubicBezTo>
                    <a:cubicBezTo>
                      <a:pt x="9245" y="9245"/>
                      <a:pt x="9404" y="9975"/>
                      <a:pt x="9564" y="10797"/>
                    </a:cubicBezTo>
                    <a:cubicBezTo>
                      <a:pt x="9701" y="11390"/>
                      <a:pt x="9861" y="12189"/>
                      <a:pt x="10066" y="12189"/>
                    </a:cubicBezTo>
                    <a:cubicBezTo>
                      <a:pt x="10386" y="12030"/>
                      <a:pt x="10660" y="8651"/>
                      <a:pt x="10842" y="6186"/>
                    </a:cubicBezTo>
                    <a:cubicBezTo>
                      <a:pt x="11208" y="1461"/>
                      <a:pt x="11390" y="1"/>
                      <a:pt x="11801" y="1"/>
                    </a:cubicBezTo>
                    <a:cubicBezTo>
                      <a:pt x="12212" y="1"/>
                      <a:pt x="12372" y="2055"/>
                      <a:pt x="12668" y="8651"/>
                    </a:cubicBezTo>
                    <a:cubicBezTo>
                      <a:pt x="12828" y="12303"/>
                      <a:pt x="13034" y="16846"/>
                      <a:pt x="13353" y="17120"/>
                    </a:cubicBezTo>
                    <a:cubicBezTo>
                      <a:pt x="13513" y="16960"/>
                      <a:pt x="13627" y="15248"/>
                      <a:pt x="13718" y="13993"/>
                    </a:cubicBezTo>
                    <a:cubicBezTo>
                      <a:pt x="13901" y="11413"/>
                      <a:pt x="13992" y="10706"/>
                      <a:pt x="14266" y="10706"/>
                    </a:cubicBezTo>
                    <a:cubicBezTo>
                      <a:pt x="14563" y="10706"/>
                      <a:pt x="14700" y="11025"/>
                      <a:pt x="14814" y="11322"/>
                    </a:cubicBezTo>
                    <a:cubicBezTo>
                      <a:pt x="14905" y="11550"/>
                      <a:pt x="15019" y="11778"/>
                      <a:pt x="15156" y="11778"/>
                    </a:cubicBezTo>
                    <a:lnTo>
                      <a:pt x="15156" y="11778"/>
                    </a:lnTo>
                    <a:cubicBezTo>
                      <a:pt x="15430" y="11778"/>
                      <a:pt x="15613" y="10660"/>
                      <a:pt x="15727" y="9930"/>
                    </a:cubicBezTo>
                    <a:cubicBezTo>
                      <a:pt x="15932" y="8674"/>
                      <a:pt x="16092" y="7898"/>
                      <a:pt x="16480" y="7898"/>
                    </a:cubicBezTo>
                    <a:cubicBezTo>
                      <a:pt x="16868" y="7898"/>
                      <a:pt x="17005" y="8857"/>
                      <a:pt x="17234" y="10569"/>
                    </a:cubicBezTo>
                    <a:cubicBezTo>
                      <a:pt x="17348" y="11482"/>
                      <a:pt x="17553" y="13034"/>
                      <a:pt x="17781" y="13034"/>
                    </a:cubicBezTo>
                    <a:cubicBezTo>
                      <a:pt x="17941" y="13034"/>
                      <a:pt x="18078" y="12258"/>
                      <a:pt x="18147" y="11847"/>
                    </a:cubicBezTo>
                    <a:cubicBezTo>
                      <a:pt x="18306" y="11025"/>
                      <a:pt x="18420" y="10500"/>
                      <a:pt x="18717" y="10500"/>
                    </a:cubicBezTo>
                    <a:cubicBezTo>
                      <a:pt x="19037" y="10500"/>
                      <a:pt x="19151" y="10980"/>
                      <a:pt x="19288" y="11459"/>
                    </a:cubicBezTo>
                    <a:cubicBezTo>
                      <a:pt x="19356" y="11801"/>
                      <a:pt x="19493" y="12258"/>
                      <a:pt x="19630" y="12258"/>
                    </a:cubicBezTo>
                    <a:cubicBezTo>
                      <a:pt x="19721" y="12258"/>
                      <a:pt x="19790" y="12075"/>
                      <a:pt x="19836" y="11938"/>
                    </a:cubicBezTo>
                    <a:cubicBezTo>
                      <a:pt x="19904" y="11733"/>
                      <a:pt x="19973" y="11527"/>
                      <a:pt x="20155" y="11527"/>
                    </a:cubicBezTo>
                    <a:lnTo>
                      <a:pt x="24195" y="11527"/>
                    </a:lnTo>
                    <a:lnTo>
                      <a:pt x="24195" y="11733"/>
                    </a:lnTo>
                    <a:lnTo>
                      <a:pt x="20155" y="11733"/>
                    </a:lnTo>
                    <a:cubicBezTo>
                      <a:pt x="20110" y="11733"/>
                      <a:pt x="20064" y="11915"/>
                      <a:pt x="20018" y="11984"/>
                    </a:cubicBezTo>
                    <a:cubicBezTo>
                      <a:pt x="19950" y="12189"/>
                      <a:pt x="19881" y="12463"/>
                      <a:pt x="19630" y="12463"/>
                    </a:cubicBezTo>
                    <a:cubicBezTo>
                      <a:pt x="19333" y="12463"/>
                      <a:pt x="19197" y="12007"/>
                      <a:pt x="19082" y="11505"/>
                    </a:cubicBezTo>
                    <a:cubicBezTo>
                      <a:pt x="18991" y="11162"/>
                      <a:pt x="18877" y="10706"/>
                      <a:pt x="18717" y="10706"/>
                    </a:cubicBezTo>
                    <a:cubicBezTo>
                      <a:pt x="18580" y="10706"/>
                      <a:pt x="18443" y="11482"/>
                      <a:pt x="18352" y="11893"/>
                    </a:cubicBezTo>
                    <a:cubicBezTo>
                      <a:pt x="18215" y="12737"/>
                      <a:pt x="18101" y="13239"/>
                      <a:pt x="17804" y="13239"/>
                    </a:cubicBezTo>
                    <a:cubicBezTo>
                      <a:pt x="17393" y="13239"/>
                      <a:pt x="17256" y="12281"/>
                      <a:pt x="17028" y="10592"/>
                    </a:cubicBezTo>
                    <a:cubicBezTo>
                      <a:pt x="16914" y="9656"/>
                      <a:pt x="16709" y="8104"/>
                      <a:pt x="16480" y="8104"/>
                    </a:cubicBezTo>
                    <a:cubicBezTo>
                      <a:pt x="16229" y="8104"/>
                      <a:pt x="16047" y="9222"/>
                      <a:pt x="15932" y="9975"/>
                    </a:cubicBezTo>
                    <a:cubicBezTo>
                      <a:pt x="15727" y="11231"/>
                      <a:pt x="15567" y="11984"/>
                      <a:pt x="15179" y="11984"/>
                    </a:cubicBezTo>
                    <a:cubicBezTo>
                      <a:pt x="14883" y="11984"/>
                      <a:pt x="14746" y="11664"/>
                      <a:pt x="14631" y="11390"/>
                    </a:cubicBezTo>
                    <a:cubicBezTo>
                      <a:pt x="14517" y="11162"/>
                      <a:pt x="14426" y="10911"/>
                      <a:pt x="14266" y="10911"/>
                    </a:cubicBezTo>
                    <a:cubicBezTo>
                      <a:pt x="14129" y="11048"/>
                      <a:pt x="14015" y="12760"/>
                      <a:pt x="13924" y="14015"/>
                    </a:cubicBezTo>
                    <a:cubicBezTo>
                      <a:pt x="13741" y="16595"/>
                      <a:pt x="13650" y="17302"/>
                      <a:pt x="13376" y="17302"/>
                    </a:cubicBezTo>
                    <a:close/>
                  </a:path>
                </a:pathLst>
              </a:custGeom>
              <a:solidFill>
                <a:srgbClr val="EF3455"/>
              </a:solidFill>
              <a:ln cap="flat" cmpd="sng" w="19050">
                <a:solidFill>
                  <a:srgbClr val="EF3455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  <p:sp>
          <p:nvSpPr>
            <p:cNvPr id="326" name="Google Shape;326;p22"/>
            <p:cNvSpPr/>
            <p:nvPr/>
          </p:nvSpPr>
          <p:spPr>
            <a:xfrm>
              <a:off x="3341549" y="4070726"/>
              <a:ext cx="176100" cy="171900"/>
            </a:xfrm>
            <a:prstGeom prst="heart">
              <a:avLst/>
            </a:prstGeom>
            <a:solidFill>
              <a:srgbClr val="EF3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27" name="Google Shape;327;p22"/>
          <p:cNvGrpSpPr/>
          <p:nvPr/>
        </p:nvGrpSpPr>
        <p:grpSpPr>
          <a:xfrm rot="-597532">
            <a:off x="682399" y="1656202"/>
            <a:ext cx="2688723" cy="2078644"/>
            <a:chOff x="3349925" y="3465425"/>
            <a:chExt cx="1894827" cy="1464885"/>
          </a:xfrm>
        </p:grpSpPr>
        <p:sp>
          <p:nvSpPr>
            <p:cNvPr id="328" name="Google Shape;328;p22"/>
            <p:cNvSpPr/>
            <p:nvPr/>
          </p:nvSpPr>
          <p:spPr>
            <a:xfrm>
              <a:off x="3602882" y="3675822"/>
              <a:ext cx="1499655" cy="1175271"/>
            </a:xfrm>
            <a:custGeom>
              <a:rect b="b" l="l" r="r" t="t"/>
              <a:pathLst>
                <a:path extrusionOk="0" h="89664" w="114412">
                  <a:moveTo>
                    <a:pt x="81043" y="0"/>
                  </a:moveTo>
                  <a:cubicBezTo>
                    <a:pt x="69526" y="0"/>
                    <a:pt x="58683" y="5871"/>
                    <a:pt x="55339" y="12696"/>
                  </a:cubicBezTo>
                  <a:cubicBezTo>
                    <a:pt x="51976" y="5872"/>
                    <a:pt x="41139" y="6"/>
                    <a:pt x="29628" y="6"/>
                  </a:cubicBezTo>
                  <a:cubicBezTo>
                    <a:pt x="23465" y="6"/>
                    <a:pt x="17110" y="1687"/>
                    <a:pt x="11604" y="5803"/>
                  </a:cubicBezTo>
                  <a:cubicBezTo>
                    <a:pt x="1454" y="13372"/>
                    <a:pt x="0" y="27483"/>
                    <a:pt x="3058" y="40189"/>
                  </a:cubicBezTo>
                  <a:cubicBezTo>
                    <a:pt x="4637" y="46706"/>
                    <a:pt x="7368" y="52846"/>
                    <a:pt x="10727" y="57583"/>
                  </a:cubicBezTo>
                  <a:cubicBezTo>
                    <a:pt x="21003" y="72019"/>
                    <a:pt x="43835" y="87383"/>
                    <a:pt x="55339" y="89663"/>
                  </a:cubicBezTo>
                  <a:cubicBezTo>
                    <a:pt x="66817" y="87383"/>
                    <a:pt x="89650" y="72019"/>
                    <a:pt x="99925" y="57583"/>
                  </a:cubicBezTo>
                  <a:cubicBezTo>
                    <a:pt x="109850" y="43623"/>
                    <a:pt x="114412" y="17257"/>
                    <a:pt x="99073" y="5803"/>
                  </a:cubicBezTo>
                  <a:cubicBezTo>
                    <a:pt x="98472" y="5352"/>
                    <a:pt x="97845" y="4926"/>
                    <a:pt x="97219" y="4525"/>
                  </a:cubicBezTo>
                  <a:cubicBezTo>
                    <a:pt x="92165" y="1331"/>
                    <a:pt x="86528" y="0"/>
                    <a:pt x="8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3647224" y="3722313"/>
              <a:ext cx="522347" cy="460912"/>
            </a:xfrm>
            <a:custGeom>
              <a:rect b="b" l="l" r="r" t="t"/>
              <a:pathLst>
                <a:path extrusionOk="0" h="35164" w="39851">
                  <a:moveTo>
                    <a:pt x="25364" y="1"/>
                  </a:moveTo>
                  <a:cubicBezTo>
                    <a:pt x="20176" y="1"/>
                    <a:pt x="14311" y="2507"/>
                    <a:pt x="9574" y="7244"/>
                  </a:cubicBezTo>
                  <a:cubicBezTo>
                    <a:pt x="1730" y="15088"/>
                    <a:pt x="0" y="26091"/>
                    <a:pt x="5690" y="31805"/>
                  </a:cubicBezTo>
                  <a:cubicBezTo>
                    <a:pt x="7970" y="34086"/>
                    <a:pt x="11078" y="35164"/>
                    <a:pt x="14487" y="35164"/>
                  </a:cubicBezTo>
                  <a:cubicBezTo>
                    <a:pt x="19675" y="35164"/>
                    <a:pt x="25539" y="32657"/>
                    <a:pt x="30276" y="27921"/>
                  </a:cubicBezTo>
                  <a:cubicBezTo>
                    <a:pt x="38121" y="20076"/>
                    <a:pt x="39850" y="9073"/>
                    <a:pt x="34161" y="3359"/>
                  </a:cubicBezTo>
                  <a:cubicBezTo>
                    <a:pt x="31880" y="1078"/>
                    <a:pt x="28773" y="1"/>
                    <a:pt x="25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4425782" y="4714726"/>
              <a:ext cx="488176" cy="136344"/>
            </a:xfrm>
            <a:custGeom>
              <a:rect b="b" l="l" r="r" t="t"/>
              <a:pathLst>
                <a:path extrusionOk="0" h="10402" w="37244">
                  <a:moveTo>
                    <a:pt x="33635" y="0"/>
                  </a:moveTo>
                  <a:cubicBezTo>
                    <a:pt x="29767" y="3084"/>
                    <a:pt x="24045" y="4618"/>
                    <a:pt x="17296" y="4618"/>
                  </a:cubicBezTo>
                  <a:cubicBezTo>
                    <a:pt x="14337" y="4618"/>
                    <a:pt x="11180" y="4323"/>
                    <a:pt x="7895" y="3735"/>
                  </a:cubicBezTo>
                  <a:cubicBezTo>
                    <a:pt x="7895" y="3735"/>
                    <a:pt x="2908" y="6542"/>
                    <a:pt x="0" y="7845"/>
                  </a:cubicBezTo>
                  <a:cubicBezTo>
                    <a:pt x="5690" y="9424"/>
                    <a:pt x="11279" y="10301"/>
                    <a:pt x="16492" y="10376"/>
                  </a:cubicBezTo>
                  <a:cubicBezTo>
                    <a:pt x="16767" y="10376"/>
                    <a:pt x="17043" y="10401"/>
                    <a:pt x="17319" y="10401"/>
                  </a:cubicBezTo>
                  <a:cubicBezTo>
                    <a:pt x="25539" y="10401"/>
                    <a:pt x="32432" y="8371"/>
                    <a:pt x="37244" y="4537"/>
                  </a:cubicBezTo>
                  <a:lnTo>
                    <a:pt x="3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808522" y="3465425"/>
              <a:ext cx="1013472" cy="1369576"/>
            </a:xfrm>
            <a:custGeom>
              <a:rect b="b" l="l" r="r" t="t"/>
              <a:pathLst>
                <a:path extrusionOk="0" h="104488" w="77320">
                  <a:moveTo>
                    <a:pt x="38447" y="1"/>
                  </a:moveTo>
                  <a:cubicBezTo>
                    <a:pt x="32457" y="1"/>
                    <a:pt x="26391" y="1329"/>
                    <a:pt x="20853" y="4011"/>
                  </a:cubicBezTo>
                  <a:cubicBezTo>
                    <a:pt x="14612" y="7043"/>
                    <a:pt x="9524" y="11529"/>
                    <a:pt x="5790" y="17093"/>
                  </a:cubicBezTo>
                  <a:cubicBezTo>
                    <a:pt x="7193" y="16717"/>
                    <a:pt x="8622" y="16467"/>
                    <a:pt x="10025" y="16291"/>
                  </a:cubicBezTo>
                  <a:cubicBezTo>
                    <a:pt x="13334" y="11780"/>
                    <a:pt x="17695" y="8121"/>
                    <a:pt x="22883" y="5590"/>
                  </a:cubicBezTo>
                  <a:cubicBezTo>
                    <a:pt x="22908" y="5590"/>
                    <a:pt x="22933" y="5564"/>
                    <a:pt x="22958" y="5564"/>
                  </a:cubicBezTo>
                  <a:cubicBezTo>
                    <a:pt x="22983" y="5564"/>
                    <a:pt x="22983" y="5539"/>
                    <a:pt x="23008" y="5539"/>
                  </a:cubicBezTo>
                  <a:cubicBezTo>
                    <a:pt x="23008" y="5539"/>
                    <a:pt x="23033" y="5539"/>
                    <a:pt x="23033" y="5514"/>
                  </a:cubicBezTo>
                  <a:cubicBezTo>
                    <a:pt x="28121" y="3083"/>
                    <a:pt x="33660" y="1880"/>
                    <a:pt x="39123" y="1880"/>
                  </a:cubicBezTo>
                  <a:cubicBezTo>
                    <a:pt x="40853" y="1880"/>
                    <a:pt x="42582" y="2006"/>
                    <a:pt x="44286" y="2231"/>
                  </a:cubicBezTo>
                  <a:cubicBezTo>
                    <a:pt x="49424" y="2958"/>
                    <a:pt x="54362" y="4787"/>
                    <a:pt x="58597" y="7670"/>
                  </a:cubicBezTo>
                  <a:cubicBezTo>
                    <a:pt x="58622" y="7695"/>
                    <a:pt x="58647" y="7695"/>
                    <a:pt x="58672" y="7720"/>
                  </a:cubicBezTo>
                  <a:cubicBezTo>
                    <a:pt x="68271" y="14311"/>
                    <a:pt x="73434" y="25489"/>
                    <a:pt x="73434" y="39525"/>
                  </a:cubicBezTo>
                  <a:cubicBezTo>
                    <a:pt x="73434" y="41204"/>
                    <a:pt x="73359" y="42883"/>
                    <a:pt x="73209" y="44612"/>
                  </a:cubicBezTo>
                  <a:cubicBezTo>
                    <a:pt x="71279" y="67871"/>
                    <a:pt x="57595" y="86618"/>
                    <a:pt x="35665" y="96041"/>
                  </a:cubicBezTo>
                  <a:cubicBezTo>
                    <a:pt x="35640" y="96066"/>
                    <a:pt x="35640" y="96066"/>
                    <a:pt x="35615" y="96066"/>
                  </a:cubicBezTo>
                  <a:cubicBezTo>
                    <a:pt x="35589" y="96091"/>
                    <a:pt x="35564" y="96091"/>
                    <a:pt x="35539" y="96091"/>
                  </a:cubicBezTo>
                  <a:cubicBezTo>
                    <a:pt x="35539" y="96116"/>
                    <a:pt x="35514" y="96116"/>
                    <a:pt x="35489" y="96116"/>
                  </a:cubicBezTo>
                  <a:cubicBezTo>
                    <a:pt x="26341" y="100026"/>
                    <a:pt x="17494" y="101655"/>
                    <a:pt x="9975" y="101655"/>
                  </a:cubicBezTo>
                  <a:cubicBezTo>
                    <a:pt x="7168" y="101655"/>
                    <a:pt x="4562" y="101430"/>
                    <a:pt x="2181" y="101004"/>
                  </a:cubicBezTo>
                  <a:cubicBezTo>
                    <a:pt x="1504" y="101806"/>
                    <a:pt x="777" y="102532"/>
                    <a:pt x="0" y="103209"/>
                  </a:cubicBezTo>
                  <a:cubicBezTo>
                    <a:pt x="3309" y="104061"/>
                    <a:pt x="6993" y="104487"/>
                    <a:pt x="10928" y="104487"/>
                  </a:cubicBezTo>
                  <a:cubicBezTo>
                    <a:pt x="19223" y="104487"/>
                    <a:pt x="28547" y="102583"/>
                    <a:pt x="37369" y="98798"/>
                  </a:cubicBezTo>
                  <a:cubicBezTo>
                    <a:pt x="47519" y="94437"/>
                    <a:pt x="56316" y="87846"/>
                    <a:pt x="62783" y="79775"/>
                  </a:cubicBezTo>
                  <a:cubicBezTo>
                    <a:pt x="70402" y="70277"/>
                    <a:pt x="74813" y="58898"/>
                    <a:pt x="75865" y="45991"/>
                  </a:cubicBezTo>
                  <a:cubicBezTo>
                    <a:pt x="77319" y="28522"/>
                    <a:pt x="71630" y="14462"/>
                    <a:pt x="59875" y="6417"/>
                  </a:cubicBezTo>
                  <a:cubicBezTo>
                    <a:pt x="53660" y="2156"/>
                    <a:pt x="46116" y="1"/>
                    <a:pt x="38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349925" y="4365759"/>
              <a:ext cx="582799" cy="514181"/>
            </a:xfrm>
            <a:custGeom>
              <a:rect b="b" l="l" r="r" t="t"/>
              <a:pathLst>
                <a:path extrusionOk="0" h="39228" w="44463">
                  <a:moveTo>
                    <a:pt x="22245" y="0"/>
                  </a:moveTo>
                  <a:cubicBezTo>
                    <a:pt x="16174" y="0"/>
                    <a:pt x="10182" y="2811"/>
                    <a:pt x="6342" y="8103"/>
                  </a:cubicBezTo>
                  <a:cubicBezTo>
                    <a:pt x="1" y="16850"/>
                    <a:pt x="1930" y="29131"/>
                    <a:pt x="10702" y="35497"/>
                  </a:cubicBezTo>
                  <a:cubicBezTo>
                    <a:pt x="14184" y="38013"/>
                    <a:pt x="18215" y="39227"/>
                    <a:pt x="22209" y="39227"/>
                  </a:cubicBezTo>
                  <a:cubicBezTo>
                    <a:pt x="28276" y="39227"/>
                    <a:pt x="34257" y="36426"/>
                    <a:pt x="38096" y="31136"/>
                  </a:cubicBezTo>
                  <a:cubicBezTo>
                    <a:pt x="44462" y="22364"/>
                    <a:pt x="42507" y="10108"/>
                    <a:pt x="33735" y="3742"/>
                  </a:cubicBezTo>
                  <a:cubicBezTo>
                    <a:pt x="30265" y="1216"/>
                    <a:pt x="26238" y="0"/>
                    <a:pt x="2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3396574" y="4407139"/>
              <a:ext cx="489172" cy="431460"/>
            </a:xfrm>
            <a:custGeom>
              <a:rect b="b" l="l" r="r" t="t"/>
              <a:pathLst>
                <a:path extrusionOk="0" h="32917" w="37320">
                  <a:moveTo>
                    <a:pt x="18673" y="1"/>
                  </a:moveTo>
                  <a:cubicBezTo>
                    <a:pt x="13582" y="1"/>
                    <a:pt x="8558" y="2357"/>
                    <a:pt x="5339" y="6801"/>
                  </a:cubicBezTo>
                  <a:cubicBezTo>
                    <a:pt x="1" y="14144"/>
                    <a:pt x="1655" y="24445"/>
                    <a:pt x="8998" y="29783"/>
                  </a:cubicBezTo>
                  <a:cubicBezTo>
                    <a:pt x="11909" y="31899"/>
                    <a:pt x="15284" y="32916"/>
                    <a:pt x="18631" y="32916"/>
                  </a:cubicBezTo>
                  <a:cubicBezTo>
                    <a:pt x="23728" y="32916"/>
                    <a:pt x="28758" y="30557"/>
                    <a:pt x="31981" y="26124"/>
                  </a:cubicBezTo>
                  <a:cubicBezTo>
                    <a:pt x="37319" y="18781"/>
                    <a:pt x="35690" y="8480"/>
                    <a:pt x="28322" y="3141"/>
                  </a:cubicBezTo>
                  <a:cubicBezTo>
                    <a:pt x="25406" y="1022"/>
                    <a:pt x="22025" y="1"/>
                    <a:pt x="18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3425161" y="4430483"/>
              <a:ext cx="317018" cy="335749"/>
            </a:xfrm>
            <a:custGeom>
              <a:rect b="b" l="l" r="r" t="t"/>
              <a:pathLst>
                <a:path extrusionOk="0" h="25615" w="24186">
                  <a:moveTo>
                    <a:pt x="16123" y="0"/>
                  </a:moveTo>
                  <a:cubicBezTo>
                    <a:pt x="11645" y="0"/>
                    <a:pt x="7237" y="2077"/>
                    <a:pt x="4436" y="5922"/>
                  </a:cubicBezTo>
                  <a:cubicBezTo>
                    <a:pt x="0" y="12037"/>
                    <a:pt x="1053" y="20609"/>
                    <a:pt x="6842" y="25446"/>
                  </a:cubicBezTo>
                  <a:cubicBezTo>
                    <a:pt x="6987" y="25557"/>
                    <a:pt x="7162" y="25614"/>
                    <a:pt x="7336" y="25614"/>
                  </a:cubicBezTo>
                  <a:cubicBezTo>
                    <a:pt x="7553" y="25614"/>
                    <a:pt x="7767" y="25526"/>
                    <a:pt x="7920" y="25345"/>
                  </a:cubicBezTo>
                  <a:cubicBezTo>
                    <a:pt x="8171" y="25020"/>
                    <a:pt x="8145" y="24543"/>
                    <a:pt x="7820" y="24268"/>
                  </a:cubicBezTo>
                  <a:cubicBezTo>
                    <a:pt x="2632" y="19957"/>
                    <a:pt x="1679" y="12288"/>
                    <a:pt x="5664" y="6824"/>
                  </a:cubicBezTo>
                  <a:cubicBezTo>
                    <a:pt x="8165" y="3373"/>
                    <a:pt x="12116" y="1512"/>
                    <a:pt x="16127" y="1512"/>
                  </a:cubicBezTo>
                  <a:cubicBezTo>
                    <a:pt x="18467" y="1512"/>
                    <a:pt x="20827" y="2145"/>
                    <a:pt x="22932" y="3466"/>
                  </a:cubicBezTo>
                  <a:cubicBezTo>
                    <a:pt x="23053" y="3540"/>
                    <a:pt x="23191" y="3576"/>
                    <a:pt x="23328" y="3576"/>
                  </a:cubicBezTo>
                  <a:cubicBezTo>
                    <a:pt x="23561" y="3576"/>
                    <a:pt x="23793" y="3470"/>
                    <a:pt x="23935" y="3265"/>
                  </a:cubicBezTo>
                  <a:lnTo>
                    <a:pt x="23960" y="3215"/>
                  </a:lnTo>
                  <a:cubicBezTo>
                    <a:pt x="24186" y="2864"/>
                    <a:pt x="24085" y="2413"/>
                    <a:pt x="23735" y="2187"/>
                  </a:cubicBezTo>
                  <a:cubicBezTo>
                    <a:pt x="21378" y="709"/>
                    <a:pt x="18739" y="0"/>
                    <a:pt x="16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3540138" y="4479464"/>
              <a:ext cx="317018" cy="335867"/>
            </a:xfrm>
            <a:custGeom>
              <a:rect b="b" l="l" r="r" t="t"/>
              <a:pathLst>
                <a:path extrusionOk="0" h="25624" w="24186">
                  <a:moveTo>
                    <a:pt x="16861" y="1"/>
                  </a:moveTo>
                  <a:cubicBezTo>
                    <a:pt x="16644" y="1"/>
                    <a:pt x="16432" y="97"/>
                    <a:pt x="16291" y="280"/>
                  </a:cubicBezTo>
                  <a:lnTo>
                    <a:pt x="16241" y="330"/>
                  </a:lnTo>
                  <a:cubicBezTo>
                    <a:pt x="16015" y="631"/>
                    <a:pt x="16065" y="1082"/>
                    <a:pt x="16366" y="1333"/>
                  </a:cubicBezTo>
                  <a:cubicBezTo>
                    <a:pt x="21554" y="5669"/>
                    <a:pt x="22506" y="13338"/>
                    <a:pt x="18521" y="18801"/>
                  </a:cubicBezTo>
                  <a:cubicBezTo>
                    <a:pt x="16020" y="22252"/>
                    <a:pt x="12080" y="24113"/>
                    <a:pt x="8069" y="24113"/>
                  </a:cubicBezTo>
                  <a:cubicBezTo>
                    <a:pt x="5730" y="24113"/>
                    <a:pt x="3368" y="23480"/>
                    <a:pt x="1253" y="22160"/>
                  </a:cubicBezTo>
                  <a:cubicBezTo>
                    <a:pt x="1126" y="22078"/>
                    <a:pt x="987" y="22039"/>
                    <a:pt x="849" y="22039"/>
                  </a:cubicBezTo>
                  <a:cubicBezTo>
                    <a:pt x="606" y="22039"/>
                    <a:pt x="370" y="22161"/>
                    <a:pt x="226" y="22385"/>
                  </a:cubicBezTo>
                  <a:cubicBezTo>
                    <a:pt x="0" y="22761"/>
                    <a:pt x="100" y="23212"/>
                    <a:pt x="451" y="23438"/>
                  </a:cubicBezTo>
                  <a:cubicBezTo>
                    <a:pt x="2806" y="24915"/>
                    <a:pt x="5442" y="25624"/>
                    <a:pt x="8056" y="25624"/>
                  </a:cubicBezTo>
                  <a:cubicBezTo>
                    <a:pt x="12536" y="25624"/>
                    <a:pt x="16948" y="23541"/>
                    <a:pt x="19749" y="19679"/>
                  </a:cubicBezTo>
                  <a:cubicBezTo>
                    <a:pt x="24186" y="13588"/>
                    <a:pt x="23133" y="5017"/>
                    <a:pt x="17343" y="180"/>
                  </a:cubicBezTo>
                  <a:cubicBezTo>
                    <a:pt x="17201" y="59"/>
                    <a:pt x="17029" y="1"/>
                    <a:pt x="16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3582186" y="4491667"/>
              <a:ext cx="90350" cy="180372"/>
            </a:xfrm>
            <a:custGeom>
              <a:rect b="b" l="l" r="r" t="t"/>
              <a:pathLst>
                <a:path extrusionOk="0" h="13761" w="6893">
                  <a:moveTo>
                    <a:pt x="0" y="1"/>
                  </a:moveTo>
                  <a:lnTo>
                    <a:pt x="5138" y="13760"/>
                  </a:lnTo>
                  <a:lnTo>
                    <a:pt x="6892" y="129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145528" y="4556456"/>
              <a:ext cx="99224" cy="119842"/>
            </a:xfrm>
            <a:custGeom>
              <a:rect b="b" l="l" r="r" t="t"/>
              <a:pathLst>
                <a:path extrusionOk="0" h="9143" w="7570">
                  <a:moveTo>
                    <a:pt x="3689" y="1"/>
                  </a:moveTo>
                  <a:cubicBezTo>
                    <a:pt x="3438" y="1"/>
                    <a:pt x="3182" y="47"/>
                    <a:pt x="2933" y="145"/>
                  </a:cubicBezTo>
                  <a:lnTo>
                    <a:pt x="1" y="1273"/>
                  </a:lnTo>
                  <a:lnTo>
                    <a:pt x="3033" y="9143"/>
                  </a:lnTo>
                  <a:lnTo>
                    <a:pt x="5966" y="8015"/>
                  </a:lnTo>
                  <a:cubicBezTo>
                    <a:pt x="7044" y="7589"/>
                    <a:pt x="7570" y="6386"/>
                    <a:pt x="7144" y="5308"/>
                  </a:cubicBezTo>
                  <a:lnTo>
                    <a:pt x="5615" y="1323"/>
                  </a:lnTo>
                  <a:cubicBezTo>
                    <a:pt x="5307" y="514"/>
                    <a:pt x="4524" y="1"/>
                    <a:pt x="3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648501" y="4730494"/>
              <a:ext cx="98896" cy="142623"/>
            </a:xfrm>
            <a:custGeom>
              <a:rect b="b" l="l" r="r" t="t"/>
              <a:pathLst>
                <a:path extrusionOk="0" h="10881" w="7545">
                  <a:moveTo>
                    <a:pt x="3685" y="0"/>
                  </a:moveTo>
                  <a:lnTo>
                    <a:pt x="1780" y="727"/>
                  </a:lnTo>
                  <a:cubicBezTo>
                    <a:pt x="577" y="1178"/>
                    <a:pt x="1" y="2532"/>
                    <a:pt x="452" y="3735"/>
                  </a:cubicBezTo>
                  <a:lnTo>
                    <a:pt x="2632" y="9399"/>
                  </a:lnTo>
                  <a:cubicBezTo>
                    <a:pt x="2999" y="10325"/>
                    <a:pt x="3886" y="10880"/>
                    <a:pt x="4824" y="10880"/>
                  </a:cubicBezTo>
                  <a:cubicBezTo>
                    <a:pt x="5104" y="10880"/>
                    <a:pt x="5389" y="10831"/>
                    <a:pt x="5665" y="10727"/>
                  </a:cubicBezTo>
                  <a:lnTo>
                    <a:pt x="7545" y="10000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648501" y="4492611"/>
              <a:ext cx="590349" cy="435549"/>
            </a:xfrm>
            <a:custGeom>
              <a:rect b="b" l="l" r="r" t="t"/>
              <a:pathLst>
                <a:path extrusionOk="0" h="33229" w="45039">
                  <a:moveTo>
                    <a:pt x="26092" y="0"/>
                  </a:moveTo>
                  <a:cubicBezTo>
                    <a:pt x="23089" y="0"/>
                    <a:pt x="19917" y="573"/>
                    <a:pt x="16793" y="1783"/>
                  </a:cubicBezTo>
                  <a:cubicBezTo>
                    <a:pt x="6116" y="5919"/>
                    <a:pt x="1" y="15894"/>
                    <a:pt x="3159" y="24089"/>
                  </a:cubicBezTo>
                  <a:cubicBezTo>
                    <a:pt x="5411" y="29889"/>
                    <a:pt x="11693" y="33229"/>
                    <a:pt x="18957" y="33229"/>
                  </a:cubicBezTo>
                  <a:cubicBezTo>
                    <a:pt x="21958" y="33229"/>
                    <a:pt x="25126" y="32659"/>
                    <a:pt x="28247" y="31458"/>
                  </a:cubicBezTo>
                  <a:cubicBezTo>
                    <a:pt x="38948" y="27322"/>
                    <a:pt x="45039" y="17322"/>
                    <a:pt x="41881" y="9127"/>
                  </a:cubicBezTo>
                  <a:cubicBezTo>
                    <a:pt x="39629" y="3347"/>
                    <a:pt x="33352" y="0"/>
                    <a:pt x="26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4845280" y="4490658"/>
              <a:ext cx="208029" cy="439652"/>
            </a:xfrm>
            <a:custGeom>
              <a:rect b="b" l="l" r="r" t="t"/>
              <a:pathLst>
                <a:path extrusionOk="0" h="33542" w="15871">
                  <a:moveTo>
                    <a:pt x="2243" y="1"/>
                  </a:moveTo>
                  <a:cubicBezTo>
                    <a:pt x="1178" y="1"/>
                    <a:pt x="1" y="1030"/>
                    <a:pt x="401" y="2409"/>
                  </a:cubicBezTo>
                  <a:cubicBezTo>
                    <a:pt x="3384" y="12759"/>
                    <a:pt x="7269" y="22835"/>
                    <a:pt x="12006" y="32534"/>
                  </a:cubicBezTo>
                  <a:cubicBezTo>
                    <a:pt x="12351" y="33243"/>
                    <a:pt x="12979" y="33541"/>
                    <a:pt x="13602" y="33541"/>
                  </a:cubicBezTo>
                  <a:cubicBezTo>
                    <a:pt x="14743" y="33541"/>
                    <a:pt x="15871" y="32543"/>
                    <a:pt x="15239" y="31231"/>
                  </a:cubicBezTo>
                  <a:cubicBezTo>
                    <a:pt x="10477" y="21556"/>
                    <a:pt x="6617" y="11481"/>
                    <a:pt x="3635" y="1105"/>
                  </a:cubicBezTo>
                  <a:cubicBezTo>
                    <a:pt x="3409" y="328"/>
                    <a:pt x="2844" y="1"/>
                    <a:pt x="2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341" name="Google Shape;341;p22"/>
          <p:cNvSpPr/>
          <p:nvPr/>
        </p:nvSpPr>
        <p:spPr>
          <a:xfrm rot="1439560">
            <a:off x="8130851" y="2636030"/>
            <a:ext cx="669932" cy="480744"/>
          </a:xfrm>
          <a:custGeom>
            <a:rect b="b" l="l" r="r" t="t"/>
            <a:pathLst>
              <a:path extrusionOk="0" h="6927" w="9653">
                <a:moveTo>
                  <a:pt x="6310" y="0"/>
                </a:moveTo>
                <a:cubicBezTo>
                  <a:pt x="4820" y="0"/>
                  <a:pt x="4008" y="1553"/>
                  <a:pt x="4008" y="1553"/>
                </a:cubicBezTo>
                <a:cubicBezTo>
                  <a:pt x="4008" y="1553"/>
                  <a:pt x="3551" y="1396"/>
                  <a:pt x="2960" y="1396"/>
                </a:cubicBezTo>
                <a:cubicBezTo>
                  <a:pt x="2352" y="1396"/>
                  <a:pt x="1602" y="1562"/>
                  <a:pt x="1064" y="2238"/>
                </a:cubicBezTo>
                <a:cubicBezTo>
                  <a:pt x="1" y="3565"/>
                  <a:pt x="1171" y="6759"/>
                  <a:pt x="6152" y="6927"/>
                </a:cubicBezTo>
                <a:cubicBezTo>
                  <a:pt x="9653" y="3380"/>
                  <a:pt x="8301" y="257"/>
                  <a:pt x="6616" y="22"/>
                </a:cubicBezTo>
                <a:cubicBezTo>
                  <a:pt x="6511" y="7"/>
                  <a:pt x="6409" y="0"/>
                  <a:pt x="63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342" name="Google Shape;342;p22"/>
          <p:cNvGrpSpPr/>
          <p:nvPr/>
        </p:nvGrpSpPr>
        <p:grpSpPr>
          <a:xfrm>
            <a:off x="8418967" y="2721982"/>
            <a:ext cx="396269" cy="420196"/>
            <a:chOff x="3321525" y="675525"/>
            <a:chExt cx="750225" cy="795525"/>
          </a:xfrm>
        </p:grpSpPr>
        <p:sp>
          <p:nvSpPr>
            <p:cNvPr id="343" name="Google Shape;343;p22"/>
            <p:cNvSpPr/>
            <p:nvPr/>
          </p:nvSpPr>
          <p:spPr>
            <a:xfrm>
              <a:off x="3321525" y="1036475"/>
              <a:ext cx="297500" cy="434575"/>
            </a:xfrm>
            <a:custGeom>
              <a:rect b="b" l="l" r="r" t="t"/>
              <a:pathLst>
                <a:path extrusionOk="0" h="17383" w="11900">
                  <a:moveTo>
                    <a:pt x="6449" y="1"/>
                  </a:moveTo>
                  <a:cubicBezTo>
                    <a:pt x="3841" y="1"/>
                    <a:pt x="1698" y="2028"/>
                    <a:pt x="1511" y="4589"/>
                  </a:cubicBezTo>
                  <a:cubicBezTo>
                    <a:pt x="574" y="5230"/>
                    <a:pt x="1" y="6302"/>
                    <a:pt x="1" y="7445"/>
                  </a:cubicBezTo>
                  <a:lnTo>
                    <a:pt x="1" y="8941"/>
                  </a:lnTo>
                  <a:cubicBezTo>
                    <a:pt x="1" y="13595"/>
                    <a:pt x="3788" y="17383"/>
                    <a:pt x="8442" y="17383"/>
                  </a:cubicBezTo>
                  <a:cubicBezTo>
                    <a:pt x="10348" y="17383"/>
                    <a:pt x="11900" y="15831"/>
                    <a:pt x="11900" y="13925"/>
                  </a:cubicBezTo>
                  <a:lnTo>
                    <a:pt x="11900" y="9438"/>
                  </a:lnTo>
                  <a:cubicBezTo>
                    <a:pt x="11900" y="7533"/>
                    <a:pt x="10348" y="5982"/>
                    <a:pt x="8442" y="5982"/>
                  </a:cubicBezTo>
                  <a:lnTo>
                    <a:pt x="7944" y="5982"/>
                  </a:lnTo>
                  <a:cubicBezTo>
                    <a:pt x="7686" y="5982"/>
                    <a:pt x="7477" y="6191"/>
                    <a:pt x="7477" y="6449"/>
                  </a:cubicBezTo>
                  <a:lnTo>
                    <a:pt x="7477" y="10243"/>
                  </a:lnTo>
                  <a:lnTo>
                    <a:pt x="5620" y="12101"/>
                  </a:lnTo>
                  <a:cubicBezTo>
                    <a:pt x="5438" y="12282"/>
                    <a:pt x="5438" y="12578"/>
                    <a:pt x="5620" y="12759"/>
                  </a:cubicBezTo>
                  <a:cubicBezTo>
                    <a:pt x="5712" y="12851"/>
                    <a:pt x="5831" y="12896"/>
                    <a:pt x="5950" y="12896"/>
                  </a:cubicBezTo>
                  <a:cubicBezTo>
                    <a:pt x="6069" y="12896"/>
                    <a:pt x="6189" y="12851"/>
                    <a:pt x="6280" y="12759"/>
                  </a:cubicBezTo>
                  <a:lnTo>
                    <a:pt x="7477" y="11561"/>
                  </a:lnTo>
                  <a:lnTo>
                    <a:pt x="7477" y="13427"/>
                  </a:lnTo>
                  <a:cubicBezTo>
                    <a:pt x="7477" y="13685"/>
                    <a:pt x="7686" y="13893"/>
                    <a:pt x="7944" y="13893"/>
                  </a:cubicBezTo>
                  <a:cubicBezTo>
                    <a:pt x="8201" y="13893"/>
                    <a:pt x="8410" y="13685"/>
                    <a:pt x="8410" y="13427"/>
                  </a:cubicBezTo>
                  <a:lnTo>
                    <a:pt x="8410" y="6915"/>
                  </a:lnTo>
                  <a:lnTo>
                    <a:pt x="8442" y="6915"/>
                  </a:lnTo>
                  <a:cubicBezTo>
                    <a:pt x="9835" y="6915"/>
                    <a:pt x="10967" y="8047"/>
                    <a:pt x="10967" y="9440"/>
                  </a:cubicBezTo>
                  <a:lnTo>
                    <a:pt x="10967" y="13925"/>
                  </a:lnTo>
                  <a:cubicBezTo>
                    <a:pt x="10967" y="15318"/>
                    <a:pt x="9835" y="16450"/>
                    <a:pt x="8442" y="16450"/>
                  </a:cubicBezTo>
                  <a:cubicBezTo>
                    <a:pt x="4302" y="16450"/>
                    <a:pt x="933" y="13081"/>
                    <a:pt x="933" y="8941"/>
                  </a:cubicBezTo>
                  <a:lnTo>
                    <a:pt x="933" y="7445"/>
                  </a:lnTo>
                  <a:cubicBezTo>
                    <a:pt x="933" y="6829"/>
                    <a:pt x="1161" y="6243"/>
                    <a:pt x="1553" y="5789"/>
                  </a:cubicBezTo>
                  <a:cubicBezTo>
                    <a:pt x="1706" y="6363"/>
                    <a:pt x="2148" y="6803"/>
                    <a:pt x="2717" y="6894"/>
                  </a:cubicBezTo>
                  <a:cubicBezTo>
                    <a:pt x="2797" y="6907"/>
                    <a:pt x="2878" y="6914"/>
                    <a:pt x="2958" y="6914"/>
                  </a:cubicBezTo>
                  <a:cubicBezTo>
                    <a:pt x="3305" y="6914"/>
                    <a:pt x="3641" y="6793"/>
                    <a:pt x="3907" y="6567"/>
                  </a:cubicBezTo>
                  <a:cubicBezTo>
                    <a:pt x="4235" y="6287"/>
                    <a:pt x="4423" y="5881"/>
                    <a:pt x="4423" y="5451"/>
                  </a:cubicBezTo>
                  <a:lnTo>
                    <a:pt x="4423" y="4953"/>
                  </a:lnTo>
                  <a:cubicBezTo>
                    <a:pt x="4423" y="3836"/>
                    <a:pt x="5331" y="2926"/>
                    <a:pt x="6449" y="2926"/>
                  </a:cubicBezTo>
                  <a:lnTo>
                    <a:pt x="7445" y="2926"/>
                  </a:lnTo>
                  <a:cubicBezTo>
                    <a:pt x="7463" y="2926"/>
                    <a:pt x="7477" y="2941"/>
                    <a:pt x="7477" y="2959"/>
                  </a:cubicBezTo>
                  <a:lnTo>
                    <a:pt x="7477" y="3956"/>
                  </a:lnTo>
                  <a:cubicBezTo>
                    <a:pt x="7477" y="3974"/>
                    <a:pt x="7463" y="3989"/>
                    <a:pt x="7445" y="3989"/>
                  </a:cubicBezTo>
                  <a:lnTo>
                    <a:pt x="6449" y="3989"/>
                  </a:lnTo>
                  <a:cubicBezTo>
                    <a:pt x="5916" y="3989"/>
                    <a:pt x="5484" y="4421"/>
                    <a:pt x="5484" y="4954"/>
                  </a:cubicBezTo>
                  <a:lnTo>
                    <a:pt x="5484" y="6449"/>
                  </a:lnTo>
                  <a:cubicBezTo>
                    <a:pt x="5484" y="6706"/>
                    <a:pt x="5692" y="6915"/>
                    <a:pt x="5950" y="6915"/>
                  </a:cubicBezTo>
                  <a:cubicBezTo>
                    <a:pt x="6208" y="6915"/>
                    <a:pt x="6416" y="6706"/>
                    <a:pt x="6416" y="6449"/>
                  </a:cubicBezTo>
                  <a:lnTo>
                    <a:pt x="6416" y="4954"/>
                  </a:lnTo>
                  <a:cubicBezTo>
                    <a:pt x="6416" y="4936"/>
                    <a:pt x="6431" y="4921"/>
                    <a:pt x="6449" y="4921"/>
                  </a:cubicBezTo>
                  <a:lnTo>
                    <a:pt x="7445" y="4921"/>
                  </a:lnTo>
                  <a:cubicBezTo>
                    <a:pt x="7977" y="4921"/>
                    <a:pt x="8410" y="4489"/>
                    <a:pt x="8410" y="3956"/>
                  </a:cubicBezTo>
                  <a:lnTo>
                    <a:pt x="8410" y="2959"/>
                  </a:lnTo>
                  <a:cubicBezTo>
                    <a:pt x="8410" y="2428"/>
                    <a:pt x="7977" y="1994"/>
                    <a:pt x="7445" y="1994"/>
                  </a:cubicBezTo>
                  <a:lnTo>
                    <a:pt x="6449" y="1994"/>
                  </a:lnTo>
                  <a:cubicBezTo>
                    <a:pt x="4818" y="1994"/>
                    <a:pt x="3490" y="3322"/>
                    <a:pt x="3490" y="4953"/>
                  </a:cubicBezTo>
                  <a:lnTo>
                    <a:pt x="3490" y="5451"/>
                  </a:lnTo>
                  <a:cubicBezTo>
                    <a:pt x="3490" y="5608"/>
                    <a:pt x="3422" y="5755"/>
                    <a:pt x="3302" y="5856"/>
                  </a:cubicBezTo>
                  <a:cubicBezTo>
                    <a:pt x="3205" y="5939"/>
                    <a:pt x="3085" y="5982"/>
                    <a:pt x="2957" y="5982"/>
                  </a:cubicBezTo>
                  <a:cubicBezTo>
                    <a:pt x="2927" y="5982"/>
                    <a:pt x="2897" y="5980"/>
                    <a:pt x="2866" y="5975"/>
                  </a:cubicBezTo>
                  <a:cubicBezTo>
                    <a:pt x="2609" y="5933"/>
                    <a:pt x="2428" y="5674"/>
                    <a:pt x="2428" y="5346"/>
                  </a:cubicBezTo>
                  <a:lnTo>
                    <a:pt x="2428" y="4953"/>
                  </a:lnTo>
                  <a:cubicBezTo>
                    <a:pt x="2428" y="2736"/>
                    <a:pt x="4231" y="933"/>
                    <a:pt x="6449" y="933"/>
                  </a:cubicBezTo>
                  <a:cubicBezTo>
                    <a:pt x="8665" y="933"/>
                    <a:pt x="10468" y="2736"/>
                    <a:pt x="10468" y="4953"/>
                  </a:cubicBezTo>
                  <a:cubicBezTo>
                    <a:pt x="10468" y="5210"/>
                    <a:pt x="10677" y="5419"/>
                    <a:pt x="10935" y="5419"/>
                  </a:cubicBezTo>
                  <a:cubicBezTo>
                    <a:pt x="11192" y="5419"/>
                    <a:pt x="11401" y="5210"/>
                    <a:pt x="11401" y="4953"/>
                  </a:cubicBezTo>
                  <a:cubicBezTo>
                    <a:pt x="11401" y="2223"/>
                    <a:pt x="9180" y="1"/>
                    <a:pt x="644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3500025" y="675525"/>
              <a:ext cx="571725" cy="608575"/>
            </a:xfrm>
            <a:custGeom>
              <a:rect b="b" l="l" r="r" t="t"/>
              <a:pathLst>
                <a:path extrusionOk="0" h="24343" w="22869">
                  <a:moveTo>
                    <a:pt x="9110" y="0"/>
                  </a:moveTo>
                  <a:cubicBezTo>
                    <a:pt x="8117" y="0"/>
                    <a:pt x="7227" y="515"/>
                    <a:pt x="6730" y="1375"/>
                  </a:cubicBezTo>
                  <a:lnTo>
                    <a:pt x="129" y="12807"/>
                  </a:lnTo>
                  <a:cubicBezTo>
                    <a:pt x="0" y="13030"/>
                    <a:pt x="77" y="13316"/>
                    <a:pt x="300" y="13445"/>
                  </a:cubicBezTo>
                  <a:cubicBezTo>
                    <a:pt x="373" y="13487"/>
                    <a:pt x="453" y="13507"/>
                    <a:pt x="532" y="13507"/>
                  </a:cubicBezTo>
                  <a:cubicBezTo>
                    <a:pt x="693" y="13507"/>
                    <a:pt x="850" y="13423"/>
                    <a:pt x="936" y="13274"/>
                  </a:cubicBezTo>
                  <a:lnTo>
                    <a:pt x="7537" y="1841"/>
                  </a:lnTo>
                  <a:cubicBezTo>
                    <a:pt x="7866" y="1272"/>
                    <a:pt x="8454" y="933"/>
                    <a:pt x="9110" y="933"/>
                  </a:cubicBezTo>
                  <a:cubicBezTo>
                    <a:pt x="9767" y="933"/>
                    <a:pt x="10355" y="1272"/>
                    <a:pt x="10682" y="1841"/>
                  </a:cubicBezTo>
                  <a:lnTo>
                    <a:pt x="21564" y="20687"/>
                  </a:lnTo>
                  <a:cubicBezTo>
                    <a:pt x="21892" y="21255"/>
                    <a:pt x="21892" y="21935"/>
                    <a:pt x="21564" y="22503"/>
                  </a:cubicBezTo>
                  <a:cubicBezTo>
                    <a:pt x="21236" y="23072"/>
                    <a:pt x="20648" y="23411"/>
                    <a:pt x="19990" y="23411"/>
                  </a:cubicBezTo>
                  <a:lnTo>
                    <a:pt x="6287" y="23411"/>
                  </a:lnTo>
                  <a:cubicBezTo>
                    <a:pt x="6029" y="23411"/>
                    <a:pt x="5821" y="23620"/>
                    <a:pt x="5821" y="23876"/>
                  </a:cubicBezTo>
                  <a:cubicBezTo>
                    <a:pt x="5821" y="24134"/>
                    <a:pt x="6029" y="24343"/>
                    <a:pt x="6287" y="24343"/>
                  </a:cubicBezTo>
                  <a:lnTo>
                    <a:pt x="19990" y="24343"/>
                  </a:lnTo>
                  <a:cubicBezTo>
                    <a:pt x="20984" y="24343"/>
                    <a:pt x="21874" y="23829"/>
                    <a:pt x="22371" y="22969"/>
                  </a:cubicBezTo>
                  <a:cubicBezTo>
                    <a:pt x="22868" y="22108"/>
                    <a:pt x="22868" y="21082"/>
                    <a:pt x="22371" y="20221"/>
                  </a:cubicBezTo>
                  <a:lnTo>
                    <a:pt x="11490" y="1375"/>
                  </a:lnTo>
                  <a:cubicBezTo>
                    <a:pt x="10993" y="515"/>
                    <a:pt x="10103" y="0"/>
                    <a:pt x="91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3547075" y="725350"/>
              <a:ext cx="472525" cy="508925"/>
            </a:xfrm>
            <a:custGeom>
              <a:rect b="b" l="l" r="r" t="t"/>
              <a:pathLst>
                <a:path extrusionOk="0" h="20357" w="18901">
                  <a:moveTo>
                    <a:pt x="7227" y="1"/>
                  </a:moveTo>
                  <a:cubicBezTo>
                    <a:pt x="6950" y="2"/>
                    <a:pt x="6713" y="139"/>
                    <a:pt x="6574" y="379"/>
                  </a:cubicBezTo>
                  <a:lnTo>
                    <a:pt x="130" y="11541"/>
                  </a:lnTo>
                  <a:cubicBezTo>
                    <a:pt x="1" y="11764"/>
                    <a:pt x="78" y="12049"/>
                    <a:pt x="301" y="12178"/>
                  </a:cubicBezTo>
                  <a:cubicBezTo>
                    <a:pt x="374" y="12220"/>
                    <a:pt x="454" y="12240"/>
                    <a:pt x="533" y="12240"/>
                  </a:cubicBezTo>
                  <a:cubicBezTo>
                    <a:pt x="694" y="12240"/>
                    <a:pt x="852" y="12157"/>
                    <a:pt x="938" y="12007"/>
                  </a:cubicBezTo>
                  <a:lnTo>
                    <a:pt x="7228" y="1112"/>
                  </a:lnTo>
                  <a:lnTo>
                    <a:pt x="17801" y="19425"/>
                  </a:lnTo>
                  <a:lnTo>
                    <a:pt x="4072" y="19425"/>
                  </a:lnTo>
                  <a:cubicBezTo>
                    <a:pt x="3815" y="19425"/>
                    <a:pt x="3606" y="19633"/>
                    <a:pt x="3606" y="19890"/>
                  </a:cubicBezTo>
                  <a:cubicBezTo>
                    <a:pt x="3606" y="20148"/>
                    <a:pt x="3815" y="20356"/>
                    <a:pt x="4072" y="20356"/>
                  </a:cubicBezTo>
                  <a:lnTo>
                    <a:pt x="18108" y="20356"/>
                  </a:lnTo>
                  <a:cubicBezTo>
                    <a:pt x="18387" y="20356"/>
                    <a:pt x="18624" y="20219"/>
                    <a:pt x="18762" y="19979"/>
                  </a:cubicBezTo>
                  <a:cubicBezTo>
                    <a:pt x="18901" y="19739"/>
                    <a:pt x="18901" y="19465"/>
                    <a:pt x="18762" y="19225"/>
                  </a:cubicBezTo>
                  <a:lnTo>
                    <a:pt x="7881" y="379"/>
                  </a:lnTo>
                  <a:cubicBezTo>
                    <a:pt x="7743" y="139"/>
                    <a:pt x="7506" y="2"/>
                    <a:pt x="722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3691225" y="1098775"/>
              <a:ext cx="73175" cy="73175"/>
            </a:xfrm>
            <a:custGeom>
              <a:rect b="b" l="l" r="r" t="t"/>
              <a:pathLst>
                <a:path extrusionOk="0" h="2927" w="2927">
                  <a:moveTo>
                    <a:pt x="1464" y="933"/>
                  </a:moveTo>
                  <a:cubicBezTo>
                    <a:pt x="1756" y="933"/>
                    <a:pt x="1995" y="1172"/>
                    <a:pt x="1995" y="1464"/>
                  </a:cubicBezTo>
                  <a:cubicBezTo>
                    <a:pt x="1995" y="1757"/>
                    <a:pt x="1756" y="1994"/>
                    <a:pt x="1464" y="1994"/>
                  </a:cubicBezTo>
                  <a:cubicBezTo>
                    <a:pt x="1171" y="1994"/>
                    <a:pt x="932" y="1757"/>
                    <a:pt x="932" y="1464"/>
                  </a:cubicBezTo>
                  <a:cubicBezTo>
                    <a:pt x="932" y="1172"/>
                    <a:pt x="1171" y="933"/>
                    <a:pt x="1464" y="933"/>
                  </a:cubicBezTo>
                  <a:close/>
                  <a:moveTo>
                    <a:pt x="1464" y="1"/>
                  </a:moveTo>
                  <a:cubicBezTo>
                    <a:pt x="657" y="1"/>
                    <a:pt x="0" y="657"/>
                    <a:pt x="0" y="1464"/>
                  </a:cubicBezTo>
                  <a:cubicBezTo>
                    <a:pt x="0" y="2270"/>
                    <a:pt x="657" y="2927"/>
                    <a:pt x="1464" y="2927"/>
                  </a:cubicBezTo>
                  <a:cubicBezTo>
                    <a:pt x="2270" y="2927"/>
                    <a:pt x="2926" y="2270"/>
                    <a:pt x="2926" y="1464"/>
                  </a:cubicBezTo>
                  <a:cubicBezTo>
                    <a:pt x="2926" y="657"/>
                    <a:pt x="2270" y="1"/>
                    <a:pt x="146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3679325" y="886950"/>
              <a:ext cx="97000" cy="185325"/>
            </a:xfrm>
            <a:custGeom>
              <a:rect b="b" l="l" r="r" t="t"/>
              <a:pathLst>
                <a:path extrusionOk="0" h="7413" w="3880">
                  <a:moveTo>
                    <a:pt x="2896" y="933"/>
                  </a:moveTo>
                  <a:cubicBezTo>
                    <a:pt x="2901" y="933"/>
                    <a:pt x="2911" y="933"/>
                    <a:pt x="2920" y="943"/>
                  </a:cubicBezTo>
                  <a:cubicBezTo>
                    <a:pt x="2930" y="954"/>
                    <a:pt x="2930" y="963"/>
                    <a:pt x="2929" y="968"/>
                  </a:cubicBezTo>
                  <a:lnTo>
                    <a:pt x="2507" y="6450"/>
                  </a:lnTo>
                  <a:cubicBezTo>
                    <a:pt x="2506" y="6467"/>
                    <a:pt x="2491" y="6480"/>
                    <a:pt x="2475" y="6480"/>
                  </a:cubicBezTo>
                  <a:lnTo>
                    <a:pt x="1404" y="6480"/>
                  </a:lnTo>
                  <a:cubicBezTo>
                    <a:pt x="1387" y="6480"/>
                    <a:pt x="1374" y="6467"/>
                    <a:pt x="1372" y="6450"/>
                  </a:cubicBezTo>
                  <a:lnTo>
                    <a:pt x="950" y="968"/>
                  </a:lnTo>
                  <a:cubicBezTo>
                    <a:pt x="950" y="963"/>
                    <a:pt x="950" y="954"/>
                    <a:pt x="959" y="943"/>
                  </a:cubicBezTo>
                  <a:cubicBezTo>
                    <a:pt x="968" y="933"/>
                    <a:pt x="978" y="933"/>
                    <a:pt x="982" y="933"/>
                  </a:cubicBezTo>
                  <a:close/>
                  <a:moveTo>
                    <a:pt x="982" y="1"/>
                  </a:moveTo>
                  <a:cubicBezTo>
                    <a:pt x="715" y="1"/>
                    <a:pt x="457" y="113"/>
                    <a:pt x="275" y="309"/>
                  </a:cubicBezTo>
                  <a:cubicBezTo>
                    <a:pt x="93" y="505"/>
                    <a:pt x="0" y="772"/>
                    <a:pt x="21" y="1039"/>
                  </a:cubicBezTo>
                  <a:lnTo>
                    <a:pt x="442" y="6522"/>
                  </a:lnTo>
                  <a:cubicBezTo>
                    <a:pt x="481" y="7021"/>
                    <a:pt x="904" y="7413"/>
                    <a:pt x="1404" y="7413"/>
                  </a:cubicBezTo>
                  <a:lnTo>
                    <a:pt x="2475" y="7413"/>
                  </a:lnTo>
                  <a:cubicBezTo>
                    <a:pt x="2976" y="7413"/>
                    <a:pt x="3398" y="7021"/>
                    <a:pt x="3437" y="6522"/>
                  </a:cubicBezTo>
                  <a:lnTo>
                    <a:pt x="3859" y="1039"/>
                  </a:lnTo>
                  <a:cubicBezTo>
                    <a:pt x="3879" y="772"/>
                    <a:pt x="3786" y="505"/>
                    <a:pt x="3604" y="309"/>
                  </a:cubicBezTo>
                  <a:cubicBezTo>
                    <a:pt x="3423" y="113"/>
                    <a:pt x="3165" y="1"/>
                    <a:pt x="28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482700" y="389175"/>
            <a:ext cx="6720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Dataset </a:t>
            </a:r>
            <a:r>
              <a:rPr lang="en"/>
              <a:t>Breakdown</a:t>
            </a:r>
            <a:endParaRPr/>
          </a:p>
        </p:txBody>
      </p:sp>
      <p:sp>
        <p:nvSpPr>
          <p:cNvPr id="353" name="Google Shape;353;p23"/>
          <p:cNvSpPr txBox="1"/>
          <p:nvPr>
            <p:ph idx="1" type="subTitle"/>
          </p:nvPr>
        </p:nvSpPr>
        <p:spPr>
          <a:xfrm>
            <a:off x="227100" y="1582925"/>
            <a:ext cx="43449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Acknowledgement of the dataset population.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Patients with heart disease present: 120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Patients male to female: 183:87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Aged 30 to 80 (Predominantly mid 50’s)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participants had some form of chest pain.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Visually represent the data, grouped by Heart Disease status.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Analyse &amp; Identify significant fields</a:t>
            </a:r>
            <a:endParaRPr sz="1400"/>
          </a:p>
        </p:txBody>
      </p:sp>
      <p:sp>
        <p:nvSpPr>
          <p:cNvPr id="354" name="Google Shape;354;p23"/>
          <p:cNvSpPr/>
          <p:nvPr/>
        </p:nvSpPr>
        <p:spPr>
          <a:xfrm>
            <a:off x="5886969" y="1463135"/>
            <a:ext cx="1730498" cy="680267"/>
          </a:xfrm>
          <a:custGeom>
            <a:rect b="b" l="l" r="r" t="t"/>
            <a:pathLst>
              <a:path extrusionOk="0" fill="none" h="17303" w="24196">
                <a:moveTo>
                  <a:pt x="13376" y="17302"/>
                </a:moveTo>
                <a:cubicBezTo>
                  <a:pt x="12920" y="17302"/>
                  <a:pt x="12760" y="15248"/>
                  <a:pt x="12463" y="8651"/>
                </a:cubicBezTo>
                <a:cubicBezTo>
                  <a:pt x="12303" y="4999"/>
                  <a:pt x="12098" y="457"/>
                  <a:pt x="11778" y="183"/>
                </a:cubicBezTo>
                <a:cubicBezTo>
                  <a:pt x="11504" y="366"/>
                  <a:pt x="11253" y="3744"/>
                  <a:pt x="11048" y="6209"/>
                </a:cubicBezTo>
                <a:cubicBezTo>
                  <a:pt x="10683" y="10934"/>
                  <a:pt x="10500" y="12395"/>
                  <a:pt x="10089" y="12395"/>
                </a:cubicBezTo>
                <a:cubicBezTo>
                  <a:pt x="9701" y="12395"/>
                  <a:pt x="9541" y="11687"/>
                  <a:pt x="9382" y="10843"/>
                </a:cubicBezTo>
                <a:cubicBezTo>
                  <a:pt x="9245" y="10249"/>
                  <a:pt x="9085" y="9450"/>
                  <a:pt x="8879" y="9450"/>
                </a:cubicBezTo>
                <a:cubicBezTo>
                  <a:pt x="8651" y="9450"/>
                  <a:pt x="8514" y="10044"/>
                  <a:pt x="8377" y="10523"/>
                </a:cubicBezTo>
                <a:cubicBezTo>
                  <a:pt x="8218" y="11139"/>
                  <a:pt x="8058" y="11733"/>
                  <a:pt x="7693" y="11733"/>
                </a:cubicBezTo>
                <a:lnTo>
                  <a:pt x="0" y="11733"/>
                </a:lnTo>
                <a:lnTo>
                  <a:pt x="0" y="11527"/>
                </a:lnTo>
                <a:lnTo>
                  <a:pt x="7693" y="11527"/>
                </a:lnTo>
                <a:cubicBezTo>
                  <a:pt x="7898" y="11527"/>
                  <a:pt x="8058" y="10934"/>
                  <a:pt x="8172" y="10455"/>
                </a:cubicBezTo>
                <a:cubicBezTo>
                  <a:pt x="8354" y="9838"/>
                  <a:pt x="8491" y="9245"/>
                  <a:pt x="8879" y="9245"/>
                </a:cubicBezTo>
                <a:cubicBezTo>
                  <a:pt x="9245" y="9245"/>
                  <a:pt x="9404" y="9975"/>
                  <a:pt x="9564" y="10797"/>
                </a:cubicBezTo>
                <a:cubicBezTo>
                  <a:pt x="9701" y="11390"/>
                  <a:pt x="9861" y="12189"/>
                  <a:pt x="10066" y="12189"/>
                </a:cubicBezTo>
                <a:cubicBezTo>
                  <a:pt x="10386" y="12030"/>
                  <a:pt x="10660" y="8651"/>
                  <a:pt x="10842" y="6186"/>
                </a:cubicBezTo>
                <a:cubicBezTo>
                  <a:pt x="11208" y="1461"/>
                  <a:pt x="11390" y="1"/>
                  <a:pt x="11801" y="1"/>
                </a:cubicBezTo>
                <a:cubicBezTo>
                  <a:pt x="12212" y="1"/>
                  <a:pt x="12372" y="2055"/>
                  <a:pt x="12668" y="8651"/>
                </a:cubicBezTo>
                <a:cubicBezTo>
                  <a:pt x="12828" y="12303"/>
                  <a:pt x="13034" y="16846"/>
                  <a:pt x="13353" y="17120"/>
                </a:cubicBezTo>
                <a:cubicBezTo>
                  <a:pt x="13513" y="16960"/>
                  <a:pt x="13627" y="15248"/>
                  <a:pt x="13718" y="13993"/>
                </a:cubicBezTo>
                <a:cubicBezTo>
                  <a:pt x="13901" y="11413"/>
                  <a:pt x="13992" y="10706"/>
                  <a:pt x="14266" y="10706"/>
                </a:cubicBezTo>
                <a:cubicBezTo>
                  <a:pt x="14563" y="10706"/>
                  <a:pt x="14700" y="11025"/>
                  <a:pt x="14814" y="11322"/>
                </a:cubicBezTo>
                <a:cubicBezTo>
                  <a:pt x="14905" y="11550"/>
                  <a:pt x="15019" y="11778"/>
                  <a:pt x="15156" y="11778"/>
                </a:cubicBezTo>
                <a:lnTo>
                  <a:pt x="15156" y="11778"/>
                </a:lnTo>
                <a:cubicBezTo>
                  <a:pt x="15430" y="11778"/>
                  <a:pt x="15613" y="10660"/>
                  <a:pt x="15727" y="9930"/>
                </a:cubicBezTo>
                <a:cubicBezTo>
                  <a:pt x="15932" y="8674"/>
                  <a:pt x="16092" y="7898"/>
                  <a:pt x="16480" y="7898"/>
                </a:cubicBezTo>
                <a:cubicBezTo>
                  <a:pt x="16868" y="7898"/>
                  <a:pt x="17005" y="8857"/>
                  <a:pt x="17234" y="10569"/>
                </a:cubicBezTo>
                <a:cubicBezTo>
                  <a:pt x="17348" y="11482"/>
                  <a:pt x="17553" y="13034"/>
                  <a:pt x="17781" y="13034"/>
                </a:cubicBezTo>
                <a:cubicBezTo>
                  <a:pt x="17941" y="13034"/>
                  <a:pt x="18078" y="12258"/>
                  <a:pt x="18147" y="11847"/>
                </a:cubicBezTo>
                <a:cubicBezTo>
                  <a:pt x="18306" y="11025"/>
                  <a:pt x="18420" y="10500"/>
                  <a:pt x="18717" y="10500"/>
                </a:cubicBezTo>
                <a:cubicBezTo>
                  <a:pt x="19037" y="10500"/>
                  <a:pt x="19151" y="10980"/>
                  <a:pt x="19288" y="11459"/>
                </a:cubicBezTo>
                <a:cubicBezTo>
                  <a:pt x="19356" y="11801"/>
                  <a:pt x="19493" y="12258"/>
                  <a:pt x="19630" y="12258"/>
                </a:cubicBezTo>
                <a:cubicBezTo>
                  <a:pt x="19721" y="12258"/>
                  <a:pt x="19790" y="12075"/>
                  <a:pt x="19836" y="11938"/>
                </a:cubicBezTo>
                <a:cubicBezTo>
                  <a:pt x="19904" y="11733"/>
                  <a:pt x="19973" y="11527"/>
                  <a:pt x="20155" y="11527"/>
                </a:cubicBezTo>
                <a:lnTo>
                  <a:pt x="24195" y="11527"/>
                </a:lnTo>
                <a:lnTo>
                  <a:pt x="24195" y="11733"/>
                </a:lnTo>
                <a:lnTo>
                  <a:pt x="20155" y="11733"/>
                </a:lnTo>
                <a:cubicBezTo>
                  <a:pt x="20110" y="11733"/>
                  <a:pt x="20064" y="11915"/>
                  <a:pt x="20018" y="11984"/>
                </a:cubicBezTo>
                <a:cubicBezTo>
                  <a:pt x="19950" y="12189"/>
                  <a:pt x="19881" y="12463"/>
                  <a:pt x="19630" y="12463"/>
                </a:cubicBezTo>
                <a:cubicBezTo>
                  <a:pt x="19333" y="12463"/>
                  <a:pt x="19197" y="12007"/>
                  <a:pt x="19082" y="11505"/>
                </a:cubicBezTo>
                <a:cubicBezTo>
                  <a:pt x="18991" y="11162"/>
                  <a:pt x="18877" y="10706"/>
                  <a:pt x="18717" y="10706"/>
                </a:cubicBezTo>
                <a:cubicBezTo>
                  <a:pt x="18580" y="10706"/>
                  <a:pt x="18443" y="11482"/>
                  <a:pt x="18352" y="11893"/>
                </a:cubicBezTo>
                <a:cubicBezTo>
                  <a:pt x="18215" y="12737"/>
                  <a:pt x="18101" y="13239"/>
                  <a:pt x="17804" y="13239"/>
                </a:cubicBezTo>
                <a:cubicBezTo>
                  <a:pt x="17393" y="13239"/>
                  <a:pt x="17256" y="12281"/>
                  <a:pt x="17028" y="10592"/>
                </a:cubicBezTo>
                <a:cubicBezTo>
                  <a:pt x="16914" y="9656"/>
                  <a:pt x="16709" y="8104"/>
                  <a:pt x="16480" y="8104"/>
                </a:cubicBezTo>
                <a:cubicBezTo>
                  <a:pt x="16229" y="8104"/>
                  <a:pt x="16047" y="9222"/>
                  <a:pt x="15932" y="9975"/>
                </a:cubicBezTo>
                <a:cubicBezTo>
                  <a:pt x="15727" y="11231"/>
                  <a:pt x="15567" y="11984"/>
                  <a:pt x="15179" y="11984"/>
                </a:cubicBezTo>
                <a:cubicBezTo>
                  <a:pt x="14883" y="11984"/>
                  <a:pt x="14746" y="11664"/>
                  <a:pt x="14631" y="11390"/>
                </a:cubicBezTo>
                <a:cubicBezTo>
                  <a:pt x="14517" y="11162"/>
                  <a:pt x="14426" y="10911"/>
                  <a:pt x="14266" y="10911"/>
                </a:cubicBezTo>
                <a:cubicBezTo>
                  <a:pt x="14129" y="11048"/>
                  <a:pt x="14015" y="12760"/>
                  <a:pt x="13924" y="14015"/>
                </a:cubicBezTo>
                <a:cubicBezTo>
                  <a:pt x="13741" y="16595"/>
                  <a:pt x="13650" y="17302"/>
                  <a:pt x="13376" y="17302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9775"/>
            <a:ext cx="1820181" cy="16744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6" name="Google Shape;356;p23"/>
          <p:cNvPicPr preferRelativeResize="0"/>
          <p:nvPr/>
        </p:nvPicPr>
        <p:blipFill rotWithShape="1">
          <a:blip r:embed="rId4">
            <a:alphaModFix/>
          </a:blip>
          <a:srcRect b="0" l="0" r="13830" t="0"/>
          <a:stretch/>
        </p:blipFill>
        <p:spPr>
          <a:xfrm>
            <a:off x="4572000" y="3164225"/>
            <a:ext cx="4069951" cy="1674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7" name="Google Shape;357;p23"/>
          <p:cNvPicPr preferRelativeResize="0"/>
          <p:nvPr/>
        </p:nvPicPr>
        <p:blipFill rotWithShape="1">
          <a:blip r:embed="rId5">
            <a:alphaModFix/>
          </a:blip>
          <a:srcRect b="0" l="0" r="23751" t="0"/>
          <a:stretch/>
        </p:blipFill>
        <p:spPr>
          <a:xfrm>
            <a:off x="6789114" y="1304775"/>
            <a:ext cx="1852836" cy="1704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title"/>
          </p:nvPr>
        </p:nvSpPr>
        <p:spPr>
          <a:xfrm>
            <a:off x="429050" y="354300"/>
            <a:ext cx="54120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Key Findings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 txBox="1"/>
          <p:nvPr>
            <p:ph idx="1" type="subTitle"/>
          </p:nvPr>
        </p:nvSpPr>
        <p:spPr>
          <a:xfrm>
            <a:off x="229975" y="1180700"/>
            <a:ext cx="3381600" cy="3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Key trends to identify were: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Large </a:t>
            </a:r>
            <a:r>
              <a:rPr lang="en" sz="1300"/>
              <a:t>discrepancies</a:t>
            </a:r>
            <a:r>
              <a:rPr lang="en" sz="1300"/>
              <a:t> between Heart disease groups.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Whether there is a correlation between groups within each field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Through </a:t>
            </a:r>
            <a:r>
              <a:rPr lang="en" sz="1500"/>
              <a:t>analysis, it became apparent which fields would be important for the machine learning process.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Three of these fields in particular were Thallium, ST Depression, Chest Pain Type &amp; Exercise Angina</a:t>
            </a:r>
            <a:endParaRPr sz="1500"/>
          </a:p>
        </p:txBody>
      </p:sp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 b="0" l="0" r="22678" t="0"/>
          <a:stretch/>
        </p:blipFill>
        <p:spPr>
          <a:xfrm>
            <a:off x="3452825" y="1445513"/>
            <a:ext cx="2656630" cy="20540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5" name="Google Shape;3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625" y="1445525"/>
            <a:ext cx="2503076" cy="210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6" name="Google Shape;3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812" y="4021075"/>
            <a:ext cx="2450700" cy="809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3970800" y="1851075"/>
            <a:ext cx="40914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400">
                <a:solidFill>
                  <a:srgbClr val="351C75"/>
                </a:solidFill>
              </a:rPr>
              <a:t>Decision Trees and KNN</a:t>
            </a:r>
            <a:endParaRPr sz="4400">
              <a:solidFill>
                <a:srgbClr val="351C75"/>
              </a:solidFill>
            </a:endParaRPr>
          </a:p>
        </p:txBody>
      </p:sp>
      <p:sp>
        <p:nvSpPr>
          <p:cNvPr id="372" name="Google Shape;372;p25"/>
          <p:cNvSpPr txBox="1"/>
          <p:nvPr>
            <p:ph idx="2" type="title"/>
          </p:nvPr>
        </p:nvSpPr>
        <p:spPr>
          <a:xfrm>
            <a:off x="6601700" y="786150"/>
            <a:ext cx="1460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400"/>
              <a:t>Ben</a:t>
            </a:r>
            <a:endParaRPr sz="4400"/>
          </a:p>
        </p:txBody>
      </p:sp>
      <p:grpSp>
        <p:nvGrpSpPr>
          <p:cNvPr id="373" name="Google Shape;373;p25"/>
          <p:cNvGrpSpPr/>
          <p:nvPr/>
        </p:nvGrpSpPr>
        <p:grpSpPr>
          <a:xfrm>
            <a:off x="5715775" y="3965901"/>
            <a:ext cx="2226149" cy="407875"/>
            <a:chOff x="1291500" y="3868551"/>
            <a:chExt cx="2226149" cy="407875"/>
          </a:xfrm>
        </p:grpSpPr>
        <p:grpSp>
          <p:nvGrpSpPr>
            <p:cNvPr id="374" name="Google Shape;374;p25"/>
            <p:cNvGrpSpPr/>
            <p:nvPr/>
          </p:nvGrpSpPr>
          <p:grpSpPr>
            <a:xfrm>
              <a:off x="1291500" y="3868551"/>
              <a:ext cx="2075272" cy="407875"/>
              <a:chOff x="3566000" y="3011976"/>
              <a:chExt cx="2075272" cy="407875"/>
            </a:xfrm>
          </p:grpSpPr>
          <p:sp>
            <p:nvSpPr>
              <p:cNvPr id="375" name="Google Shape;375;p25"/>
              <p:cNvSpPr/>
              <p:nvPr/>
            </p:nvSpPr>
            <p:spPr>
              <a:xfrm>
                <a:off x="3566000" y="3011976"/>
                <a:ext cx="1037645" cy="407875"/>
              </a:xfrm>
              <a:custGeom>
                <a:rect b="b" l="l" r="r" t="t"/>
                <a:pathLst>
                  <a:path extrusionOk="0" fill="none" h="17303" w="24196">
                    <a:moveTo>
                      <a:pt x="13376" y="17302"/>
                    </a:moveTo>
                    <a:cubicBezTo>
                      <a:pt x="12920" y="17302"/>
                      <a:pt x="12760" y="15248"/>
                      <a:pt x="12463" y="8651"/>
                    </a:cubicBezTo>
                    <a:cubicBezTo>
                      <a:pt x="12303" y="4999"/>
                      <a:pt x="12098" y="457"/>
                      <a:pt x="11778" y="183"/>
                    </a:cubicBezTo>
                    <a:cubicBezTo>
                      <a:pt x="11504" y="366"/>
                      <a:pt x="11253" y="3744"/>
                      <a:pt x="11048" y="6209"/>
                    </a:cubicBezTo>
                    <a:cubicBezTo>
                      <a:pt x="10683" y="10934"/>
                      <a:pt x="10500" y="12395"/>
                      <a:pt x="10089" y="12395"/>
                    </a:cubicBezTo>
                    <a:cubicBezTo>
                      <a:pt x="9701" y="12395"/>
                      <a:pt x="9541" y="11687"/>
                      <a:pt x="9382" y="10843"/>
                    </a:cubicBezTo>
                    <a:cubicBezTo>
                      <a:pt x="9245" y="10249"/>
                      <a:pt x="9085" y="9450"/>
                      <a:pt x="8879" y="9450"/>
                    </a:cubicBezTo>
                    <a:cubicBezTo>
                      <a:pt x="8651" y="9450"/>
                      <a:pt x="8514" y="10044"/>
                      <a:pt x="8377" y="10523"/>
                    </a:cubicBezTo>
                    <a:cubicBezTo>
                      <a:pt x="8218" y="11139"/>
                      <a:pt x="8058" y="11733"/>
                      <a:pt x="7693" y="11733"/>
                    </a:cubicBezTo>
                    <a:lnTo>
                      <a:pt x="0" y="11733"/>
                    </a:lnTo>
                    <a:lnTo>
                      <a:pt x="0" y="11527"/>
                    </a:lnTo>
                    <a:lnTo>
                      <a:pt x="7693" y="11527"/>
                    </a:lnTo>
                    <a:cubicBezTo>
                      <a:pt x="7898" y="11527"/>
                      <a:pt x="8058" y="10934"/>
                      <a:pt x="8172" y="10455"/>
                    </a:cubicBezTo>
                    <a:cubicBezTo>
                      <a:pt x="8354" y="9838"/>
                      <a:pt x="8491" y="9245"/>
                      <a:pt x="8879" y="9245"/>
                    </a:cubicBezTo>
                    <a:cubicBezTo>
                      <a:pt x="9245" y="9245"/>
                      <a:pt x="9404" y="9975"/>
                      <a:pt x="9564" y="10797"/>
                    </a:cubicBezTo>
                    <a:cubicBezTo>
                      <a:pt x="9701" y="11390"/>
                      <a:pt x="9861" y="12189"/>
                      <a:pt x="10066" y="12189"/>
                    </a:cubicBezTo>
                    <a:cubicBezTo>
                      <a:pt x="10386" y="12030"/>
                      <a:pt x="10660" y="8651"/>
                      <a:pt x="10842" y="6186"/>
                    </a:cubicBezTo>
                    <a:cubicBezTo>
                      <a:pt x="11208" y="1461"/>
                      <a:pt x="11390" y="1"/>
                      <a:pt x="11801" y="1"/>
                    </a:cubicBezTo>
                    <a:cubicBezTo>
                      <a:pt x="12212" y="1"/>
                      <a:pt x="12372" y="2055"/>
                      <a:pt x="12668" y="8651"/>
                    </a:cubicBezTo>
                    <a:cubicBezTo>
                      <a:pt x="12828" y="12303"/>
                      <a:pt x="13034" y="16846"/>
                      <a:pt x="13353" y="17120"/>
                    </a:cubicBezTo>
                    <a:cubicBezTo>
                      <a:pt x="13513" y="16960"/>
                      <a:pt x="13627" y="15248"/>
                      <a:pt x="13718" y="13993"/>
                    </a:cubicBezTo>
                    <a:cubicBezTo>
                      <a:pt x="13901" y="11413"/>
                      <a:pt x="13992" y="10706"/>
                      <a:pt x="14266" y="10706"/>
                    </a:cubicBezTo>
                    <a:cubicBezTo>
                      <a:pt x="14563" y="10706"/>
                      <a:pt x="14700" y="11025"/>
                      <a:pt x="14814" y="11322"/>
                    </a:cubicBezTo>
                    <a:cubicBezTo>
                      <a:pt x="14905" y="11550"/>
                      <a:pt x="15019" y="11778"/>
                      <a:pt x="15156" y="11778"/>
                    </a:cubicBezTo>
                    <a:lnTo>
                      <a:pt x="15156" y="11778"/>
                    </a:lnTo>
                    <a:cubicBezTo>
                      <a:pt x="15430" y="11778"/>
                      <a:pt x="15613" y="10660"/>
                      <a:pt x="15727" y="9930"/>
                    </a:cubicBezTo>
                    <a:cubicBezTo>
                      <a:pt x="15932" y="8674"/>
                      <a:pt x="16092" y="7898"/>
                      <a:pt x="16480" y="7898"/>
                    </a:cubicBezTo>
                    <a:cubicBezTo>
                      <a:pt x="16868" y="7898"/>
                      <a:pt x="17005" y="8857"/>
                      <a:pt x="17234" y="10569"/>
                    </a:cubicBezTo>
                    <a:cubicBezTo>
                      <a:pt x="17348" y="11482"/>
                      <a:pt x="17553" y="13034"/>
                      <a:pt x="17781" y="13034"/>
                    </a:cubicBezTo>
                    <a:cubicBezTo>
                      <a:pt x="17941" y="13034"/>
                      <a:pt x="18078" y="12258"/>
                      <a:pt x="18147" y="11847"/>
                    </a:cubicBezTo>
                    <a:cubicBezTo>
                      <a:pt x="18306" y="11025"/>
                      <a:pt x="18420" y="10500"/>
                      <a:pt x="18717" y="10500"/>
                    </a:cubicBezTo>
                    <a:cubicBezTo>
                      <a:pt x="19037" y="10500"/>
                      <a:pt x="19151" y="10980"/>
                      <a:pt x="19288" y="11459"/>
                    </a:cubicBezTo>
                    <a:cubicBezTo>
                      <a:pt x="19356" y="11801"/>
                      <a:pt x="19493" y="12258"/>
                      <a:pt x="19630" y="12258"/>
                    </a:cubicBezTo>
                    <a:cubicBezTo>
                      <a:pt x="19721" y="12258"/>
                      <a:pt x="19790" y="12075"/>
                      <a:pt x="19836" y="11938"/>
                    </a:cubicBezTo>
                    <a:cubicBezTo>
                      <a:pt x="19904" y="11733"/>
                      <a:pt x="19973" y="11527"/>
                      <a:pt x="20155" y="11527"/>
                    </a:cubicBezTo>
                    <a:lnTo>
                      <a:pt x="24195" y="11527"/>
                    </a:lnTo>
                    <a:lnTo>
                      <a:pt x="24195" y="11733"/>
                    </a:lnTo>
                    <a:lnTo>
                      <a:pt x="20155" y="11733"/>
                    </a:lnTo>
                    <a:cubicBezTo>
                      <a:pt x="20110" y="11733"/>
                      <a:pt x="20064" y="11915"/>
                      <a:pt x="20018" y="11984"/>
                    </a:cubicBezTo>
                    <a:cubicBezTo>
                      <a:pt x="19950" y="12189"/>
                      <a:pt x="19881" y="12463"/>
                      <a:pt x="19630" y="12463"/>
                    </a:cubicBezTo>
                    <a:cubicBezTo>
                      <a:pt x="19333" y="12463"/>
                      <a:pt x="19197" y="12007"/>
                      <a:pt x="19082" y="11505"/>
                    </a:cubicBezTo>
                    <a:cubicBezTo>
                      <a:pt x="18991" y="11162"/>
                      <a:pt x="18877" y="10706"/>
                      <a:pt x="18717" y="10706"/>
                    </a:cubicBezTo>
                    <a:cubicBezTo>
                      <a:pt x="18580" y="10706"/>
                      <a:pt x="18443" y="11482"/>
                      <a:pt x="18352" y="11893"/>
                    </a:cubicBezTo>
                    <a:cubicBezTo>
                      <a:pt x="18215" y="12737"/>
                      <a:pt x="18101" y="13239"/>
                      <a:pt x="17804" y="13239"/>
                    </a:cubicBezTo>
                    <a:cubicBezTo>
                      <a:pt x="17393" y="13239"/>
                      <a:pt x="17256" y="12281"/>
                      <a:pt x="17028" y="10592"/>
                    </a:cubicBezTo>
                    <a:cubicBezTo>
                      <a:pt x="16914" y="9656"/>
                      <a:pt x="16709" y="8104"/>
                      <a:pt x="16480" y="8104"/>
                    </a:cubicBezTo>
                    <a:cubicBezTo>
                      <a:pt x="16229" y="8104"/>
                      <a:pt x="16047" y="9222"/>
                      <a:pt x="15932" y="9975"/>
                    </a:cubicBezTo>
                    <a:cubicBezTo>
                      <a:pt x="15727" y="11231"/>
                      <a:pt x="15567" y="11984"/>
                      <a:pt x="15179" y="11984"/>
                    </a:cubicBezTo>
                    <a:cubicBezTo>
                      <a:pt x="14883" y="11984"/>
                      <a:pt x="14746" y="11664"/>
                      <a:pt x="14631" y="11390"/>
                    </a:cubicBezTo>
                    <a:cubicBezTo>
                      <a:pt x="14517" y="11162"/>
                      <a:pt x="14426" y="10911"/>
                      <a:pt x="14266" y="10911"/>
                    </a:cubicBezTo>
                    <a:cubicBezTo>
                      <a:pt x="14129" y="11048"/>
                      <a:pt x="14015" y="12760"/>
                      <a:pt x="13924" y="14015"/>
                    </a:cubicBezTo>
                    <a:cubicBezTo>
                      <a:pt x="13741" y="16595"/>
                      <a:pt x="13650" y="17302"/>
                      <a:pt x="13376" y="17302"/>
                    </a:cubicBezTo>
                    <a:close/>
                  </a:path>
                </a:pathLst>
              </a:custGeom>
              <a:solidFill>
                <a:srgbClr val="EF3455"/>
              </a:solidFill>
              <a:ln cap="flat" cmpd="sng" w="19050">
                <a:solidFill>
                  <a:srgbClr val="EF3455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4603627" y="3011976"/>
                <a:ext cx="1037645" cy="407875"/>
              </a:xfrm>
              <a:custGeom>
                <a:rect b="b" l="l" r="r" t="t"/>
                <a:pathLst>
                  <a:path extrusionOk="0" fill="none" h="17303" w="24196">
                    <a:moveTo>
                      <a:pt x="13376" y="17302"/>
                    </a:moveTo>
                    <a:cubicBezTo>
                      <a:pt x="12920" y="17302"/>
                      <a:pt x="12760" y="15248"/>
                      <a:pt x="12463" y="8651"/>
                    </a:cubicBezTo>
                    <a:cubicBezTo>
                      <a:pt x="12303" y="4999"/>
                      <a:pt x="12098" y="457"/>
                      <a:pt x="11778" y="183"/>
                    </a:cubicBezTo>
                    <a:cubicBezTo>
                      <a:pt x="11504" y="366"/>
                      <a:pt x="11253" y="3744"/>
                      <a:pt x="11048" y="6209"/>
                    </a:cubicBezTo>
                    <a:cubicBezTo>
                      <a:pt x="10683" y="10934"/>
                      <a:pt x="10500" y="12395"/>
                      <a:pt x="10089" y="12395"/>
                    </a:cubicBezTo>
                    <a:cubicBezTo>
                      <a:pt x="9701" y="12395"/>
                      <a:pt x="9541" y="11687"/>
                      <a:pt x="9382" y="10843"/>
                    </a:cubicBezTo>
                    <a:cubicBezTo>
                      <a:pt x="9245" y="10249"/>
                      <a:pt x="9085" y="9450"/>
                      <a:pt x="8879" y="9450"/>
                    </a:cubicBezTo>
                    <a:cubicBezTo>
                      <a:pt x="8651" y="9450"/>
                      <a:pt x="8514" y="10044"/>
                      <a:pt x="8377" y="10523"/>
                    </a:cubicBezTo>
                    <a:cubicBezTo>
                      <a:pt x="8218" y="11139"/>
                      <a:pt x="8058" y="11733"/>
                      <a:pt x="7693" y="11733"/>
                    </a:cubicBezTo>
                    <a:lnTo>
                      <a:pt x="0" y="11733"/>
                    </a:lnTo>
                    <a:lnTo>
                      <a:pt x="0" y="11527"/>
                    </a:lnTo>
                    <a:lnTo>
                      <a:pt x="7693" y="11527"/>
                    </a:lnTo>
                    <a:cubicBezTo>
                      <a:pt x="7898" y="11527"/>
                      <a:pt x="8058" y="10934"/>
                      <a:pt x="8172" y="10455"/>
                    </a:cubicBezTo>
                    <a:cubicBezTo>
                      <a:pt x="8354" y="9838"/>
                      <a:pt x="8491" y="9245"/>
                      <a:pt x="8879" y="9245"/>
                    </a:cubicBezTo>
                    <a:cubicBezTo>
                      <a:pt x="9245" y="9245"/>
                      <a:pt x="9404" y="9975"/>
                      <a:pt x="9564" y="10797"/>
                    </a:cubicBezTo>
                    <a:cubicBezTo>
                      <a:pt x="9701" y="11390"/>
                      <a:pt x="9861" y="12189"/>
                      <a:pt x="10066" y="12189"/>
                    </a:cubicBezTo>
                    <a:cubicBezTo>
                      <a:pt x="10386" y="12030"/>
                      <a:pt x="10660" y="8651"/>
                      <a:pt x="10842" y="6186"/>
                    </a:cubicBezTo>
                    <a:cubicBezTo>
                      <a:pt x="11208" y="1461"/>
                      <a:pt x="11390" y="1"/>
                      <a:pt x="11801" y="1"/>
                    </a:cubicBezTo>
                    <a:cubicBezTo>
                      <a:pt x="12212" y="1"/>
                      <a:pt x="12372" y="2055"/>
                      <a:pt x="12668" y="8651"/>
                    </a:cubicBezTo>
                    <a:cubicBezTo>
                      <a:pt x="12828" y="12303"/>
                      <a:pt x="13034" y="16846"/>
                      <a:pt x="13353" y="17120"/>
                    </a:cubicBezTo>
                    <a:cubicBezTo>
                      <a:pt x="13513" y="16960"/>
                      <a:pt x="13627" y="15248"/>
                      <a:pt x="13718" y="13993"/>
                    </a:cubicBezTo>
                    <a:cubicBezTo>
                      <a:pt x="13901" y="11413"/>
                      <a:pt x="13992" y="10706"/>
                      <a:pt x="14266" y="10706"/>
                    </a:cubicBezTo>
                    <a:cubicBezTo>
                      <a:pt x="14563" y="10706"/>
                      <a:pt x="14700" y="11025"/>
                      <a:pt x="14814" y="11322"/>
                    </a:cubicBezTo>
                    <a:cubicBezTo>
                      <a:pt x="14905" y="11550"/>
                      <a:pt x="15019" y="11778"/>
                      <a:pt x="15156" y="11778"/>
                    </a:cubicBezTo>
                    <a:lnTo>
                      <a:pt x="15156" y="11778"/>
                    </a:lnTo>
                    <a:cubicBezTo>
                      <a:pt x="15430" y="11778"/>
                      <a:pt x="15613" y="10660"/>
                      <a:pt x="15727" y="9930"/>
                    </a:cubicBezTo>
                    <a:cubicBezTo>
                      <a:pt x="15932" y="8674"/>
                      <a:pt x="16092" y="7898"/>
                      <a:pt x="16480" y="7898"/>
                    </a:cubicBezTo>
                    <a:cubicBezTo>
                      <a:pt x="16868" y="7898"/>
                      <a:pt x="17005" y="8857"/>
                      <a:pt x="17234" y="10569"/>
                    </a:cubicBezTo>
                    <a:cubicBezTo>
                      <a:pt x="17348" y="11482"/>
                      <a:pt x="17553" y="13034"/>
                      <a:pt x="17781" y="13034"/>
                    </a:cubicBezTo>
                    <a:cubicBezTo>
                      <a:pt x="17941" y="13034"/>
                      <a:pt x="18078" y="12258"/>
                      <a:pt x="18147" y="11847"/>
                    </a:cubicBezTo>
                    <a:cubicBezTo>
                      <a:pt x="18306" y="11025"/>
                      <a:pt x="18420" y="10500"/>
                      <a:pt x="18717" y="10500"/>
                    </a:cubicBezTo>
                    <a:cubicBezTo>
                      <a:pt x="19037" y="10500"/>
                      <a:pt x="19151" y="10980"/>
                      <a:pt x="19288" y="11459"/>
                    </a:cubicBezTo>
                    <a:cubicBezTo>
                      <a:pt x="19356" y="11801"/>
                      <a:pt x="19493" y="12258"/>
                      <a:pt x="19630" y="12258"/>
                    </a:cubicBezTo>
                    <a:cubicBezTo>
                      <a:pt x="19721" y="12258"/>
                      <a:pt x="19790" y="12075"/>
                      <a:pt x="19836" y="11938"/>
                    </a:cubicBezTo>
                    <a:cubicBezTo>
                      <a:pt x="19904" y="11733"/>
                      <a:pt x="19973" y="11527"/>
                      <a:pt x="20155" y="11527"/>
                    </a:cubicBezTo>
                    <a:lnTo>
                      <a:pt x="24195" y="11527"/>
                    </a:lnTo>
                    <a:lnTo>
                      <a:pt x="24195" y="11733"/>
                    </a:lnTo>
                    <a:lnTo>
                      <a:pt x="20155" y="11733"/>
                    </a:lnTo>
                    <a:cubicBezTo>
                      <a:pt x="20110" y="11733"/>
                      <a:pt x="20064" y="11915"/>
                      <a:pt x="20018" y="11984"/>
                    </a:cubicBezTo>
                    <a:cubicBezTo>
                      <a:pt x="19950" y="12189"/>
                      <a:pt x="19881" y="12463"/>
                      <a:pt x="19630" y="12463"/>
                    </a:cubicBezTo>
                    <a:cubicBezTo>
                      <a:pt x="19333" y="12463"/>
                      <a:pt x="19197" y="12007"/>
                      <a:pt x="19082" y="11505"/>
                    </a:cubicBezTo>
                    <a:cubicBezTo>
                      <a:pt x="18991" y="11162"/>
                      <a:pt x="18877" y="10706"/>
                      <a:pt x="18717" y="10706"/>
                    </a:cubicBezTo>
                    <a:cubicBezTo>
                      <a:pt x="18580" y="10706"/>
                      <a:pt x="18443" y="11482"/>
                      <a:pt x="18352" y="11893"/>
                    </a:cubicBezTo>
                    <a:cubicBezTo>
                      <a:pt x="18215" y="12737"/>
                      <a:pt x="18101" y="13239"/>
                      <a:pt x="17804" y="13239"/>
                    </a:cubicBezTo>
                    <a:cubicBezTo>
                      <a:pt x="17393" y="13239"/>
                      <a:pt x="17256" y="12281"/>
                      <a:pt x="17028" y="10592"/>
                    </a:cubicBezTo>
                    <a:cubicBezTo>
                      <a:pt x="16914" y="9656"/>
                      <a:pt x="16709" y="8104"/>
                      <a:pt x="16480" y="8104"/>
                    </a:cubicBezTo>
                    <a:cubicBezTo>
                      <a:pt x="16229" y="8104"/>
                      <a:pt x="16047" y="9222"/>
                      <a:pt x="15932" y="9975"/>
                    </a:cubicBezTo>
                    <a:cubicBezTo>
                      <a:pt x="15727" y="11231"/>
                      <a:pt x="15567" y="11984"/>
                      <a:pt x="15179" y="11984"/>
                    </a:cubicBezTo>
                    <a:cubicBezTo>
                      <a:pt x="14883" y="11984"/>
                      <a:pt x="14746" y="11664"/>
                      <a:pt x="14631" y="11390"/>
                    </a:cubicBezTo>
                    <a:cubicBezTo>
                      <a:pt x="14517" y="11162"/>
                      <a:pt x="14426" y="10911"/>
                      <a:pt x="14266" y="10911"/>
                    </a:cubicBezTo>
                    <a:cubicBezTo>
                      <a:pt x="14129" y="11048"/>
                      <a:pt x="14015" y="12760"/>
                      <a:pt x="13924" y="14015"/>
                    </a:cubicBezTo>
                    <a:cubicBezTo>
                      <a:pt x="13741" y="16595"/>
                      <a:pt x="13650" y="17302"/>
                      <a:pt x="13376" y="17302"/>
                    </a:cubicBezTo>
                    <a:close/>
                  </a:path>
                </a:pathLst>
              </a:custGeom>
              <a:solidFill>
                <a:srgbClr val="EF3455"/>
              </a:solidFill>
              <a:ln cap="flat" cmpd="sng" w="19050">
                <a:solidFill>
                  <a:srgbClr val="EF3455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  <p:sp>
          <p:nvSpPr>
            <p:cNvPr id="377" name="Google Shape;377;p25"/>
            <p:cNvSpPr/>
            <p:nvPr/>
          </p:nvSpPr>
          <p:spPr>
            <a:xfrm>
              <a:off x="3341549" y="4070726"/>
              <a:ext cx="176100" cy="171900"/>
            </a:xfrm>
            <a:prstGeom prst="heart">
              <a:avLst/>
            </a:prstGeom>
            <a:solidFill>
              <a:srgbClr val="EF3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78" name="Google Shape;378;p25"/>
          <p:cNvGrpSpPr/>
          <p:nvPr/>
        </p:nvGrpSpPr>
        <p:grpSpPr>
          <a:xfrm rot="-597532">
            <a:off x="682398" y="1656199"/>
            <a:ext cx="2688723" cy="2078643"/>
            <a:chOff x="3349925" y="3465425"/>
            <a:chExt cx="1894827" cy="1464885"/>
          </a:xfrm>
        </p:grpSpPr>
        <p:sp>
          <p:nvSpPr>
            <p:cNvPr id="379" name="Google Shape;379;p25"/>
            <p:cNvSpPr/>
            <p:nvPr/>
          </p:nvSpPr>
          <p:spPr>
            <a:xfrm>
              <a:off x="3602882" y="3675822"/>
              <a:ext cx="1499655" cy="1175271"/>
            </a:xfrm>
            <a:custGeom>
              <a:rect b="b" l="l" r="r" t="t"/>
              <a:pathLst>
                <a:path extrusionOk="0" h="89664" w="114412">
                  <a:moveTo>
                    <a:pt x="81043" y="0"/>
                  </a:moveTo>
                  <a:cubicBezTo>
                    <a:pt x="69526" y="0"/>
                    <a:pt x="58683" y="5871"/>
                    <a:pt x="55339" y="12696"/>
                  </a:cubicBezTo>
                  <a:cubicBezTo>
                    <a:pt x="51976" y="5872"/>
                    <a:pt x="41139" y="6"/>
                    <a:pt x="29628" y="6"/>
                  </a:cubicBezTo>
                  <a:cubicBezTo>
                    <a:pt x="23465" y="6"/>
                    <a:pt x="17110" y="1687"/>
                    <a:pt x="11604" y="5803"/>
                  </a:cubicBezTo>
                  <a:cubicBezTo>
                    <a:pt x="1454" y="13372"/>
                    <a:pt x="0" y="27483"/>
                    <a:pt x="3058" y="40189"/>
                  </a:cubicBezTo>
                  <a:cubicBezTo>
                    <a:pt x="4637" y="46706"/>
                    <a:pt x="7368" y="52846"/>
                    <a:pt x="10727" y="57583"/>
                  </a:cubicBezTo>
                  <a:cubicBezTo>
                    <a:pt x="21003" y="72019"/>
                    <a:pt x="43835" y="87383"/>
                    <a:pt x="55339" y="89663"/>
                  </a:cubicBezTo>
                  <a:cubicBezTo>
                    <a:pt x="66817" y="87383"/>
                    <a:pt x="89650" y="72019"/>
                    <a:pt x="99925" y="57583"/>
                  </a:cubicBezTo>
                  <a:cubicBezTo>
                    <a:pt x="109850" y="43623"/>
                    <a:pt x="114412" y="17257"/>
                    <a:pt x="99073" y="5803"/>
                  </a:cubicBezTo>
                  <a:cubicBezTo>
                    <a:pt x="98472" y="5352"/>
                    <a:pt x="97845" y="4926"/>
                    <a:pt x="97219" y="4525"/>
                  </a:cubicBezTo>
                  <a:cubicBezTo>
                    <a:pt x="92165" y="1331"/>
                    <a:pt x="86528" y="0"/>
                    <a:pt x="8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3647224" y="3722313"/>
              <a:ext cx="522347" cy="460912"/>
            </a:xfrm>
            <a:custGeom>
              <a:rect b="b" l="l" r="r" t="t"/>
              <a:pathLst>
                <a:path extrusionOk="0" h="35164" w="39851">
                  <a:moveTo>
                    <a:pt x="25364" y="1"/>
                  </a:moveTo>
                  <a:cubicBezTo>
                    <a:pt x="20176" y="1"/>
                    <a:pt x="14311" y="2507"/>
                    <a:pt x="9574" y="7244"/>
                  </a:cubicBezTo>
                  <a:cubicBezTo>
                    <a:pt x="1730" y="15088"/>
                    <a:pt x="0" y="26091"/>
                    <a:pt x="5690" y="31805"/>
                  </a:cubicBezTo>
                  <a:cubicBezTo>
                    <a:pt x="7970" y="34086"/>
                    <a:pt x="11078" y="35164"/>
                    <a:pt x="14487" y="35164"/>
                  </a:cubicBezTo>
                  <a:cubicBezTo>
                    <a:pt x="19675" y="35164"/>
                    <a:pt x="25539" y="32657"/>
                    <a:pt x="30276" y="27921"/>
                  </a:cubicBezTo>
                  <a:cubicBezTo>
                    <a:pt x="38121" y="20076"/>
                    <a:pt x="39850" y="9073"/>
                    <a:pt x="34161" y="3359"/>
                  </a:cubicBezTo>
                  <a:cubicBezTo>
                    <a:pt x="31880" y="1078"/>
                    <a:pt x="28773" y="1"/>
                    <a:pt x="25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4425782" y="4714726"/>
              <a:ext cx="488176" cy="136344"/>
            </a:xfrm>
            <a:custGeom>
              <a:rect b="b" l="l" r="r" t="t"/>
              <a:pathLst>
                <a:path extrusionOk="0" h="10402" w="37244">
                  <a:moveTo>
                    <a:pt x="33635" y="0"/>
                  </a:moveTo>
                  <a:cubicBezTo>
                    <a:pt x="29767" y="3084"/>
                    <a:pt x="24045" y="4618"/>
                    <a:pt x="17296" y="4618"/>
                  </a:cubicBezTo>
                  <a:cubicBezTo>
                    <a:pt x="14337" y="4618"/>
                    <a:pt x="11180" y="4323"/>
                    <a:pt x="7895" y="3735"/>
                  </a:cubicBezTo>
                  <a:cubicBezTo>
                    <a:pt x="7895" y="3735"/>
                    <a:pt x="2908" y="6542"/>
                    <a:pt x="0" y="7845"/>
                  </a:cubicBezTo>
                  <a:cubicBezTo>
                    <a:pt x="5690" y="9424"/>
                    <a:pt x="11279" y="10301"/>
                    <a:pt x="16492" y="10376"/>
                  </a:cubicBezTo>
                  <a:cubicBezTo>
                    <a:pt x="16767" y="10376"/>
                    <a:pt x="17043" y="10401"/>
                    <a:pt x="17319" y="10401"/>
                  </a:cubicBezTo>
                  <a:cubicBezTo>
                    <a:pt x="25539" y="10401"/>
                    <a:pt x="32432" y="8371"/>
                    <a:pt x="37244" y="4537"/>
                  </a:cubicBezTo>
                  <a:lnTo>
                    <a:pt x="3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3808522" y="3465425"/>
              <a:ext cx="1013472" cy="1369576"/>
            </a:xfrm>
            <a:custGeom>
              <a:rect b="b" l="l" r="r" t="t"/>
              <a:pathLst>
                <a:path extrusionOk="0" h="104488" w="77320">
                  <a:moveTo>
                    <a:pt x="38447" y="1"/>
                  </a:moveTo>
                  <a:cubicBezTo>
                    <a:pt x="32457" y="1"/>
                    <a:pt x="26391" y="1329"/>
                    <a:pt x="20853" y="4011"/>
                  </a:cubicBezTo>
                  <a:cubicBezTo>
                    <a:pt x="14612" y="7043"/>
                    <a:pt x="9524" y="11529"/>
                    <a:pt x="5790" y="17093"/>
                  </a:cubicBezTo>
                  <a:cubicBezTo>
                    <a:pt x="7193" y="16717"/>
                    <a:pt x="8622" y="16467"/>
                    <a:pt x="10025" y="16291"/>
                  </a:cubicBezTo>
                  <a:cubicBezTo>
                    <a:pt x="13334" y="11780"/>
                    <a:pt x="17695" y="8121"/>
                    <a:pt x="22883" y="5590"/>
                  </a:cubicBezTo>
                  <a:cubicBezTo>
                    <a:pt x="22908" y="5590"/>
                    <a:pt x="22933" y="5564"/>
                    <a:pt x="22958" y="5564"/>
                  </a:cubicBezTo>
                  <a:cubicBezTo>
                    <a:pt x="22983" y="5564"/>
                    <a:pt x="22983" y="5539"/>
                    <a:pt x="23008" y="5539"/>
                  </a:cubicBezTo>
                  <a:cubicBezTo>
                    <a:pt x="23008" y="5539"/>
                    <a:pt x="23033" y="5539"/>
                    <a:pt x="23033" y="5514"/>
                  </a:cubicBezTo>
                  <a:cubicBezTo>
                    <a:pt x="28121" y="3083"/>
                    <a:pt x="33660" y="1880"/>
                    <a:pt x="39123" y="1880"/>
                  </a:cubicBezTo>
                  <a:cubicBezTo>
                    <a:pt x="40853" y="1880"/>
                    <a:pt x="42582" y="2006"/>
                    <a:pt x="44286" y="2231"/>
                  </a:cubicBezTo>
                  <a:cubicBezTo>
                    <a:pt x="49424" y="2958"/>
                    <a:pt x="54362" y="4787"/>
                    <a:pt x="58597" y="7670"/>
                  </a:cubicBezTo>
                  <a:cubicBezTo>
                    <a:pt x="58622" y="7695"/>
                    <a:pt x="58647" y="7695"/>
                    <a:pt x="58672" y="7720"/>
                  </a:cubicBezTo>
                  <a:cubicBezTo>
                    <a:pt x="68271" y="14311"/>
                    <a:pt x="73434" y="25489"/>
                    <a:pt x="73434" y="39525"/>
                  </a:cubicBezTo>
                  <a:cubicBezTo>
                    <a:pt x="73434" y="41204"/>
                    <a:pt x="73359" y="42883"/>
                    <a:pt x="73209" y="44612"/>
                  </a:cubicBezTo>
                  <a:cubicBezTo>
                    <a:pt x="71279" y="67871"/>
                    <a:pt x="57595" y="86618"/>
                    <a:pt x="35665" y="96041"/>
                  </a:cubicBezTo>
                  <a:cubicBezTo>
                    <a:pt x="35640" y="96066"/>
                    <a:pt x="35640" y="96066"/>
                    <a:pt x="35615" y="96066"/>
                  </a:cubicBezTo>
                  <a:cubicBezTo>
                    <a:pt x="35589" y="96091"/>
                    <a:pt x="35564" y="96091"/>
                    <a:pt x="35539" y="96091"/>
                  </a:cubicBezTo>
                  <a:cubicBezTo>
                    <a:pt x="35539" y="96116"/>
                    <a:pt x="35514" y="96116"/>
                    <a:pt x="35489" y="96116"/>
                  </a:cubicBezTo>
                  <a:cubicBezTo>
                    <a:pt x="26341" y="100026"/>
                    <a:pt x="17494" y="101655"/>
                    <a:pt x="9975" y="101655"/>
                  </a:cubicBezTo>
                  <a:cubicBezTo>
                    <a:pt x="7168" y="101655"/>
                    <a:pt x="4562" y="101430"/>
                    <a:pt x="2181" y="101004"/>
                  </a:cubicBezTo>
                  <a:cubicBezTo>
                    <a:pt x="1504" y="101806"/>
                    <a:pt x="777" y="102532"/>
                    <a:pt x="0" y="103209"/>
                  </a:cubicBezTo>
                  <a:cubicBezTo>
                    <a:pt x="3309" y="104061"/>
                    <a:pt x="6993" y="104487"/>
                    <a:pt x="10928" y="104487"/>
                  </a:cubicBezTo>
                  <a:cubicBezTo>
                    <a:pt x="19223" y="104487"/>
                    <a:pt x="28547" y="102583"/>
                    <a:pt x="37369" y="98798"/>
                  </a:cubicBezTo>
                  <a:cubicBezTo>
                    <a:pt x="47519" y="94437"/>
                    <a:pt x="56316" y="87846"/>
                    <a:pt x="62783" y="79775"/>
                  </a:cubicBezTo>
                  <a:cubicBezTo>
                    <a:pt x="70402" y="70277"/>
                    <a:pt x="74813" y="58898"/>
                    <a:pt x="75865" y="45991"/>
                  </a:cubicBezTo>
                  <a:cubicBezTo>
                    <a:pt x="77319" y="28522"/>
                    <a:pt x="71630" y="14462"/>
                    <a:pt x="59875" y="6417"/>
                  </a:cubicBezTo>
                  <a:cubicBezTo>
                    <a:pt x="53660" y="2156"/>
                    <a:pt x="46116" y="1"/>
                    <a:pt x="38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3349925" y="4365759"/>
              <a:ext cx="582799" cy="514181"/>
            </a:xfrm>
            <a:custGeom>
              <a:rect b="b" l="l" r="r" t="t"/>
              <a:pathLst>
                <a:path extrusionOk="0" h="39228" w="44463">
                  <a:moveTo>
                    <a:pt x="22245" y="0"/>
                  </a:moveTo>
                  <a:cubicBezTo>
                    <a:pt x="16174" y="0"/>
                    <a:pt x="10182" y="2811"/>
                    <a:pt x="6342" y="8103"/>
                  </a:cubicBezTo>
                  <a:cubicBezTo>
                    <a:pt x="1" y="16850"/>
                    <a:pt x="1930" y="29131"/>
                    <a:pt x="10702" y="35497"/>
                  </a:cubicBezTo>
                  <a:cubicBezTo>
                    <a:pt x="14184" y="38013"/>
                    <a:pt x="18215" y="39227"/>
                    <a:pt x="22209" y="39227"/>
                  </a:cubicBezTo>
                  <a:cubicBezTo>
                    <a:pt x="28276" y="39227"/>
                    <a:pt x="34257" y="36426"/>
                    <a:pt x="38096" y="31136"/>
                  </a:cubicBezTo>
                  <a:cubicBezTo>
                    <a:pt x="44462" y="22364"/>
                    <a:pt x="42507" y="10108"/>
                    <a:pt x="33735" y="3742"/>
                  </a:cubicBezTo>
                  <a:cubicBezTo>
                    <a:pt x="30265" y="1216"/>
                    <a:pt x="26238" y="0"/>
                    <a:pt x="2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3396574" y="4407139"/>
              <a:ext cx="489172" cy="431460"/>
            </a:xfrm>
            <a:custGeom>
              <a:rect b="b" l="l" r="r" t="t"/>
              <a:pathLst>
                <a:path extrusionOk="0" h="32917" w="37320">
                  <a:moveTo>
                    <a:pt x="18673" y="1"/>
                  </a:moveTo>
                  <a:cubicBezTo>
                    <a:pt x="13582" y="1"/>
                    <a:pt x="8558" y="2357"/>
                    <a:pt x="5339" y="6801"/>
                  </a:cubicBezTo>
                  <a:cubicBezTo>
                    <a:pt x="1" y="14144"/>
                    <a:pt x="1655" y="24445"/>
                    <a:pt x="8998" y="29783"/>
                  </a:cubicBezTo>
                  <a:cubicBezTo>
                    <a:pt x="11909" y="31899"/>
                    <a:pt x="15284" y="32916"/>
                    <a:pt x="18631" y="32916"/>
                  </a:cubicBezTo>
                  <a:cubicBezTo>
                    <a:pt x="23728" y="32916"/>
                    <a:pt x="28758" y="30557"/>
                    <a:pt x="31981" y="26124"/>
                  </a:cubicBezTo>
                  <a:cubicBezTo>
                    <a:pt x="37319" y="18781"/>
                    <a:pt x="35690" y="8480"/>
                    <a:pt x="28322" y="3141"/>
                  </a:cubicBezTo>
                  <a:cubicBezTo>
                    <a:pt x="25406" y="1022"/>
                    <a:pt x="22025" y="1"/>
                    <a:pt x="18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3425161" y="4430483"/>
              <a:ext cx="317018" cy="335749"/>
            </a:xfrm>
            <a:custGeom>
              <a:rect b="b" l="l" r="r" t="t"/>
              <a:pathLst>
                <a:path extrusionOk="0" h="25615" w="24186">
                  <a:moveTo>
                    <a:pt x="16123" y="0"/>
                  </a:moveTo>
                  <a:cubicBezTo>
                    <a:pt x="11645" y="0"/>
                    <a:pt x="7237" y="2077"/>
                    <a:pt x="4436" y="5922"/>
                  </a:cubicBezTo>
                  <a:cubicBezTo>
                    <a:pt x="0" y="12037"/>
                    <a:pt x="1053" y="20609"/>
                    <a:pt x="6842" y="25446"/>
                  </a:cubicBezTo>
                  <a:cubicBezTo>
                    <a:pt x="6987" y="25557"/>
                    <a:pt x="7162" y="25614"/>
                    <a:pt x="7336" y="25614"/>
                  </a:cubicBezTo>
                  <a:cubicBezTo>
                    <a:pt x="7553" y="25614"/>
                    <a:pt x="7767" y="25526"/>
                    <a:pt x="7920" y="25345"/>
                  </a:cubicBezTo>
                  <a:cubicBezTo>
                    <a:pt x="8171" y="25020"/>
                    <a:pt x="8145" y="24543"/>
                    <a:pt x="7820" y="24268"/>
                  </a:cubicBezTo>
                  <a:cubicBezTo>
                    <a:pt x="2632" y="19957"/>
                    <a:pt x="1679" y="12288"/>
                    <a:pt x="5664" y="6824"/>
                  </a:cubicBezTo>
                  <a:cubicBezTo>
                    <a:pt x="8165" y="3373"/>
                    <a:pt x="12116" y="1512"/>
                    <a:pt x="16127" y="1512"/>
                  </a:cubicBezTo>
                  <a:cubicBezTo>
                    <a:pt x="18467" y="1512"/>
                    <a:pt x="20827" y="2145"/>
                    <a:pt x="22932" y="3466"/>
                  </a:cubicBezTo>
                  <a:cubicBezTo>
                    <a:pt x="23053" y="3540"/>
                    <a:pt x="23191" y="3576"/>
                    <a:pt x="23328" y="3576"/>
                  </a:cubicBezTo>
                  <a:cubicBezTo>
                    <a:pt x="23561" y="3576"/>
                    <a:pt x="23793" y="3470"/>
                    <a:pt x="23935" y="3265"/>
                  </a:cubicBezTo>
                  <a:lnTo>
                    <a:pt x="23960" y="3215"/>
                  </a:lnTo>
                  <a:cubicBezTo>
                    <a:pt x="24186" y="2864"/>
                    <a:pt x="24085" y="2413"/>
                    <a:pt x="23735" y="2187"/>
                  </a:cubicBezTo>
                  <a:cubicBezTo>
                    <a:pt x="21378" y="709"/>
                    <a:pt x="18739" y="0"/>
                    <a:pt x="16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3540138" y="4479464"/>
              <a:ext cx="317018" cy="335867"/>
            </a:xfrm>
            <a:custGeom>
              <a:rect b="b" l="l" r="r" t="t"/>
              <a:pathLst>
                <a:path extrusionOk="0" h="25624" w="24186">
                  <a:moveTo>
                    <a:pt x="16861" y="1"/>
                  </a:moveTo>
                  <a:cubicBezTo>
                    <a:pt x="16644" y="1"/>
                    <a:pt x="16432" y="97"/>
                    <a:pt x="16291" y="280"/>
                  </a:cubicBezTo>
                  <a:lnTo>
                    <a:pt x="16241" y="330"/>
                  </a:lnTo>
                  <a:cubicBezTo>
                    <a:pt x="16015" y="631"/>
                    <a:pt x="16065" y="1082"/>
                    <a:pt x="16366" y="1333"/>
                  </a:cubicBezTo>
                  <a:cubicBezTo>
                    <a:pt x="21554" y="5669"/>
                    <a:pt x="22506" y="13338"/>
                    <a:pt x="18521" y="18801"/>
                  </a:cubicBezTo>
                  <a:cubicBezTo>
                    <a:pt x="16020" y="22252"/>
                    <a:pt x="12080" y="24113"/>
                    <a:pt x="8069" y="24113"/>
                  </a:cubicBezTo>
                  <a:cubicBezTo>
                    <a:pt x="5730" y="24113"/>
                    <a:pt x="3368" y="23480"/>
                    <a:pt x="1253" y="22160"/>
                  </a:cubicBezTo>
                  <a:cubicBezTo>
                    <a:pt x="1126" y="22078"/>
                    <a:pt x="987" y="22039"/>
                    <a:pt x="849" y="22039"/>
                  </a:cubicBezTo>
                  <a:cubicBezTo>
                    <a:pt x="606" y="22039"/>
                    <a:pt x="370" y="22161"/>
                    <a:pt x="226" y="22385"/>
                  </a:cubicBezTo>
                  <a:cubicBezTo>
                    <a:pt x="0" y="22761"/>
                    <a:pt x="100" y="23212"/>
                    <a:pt x="451" y="23438"/>
                  </a:cubicBezTo>
                  <a:cubicBezTo>
                    <a:pt x="2806" y="24915"/>
                    <a:pt x="5442" y="25624"/>
                    <a:pt x="8056" y="25624"/>
                  </a:cubicBezTo>
                  <a:cubicBezTo>
                    <a:pt x="12536" y="25624"/>
                    <a:pt x="16948" y="23541"/>
                    <a:pt x="19749" y="19679"/>
                  </a:cubicBezTo>
                  <a:cubicBezTo>
                    <a:pt x="24186" y="13588"/>
                    <a:pt x="23133" y="5017"/>
                    <a:pt x="17343" y="180"/>
                  </a:cubicBezTo>
                  <a:cubicBezTo>
                    <a:pt x="17201" y="59"/>
                    <a:pt x="17029" y="1"/>
                    <a:pt x="16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3582186" y="4491667"/>
              <a:ext cx="90350" cy="180372"/>
            </a:xfrm>
            <a:custGeom>
              <a:rect b="b" l="l" r="r" t="t"/>
              <a:pathLst>
                <a:path extrusionOk="0" h="13761" w="6893">
                  <a:moveTo>
                    <a:pt x="0" y="1"/>
                  </a:moveTo>
                  <a:lnTo>
                    <a:pt x="5138" y="13760"/>
                  </a:lnTo>
                  <a:lnTo>
                    <a:pt x="6892" y="129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5145528" y="4556456"/>
              <a:ext cx="99224" cy="119842"/>
            </a:xfrm>
            <a:custGeom>
              <a:rect b="b" l="l" r="r" t="t"/>
              <a:pathLst>
                <a:path extrusionOk="0" h="9143" w="7570">
                  <a:moveTo>
                    <a:pt x="3689" y="1"/>
                  </a:moveTo>
                  <a:cubicBezTo>
                    <a:pt x="3438" y="1"/>
                    <a:pt x="3182" y="47"/>
                    <a:pt x="2933" y="145"/>
                  </a:cubicBezTo>
                  <a:lnTo>
                    <a:pt x="1" y="1273"/>
                  </a:lnTo>
                  <a:lnTo>
                    <a:pt x="3033" y="9143"/>
                  </a:lnTo>
                  <a:lnTo>
                    <a:pt x="5966" y="8015"/>
                  </a:lnTo>
                  <a:cubicBezTo>
                    <a:pt x="7044" y="7589"/>
                    <a:pt x="7570" y="6386"/>
                    <a:pt x="7144" y="5308"/>
                  </a:cubicBezTo>
                  <a:lnTo>
                    <a:pt x="5615" y="1323"/>
                  </a:lnTo>
                  <a:cubicBezTo>
                    <a:pt x="5307" y="514"/>
                    <a:pt x="4524" y="1"/>
                    <a:pt x="3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4648501" y="4730494"/>
              <a:ext cx="98896" cy="142623"/>
            </a:xfrm>
            <a:custGeom>
              <a:rect b="b" l="l" r="r" t="t"/>
              <a:pathLst>
                <a:path extrusionOk="0" h="10881" w="7545">
                  <a:moveTo>
                    <a:pt x="3685" y="0"/>
                  </a:moveTo>
                  <a:lnTo>
                    <a:pt x="1780" y="727"/>
                  </a:lnTo>
                  <a:cubicBezTo>
                    <a:pt x="577" y="1178"/>
                    <a:pt x="1" y="2532"/>
                    <a:pt x="452" y="3735"/>
                  </a:cubicBezTo>
                  <a:lnTo>
                    <a:pt x="2632" y="9399"/>
                  </a:lnTo>
                  <a:cubicBezTo>
                    <a:pt x="2999" y="10325"/>
                    <a:pt x="3886" y="10880"/>
                    <a:pt x="4824" y="10880"/>
                  </a:cubicBezTo>
                  <a:cubicBezTo>
                    <a:pt x="5104" y="10880"/>
                    <a:pt x="5389" y="10831"/>
                    <a:pt x="5665" y="10727"/>
                  </a:cubicBezTo>
                  <a:lnTo>
                    <a:pt x="7545" y="10000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4648501" y="4492611"/>
              <a:ext cx="590349" cy="435549"/>
            </a:xfrm>
            <a:custGeom>
              <a:rect b="b" l="l" r="r" t="t"/>
              <a:pathLst>
                <a:path extrusionOk="0" h="33229" w="45039">
                  <a:moveTo>
                    <a:pt x="26092" y="0"/>
                  </a:moveTo>
                  <a:cubicBezTo>
                    <a:pt x="23089" y="0"/>
                    <a:pt x="19917" y="573"/>
                    <a:pt x="16793" y="1783"/>
                  </a:cubicBezTo>
                  <a:cubicBezTo>
                    <a:pt x="6116" y="5919"/>
                    <a:pt x="1" y="15894"/>
                    <a:pt x="3159" y="24089"/>
                  </a:cubicBezTo>
                  <a:cubicBezTo>
                    <a:pt x="5411" y="29889"/>
                    <a:pt x="11693" y="33229"/>
                    <a:pt x="18957" y="33229"/>
                  </a:cubicBezTo>
                  <a:cubicBezTo>
                    <a:pt x="21958" y="33229"/>
                    <a:pt x="25126" y="32659"/>
                    <a:pt x="28247" y="31458"/>
                  </a:cubicBezTo>
                  <a:cubicBezTo>
                    <a:pt x="38948" y="27322"/>
                    <a:pt x="45039" y="17322"/>
                    <a:pt x="41881" y="9127"/>
                  </a:cubicBezTo>
                  <a:cubicBezTo>
                    <a:pt x="39629" y="3347"/>
                    <a:pt x="33352" y="0"/>
                    <a:pt x="26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4845280" y="4490658"/>
              <a:ext cx="208029" cy="439652"/>
            </a:xfrm>
            <a:custGeom>
              <a:rect b="b" l="l" r="r" t="t"/>
              <a:pathLst>
                <a:path extrusionOk="0" h="33542" w="15871">
                  <a:moveTo>
                    <a:pt x="2243" y="1"/>
                  </a:moveTo>
                  <a:cubicBezTo>
                    <a:pt x="1178" y="1"/>
                    <a:pt x="1" y="1030"/>
                    <a:pt x="401" y="2409"/>
                  </a:cubicBezTo>
                  <a:cubicBezTo>
                    <a:pt x="3384" y="12759"/>
                    <a:pt x="7269" y="22835"/>
                    <a:pt x="12006" y="32534"/>
                  </a:cubicBezTo>
                  <a:cubicBezTo>
                    <a:pt x="12351" y="33243"/>
                    <a:pt x="12979" y="33541"/>
                    <a:pt x="13602" y="33541"/>
                  </a:cubicBezTo>
                  <a:cubicBezTo>
                    <a:pt x="14743" y="33541"/>
                    <a:pt x="15871" y="32543"/>
                    <a:pt x="15239" y="31231"/>
                  </a:cubicBezTo>
                  <a:cubicBezTo>
                    <a:pt x="10477" y="21556"/>
                    <a:pt x="6617" y="11481"/>
                    <a:pt x="3635" y="1105"/>
                  </a:cubicBezTo>
                  <a:cubicBezTo>
                    <a:pt x="3409" y="328"/>
                    <a:pt x="2844" y="1"/>
                    <a:pt x="2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 txBox="1"/>
          <p:nvPr>
            <p:ph type="title"/>
          </p:nvPr>
        </p:nvSpPr>
        <p:spPr>
          <a:xfrm>
            <a:off x="635425" y="306000"/>
            <a:ext cx="46944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Decision Tree</a:t>
            </a:r>
            <a:endParaRPr/>
          </a:p>
        </p:txBody>
      </p:sp>
      <p:grpSp>
        <p:nvGrpSpPr>
          <p:cNvPr id="397" name="Google Shape;397;p26"/>
          <p:cNvGrpSpPr/>
          <p:nvPr/>
        </p:nvGrpSpPr>
        <p:grpSpPr>
          <a:xfrm>
            <a:off x="6092569" y="1471153"/>
            <a:ext cx="2536850" cy="2016669"/>
            <a:chOff x="5430917" y="1107212"/>
            <a:chExt cx="3684604" cy="2929076"/>
          </a:xfrm>
        </p:grpSpPr>
        <p:grpSp>
          <p:nvGrpSpPr>
            <p:cNvPr id="398" name="Google Shape;398;p26"/>
            <p:cNvGrpSpPr/>
            <p:nvPr/>
          </p:nvGrpSpPr>
          <p:grpSpPr>
            <a:xfrm rot="622480">
              <a:off x="5617378" y="1386018"/>
              <a:ext cx="3311683" cy="2371465"/>
              <a:chOff x="6974350" y="3183675"/>
              <a:chExt cx="1583175" cy="1133750"/>
            </a:xfrm>
          </p:grpSpPr>
          <p:sp>
            <p:nvSpPr>
              <p:cNvPr id="399" name="Google Shape;399;p26"/>
              <p:cNvSpPr/>
              <p:nvPr/>
            </p:nvSpPr>
            <p:spPr>
              <a:xfrm>
                <a:off x="6974350" y="3183675"/>
                <a:ext cx="1583175" cy="1133750"/>
              </a:xfrm>
              <a:custGeom>
                <a:rect b="b" l="l" r="r" t="t"/>
                <a:pathLst>
                  <a:path extrusionOk="0" h="45350" w="63327">
                    <a:moveTo>
                      <a:pt x="44870" y="1"/>
                    </a:moveTo>
                    <a:cubicBezTo>
                      <a:pt x="37479" y="1"/>
                      <a:pt x="31478" y="5225"/>
                      <a:pt x="31478" y="5225"/>
                    </a:cubicBezTo>
                    <a:cubicBezTo>
                      <a:pt x="31478" y="5225"/>
                      <a:pt x="25531" y="188"/>
                      <a:pt x="18239" y="188"/>
                    </a:cubicBezTo>
                    <a:cubicBezTo>
                      <a:pt x="15826" y="188"/>
                      <a:pt x="13266" y="740"/>
                      <a:pt x="10726" y="2208"/>
                    </a:cubicBezTo>
                    <a:cubicBezTo>
                      <a:pt x="509" y="8120"/>
                      <a:pt x="1" y="31707"/>
                      <a:pt x="31759" y="45350"/>
                    </a:cubicBezTo>
                    <a:cubicBezTo>
                      <a:pt x="63327" y="31267"/>
                      <a:pt x="62493" y="7680"/>
                      <a:pt x="52193" y="1920"/>
                    </a:cubicBezTo>
                    <a:cubicBezTo>
                      <a:pt x="49710" y="529"/>
                      <a:pt x="47220" y="1"/>
                      <a:pt x="448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80950" y="3257050"/>
                <a:ext cx="277250" cy="413075"/>
              </a:xfrm>
              <a:custGeom>
                <a:rect b="b" l="l" r="r" t="t"/>
                <a:pathLst>
                  <a:path extrusionOk="0" h="16523" w="11090">
                    <a:moveTo>
                      <a:pt x="107" y="1"/>
                    </a:moveTo>
                    <a:cubicBezTo>
                      <a:pt x="1" y="1"/>
                      <a:pt x="8" y="145"/>
                      <a:pt x="107" y="160"/>
                    </a:cubicBezTo>
                    <a:cubicBezTo>
                      <a:pt x="3222" y="569"/>
                      <a:pt x="6246" y="3525"/>
                      <a:pt x="7534" y="6254"/>
                    </a:cubicBezTo>
                    <a:cubicBezTo>
                      <a:pt x="8262" y="7792"/>
                      <a:pt x="8861" y="9157"/>
                      <a:pt x="8808" y="10877"/>
                    </a:cubicBezTo>
                    <a:cubicBezTo>
                      <a:pt x="8755" y="12802"/>
                      <a:pt x="8254" y="14591"/>
                      <a:pt x="7777" y="16440"/>
                    </a:cubicBezTo>
                    <a:cubicBezTo>
                      <a:pt x="7762" y="16485"/>
                      <a:pt x="7802" y="16523"/>
                      <a:pt x="7842" y="16523"/>
                    </a:cubicBezTo>
                    <a:cubicBezTo>
                      <a:pt x="7864" y="16523"/>
                      <a:pt x="7885" y="16512"/>
                      <a:pt x="7898" y="16486"/>
                    </a:cubicBezTo>
                    <a:cubicBezTo>
                      <a:pt x="9573" y="13037"/>
                      <a:pt x="11089" y="8740"/>
                      <a:pt x="9308" y="5041"/>
                    </a:cubicBezTo>
                    <a:cubicBezTo>
                      <a:pt x="8535" y="3419"/>
                      <a:pt x="7208" y="1812"/>
                      <a:pt x="5571" y="1032"/>
                    </a:cubicBezTo>
                    <a:cubicBezTo>
                      <a:pt x="3783" y="167"/>
                      <a:pt x="2047" y="31"/>
                      <a:pt x="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7138075" y="3286900"/>
                <a:ext cx="154975" cy="566400"/>
              </a:xfrm>
              <a:custGeom>
                <a:rect b="b" l="l" r="r" t="t"/>
                <a:pathLst>
                  <a:path extrusionOk="0" h="22656" w="6199">
                    <a:moveTo>
                      <a:pt x="6166" y="1"/>
                    </a:moveTo>
                    <a:cubicBezTo>
                      <a:pt x="6162" y="1"/>
                      <a:pt x="6159" y="2"/>
                      <a:pt x="6155" y="4"/>
                    </a:cubicBezTo>
                    <a:cubicBezTo>
                      <a:pt x="2691" y="2642"/>
                      <a:pt x="296" y="6348"/>
                      <a:pt x="145" y="10790"/>
                    </a:cubicBezTo>
                    <a:cubicBezTo>
                      <a:pt x="1" y="15133"/>
                      <a:pt x="2221" y="19559"/>
                      <a:pt x="5170" y="22629"/>
                    </a:cubicBezTo>
                    <a:cubicBezTo>
                      <a:pt x="5189" y="22648"/>
                      <a:pt x="5209" y="22656"/>
                      <a:pt x="5229" y="22656"/>
                    </a:cubicBezTo>
                    <a:cubicBezTo>
                      <a:pt x="5298" y="22656"/>
                      <a:pt x="5357" y="22563"/>
                      <a:pt x="5299" y="22492"/>
                    </a:cubicBezTo>
                    <a:cubicBezTo>
                      <a:pt x="2532" y="19218"/>
                      <a:pt x="1539" y="15148"/>
                      <a:pt x="1933" y="10941"/>
                    </a:cubicBezTo>
                    <a:cubicBezTo>
                      <a:pt x="2290" y="7068"/>
                      <a:pt x="3608" y="3013"/>
                      <a:pt x="6185" y="42"/>
                    </a:cubicBezTo>
                    <a:cubicBezTo>
                      <a:pt x="6198" y="29"/>
                      <a:pt x="6184" y="1"/>
                      <a:pt x="6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  <p:sp>
          <p:nvSpPr>
            <p:cNvPr id="402" name="Google Shape;402;p26"/>
            <p:cNvSpPr/>
            <p:nvPr/>
          </p:nvSpPr>
          <p:spPr>
            <a:xfrm rot="871214">
              <a:off x="6303213" y="2006670"/>
              <a:ext cx="1939998" cy="762590"/>
            </a:xfrm>
            <a:custGeom>
              <a:rect b="b" l="l" r="r" t="t"/>
              <a:pathLst>
                <a:path extrusionOk="0" fill="none" h="17303" w="24196">
                  <a:moveTo>
                    <a:pt x="13376" y="17302"/>
                  </a:moveTo>
                  <a:cubicBezTo>
                    <a:pt x="12920" y="17302"/>
                    <a:pt x="12760" y="15248"/>
                    <a:pt x="12463" y="8651"/>
                  </a:cubicBezTo>
                  <a:cubicBezTo>
                    <a:pt x="12303" y="4999"/>
                    <a:pt x="12098" y="457"/>
                    <a:pt x="11778" y="183"/>
                  </a:cubicBezTo>
                  <a:cubicBezTo>
                    <a:pt x="11504" y="366"/>
                    <a:pt x="11253" y="3744"/>
                    <a:pt x="11048" y="6209"/>
                  </a:cubicBezTo>
                  <a:cubicBezTo>
                    <a:pt x="10683" y="10934"/>
                    <a:pt x="10500" y="12395"/>
                    <a:pt x="10089" y="12395"/>
                  </a:cubicBezTo>
                  <a:cubicBezTo>
                    <a:pt x="9701" y="12395"/>
                    <a:pt x="9541" y="11687"/>
                    <a:pt x="9382" y="10843"/>
                  </a:cubicBezTo>
                  <a:cubicBezTo>
                    <a:pt x="9245" y="10249"/>
                    <a:pt x="9085" y="9450"/>
                    <a:pt x="8879" y="9450"/>
                  </a:cubicBezTo>
                  <a:cubicBezTo>
                    <a:pt x="8651" y="9450"/>
                    <a:pt x="8514" y="10044"/>
                    <a:pt x="8377" y="10523"/>
                  </a:cubicBezTo>
                  <a:cubicBezTo>
                    <a:pt x="8218" y="11139"/>
                    <a:pt x="8058" y="11733"/>
                    <a:pt x="7693" y="11733"/>
                  </a:cubicBezTo>
                  <a:lnTo>
                    <a:pt x="0" y="11733"/>
                  </a:lnTo>
                  <a:lnTo>
                    <a:pt x="0" y="11527"/>
                  </a:lnTo>
                  <a:lnTo>
                    <a:pt x="7693" y="11527"/>
                  </a:lnTo>
                  <a:cubicBezTo>
                    <a:pt x="7898" y="11527"/>
                    <a:pt x="8058" y="10934"/>
                    <a:pt x="8172" y="10455"/>
                  </a:cubicBezTo>
                  <a:cubicBezTo>
                    <a:pt x="8354" y="9838"/>
                    <a:pt x="8491" y="9245"/>
                    <a:pt x="8879" y="9245"/>
                  </a:cubicBezTo>
                  <a:cubicBezTo>
                    <a:pt x="9245" y="9245"/>
                    <a:pt x="9404" y="9975"/>
                    <a:pt x="9564" y="10797"/>
                  </a:cubicBezTo>
                  <a:cubicBezTo>
                    <a:pt x="9701" y="11390"/>
                    <a:pt x="9861" y="12189"/>
                    <a:pt x="10066" y="12189"/>
                  </a:cubicBezTo>
                  <a:cubicBezTo>
                    <a:pt x="10386" y="12030"/>
                    <a:pt x="10660" y="8651"/>
                    <a:pt x="10842" y="6186"/>
                  </a:cubicBezTo>
                  <a:cubicBezTo>
                    <a:pt x="11208" y="1461"/>
                    <a:pt x="11390" y="1"/>
                    <a:pt x="11801" y="1"/>
                  </a:cubicBezTo>
                  <a:cubicBezTo>
                    <a:pt x="12212" y="1"/>
                    <a:pt x="12372" y="2055"/>
                    <a:pt x="12668" y="8651"/>
                  </a:cubicBezTo>
                  <a:cubicBezTo>
                    <a:pt x="12828" y="12303"/>
                    <a:pt x="13034" y="16846"/>
                    <a:pt x="13353" y="17120"/>
                  </a:cubicBezTo>
                  <a:cubicBezTo>
                    <a:pt x="13513" y="16960"/>
                    <a:pt x="13627" y="15248"/>
                    <a:pt x="13718" y="13993"/>
                  </a:cubicBezTo>
                  <a:cubicBezTo>
                    <a:pt x="13901" y="11413"/>
                    <a:pt x="13992" y="10706"/>
                    <a:pt x="14266" y="10706"/>
                  </a:cubicBezTo>
                  <a:cubicBezTo>
                    <a:pt x="14563" y="10706"/>
                    <a:pt x="14700" y="11025"/>
                    <a:pt x="14814" y="11322"/>
                  </a:cubicBezTo>
                  <a:cubicBezTo>
                    <a:pt x="14905" y="11550"/>
                    <a:pt x="15019" y="11778"/>
                    <a:pt x="15156" y="11778"/>
                  </a:cubicBezTo>
                  <a:lnTo>
                    <a:pt x="15156" y="11778"/>
                  </a:lnTo>
                  <a:cubicBezTo>
                    <a:pt x="15430" y="11778"/>
                    <a:pt x="15613" y="10660"/>
                    <a:pt x="15727" y="9930"/>
                  </a:cubicBezTo>
                  <a:cubicBezTo>
                    <a:pt x="15932" y="8674"/>
                    <a:pt x="16092" y="7898"/>
                    <a:pt x="16480" y="7898"/>
                  </a:cubicBezTo>
                  <a:cubicBezTo>
                    <a:pt x="16868" y="7898"/>
                    <a:pt x="17005" y="8857"/>
                    <a:pt x="17234" y="10569"/>
                  </a:cubicBezTo>
                  <a:cubicBezTo>
                    <a:pt x="17348" y="11482"/>
                    <a:pt x="17553" y="13034"/>
                    <a:pt x="17781" y="13034"/>
                  </a:cubicBezTo>
                  <a:cubicBezTo>
                    <a:pt x="17941" y="13034"/>
                    <a:pt x="18078" y="12258"/>
                    <a:pt x="18147" y="11847"/>
                  </a:cubicBezTo>
                  <a:cubicBezTo>
                    <a:pt x="18306" y="11025"/>
                    <a:pt x="18420" y="10500"/>
                    <a:pt x="18717" y="10500"/>
                  </a:cubicBezTo>
                  <a:cubicBezTo>
                    <a:pt x="19037" y="10500"/>
                    <a:pt x="19151" y="10980"/>
                    <a:pt x="19288" y="11459"/>
                  </a:cubicBezTo>
                  <a:cubicBezTo>
                    <a:pt x="19356" y="11801"/>
                    <a:pt x="19493" y="12258"/>
                    <a:pt x="19630" y="12258"/>
                  </a:cubicBezTo>
                  <a:cubicBezTo>
                    <a:pt x="19721" y="12258"/>
                    <a:pt x="19790" y="12075"/>
                    <a:pt x="19836" y="11938"/>
                  </a:cubicBezTo>
                  <a:cubicBezTo>
                    <a:pt x="19904" y="11733"/>
                    <a:pt x="19973" y="11527"/>
                    <a:pt x="20155" y="11527"/>
                  </a:cubicBezTo>
                  <a:lnTo>
                    <a:pt x="24195" y="11527"/>
                  </a:lnTo>
                  <a:lnTo>
                    <a:pt x="24195" y="11733"/>
                  </a:lnTo>
                  <a:lnTo>
                    <a:pt x="20155" y="11733"/>
                  </a:lnTo>
                  <a:cubicBezTo>
                    <a:pt x="20110" y="11733"/>
                    <a:pt x="20064" y="11915"/>
                    <a:pt x="20018" y="11984"/>
                  </a:cubicBezTo>
                  <a:cubicBezTo>
                    <a:pt x="19950" y="12189"/>
                    <a:pt x="19881" y="12463"/>
                    <a:pt x="19630" y="12463"/>
                  </a:cubicBezTo>
                  <a:cubicBezTo>
                    <a:pt x="19333" y="12463"/>
                    <a:pt x="19197" y="12007"/>
                    <a:pt x="19082" y="11505"/>
                  </a:cubicBezTo>
                  <a:cubicBezTo>
                    <a:pt x="18991" y="11162"/>
                    <a:pt x="18877" y="10706"/>
                    <a:pt x="18717" y="10706"/>
                  </a:cubicBezTo>
                  <a:cubicBezTo>
                    <a:pt x="18580" y="10706"/>
                    <a:pt x="18443" y="11482"/>
                    <a:pt x="18352" y="11893"/>
                  </a:cubicBezTo>
                  <a:cubicBezTo>
                    <a:pt x="18215" y="12737"/>
                    <a:pt x="18101" y="13239"/>
                    <a:pt x="17804" y="13239"/>
                  </a:cubicBezTo>
                  <a:cubicBezTo>
                    <a:pt x="17393" y="13239"/>
                    <a:pt x="17256" y="12281"/>
                    <a:pt x="17028" y="10592"/>
                  </a:cubicBezTo>
                  <a:cubicBezTo>
                    <a:pt x="16914" y="9656"/>
                    <a:pt x="16709" y="8104"/>
                    <a:pt x="16480" y="8104"/>
                  </a:cubicBezTo>
                  <a:cubicBezTo>
                    <a:pt x="16229" y="8104"/>
                    <a:pt x="16047" y="9222"/>
                    <a:pt x="15932" y="9975"/>
                  </a:cubicBezTo>
                  <a:cubicBezTo>
                    <a:pt x="15727" y="11231"/>
                    <a:pt x="15567" y="11984"/>
                    <a:pt x="15179" y="11984"/>
                  </a:cubicBezTo>
                  <a:cubicBezTo>
                    <a:pt x="14883" y="11984"/>
                    <a:pt x="14746" y="11664"/>
                    <a:pt x="14631" y="11390"/>
                  </a:cubicBezTo>
                  <a:cubicBezTo>
                    <a:pt x="14517" y="11162"/>
                    <a:pt x="14426" y="10911"/>
                    <a:pt x="14266" y="10911"/>
                  </a:cubicBezTo>
                  <a:cubicBezTo>
                    <a:pt x="14129" y="11048"/>
                    <a:pt x="14015" y="12760"/>
                    <a:pt x="13924" y="14015"/>
                  </a:cubicBezTo>
                  <a:cubicBezTo>
                    <a:pt x="13741" y="16595"/>
                    <a:pt x="13650" y="17302"/>
                    <a:pt x="13376" y="173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03" name="Google Shape;403;p26"/>
          <p:cNvGrpSpPr/>
          <p:nvPr/>
        </p:nvGrpSpPr>
        <p:grpSpPr>
          <a:xfrm rot="537984">
            <a:off x="5630941" y="1311093"/>
            <a:ext cx="1794601" cy="2461918"/>
            <a:chOff x="404475" y="2784351"/>
            <a:chExt cx="1442486" cy="1979027"/>
          </a:xfrm>
        </p:grpSpPr>
        <p:sp>
          <p:nvSpPr>
            <p:cNvPr id="404" name="Google Shape;404;p26"/>
            <p:cNvSpPr/>
            <p:nvPr/>
          </p:nvSpPr>
          <p:spPr>
            <a:xfrm>
              <a:off x="1483024" y="4410378"/>
              <a:ext cx="306528" cy="296648"/>
            </a:xfrm>
            <a:custGeom>
              <a:rect b="b" l="l" r="r" t="t"/>
              <a:pathLst>
                <a:path extrusionOk="0" h="6185" w="6391">
                  <a:moveTo>
                    <a:pt x="4048" y="0"/>
                  </a:moveTo>
                  <a:lnTo>
                    <a:pt x="1" y="2774"/>
                  </a:lnTo>
                  <a:lnTo>
                    <a:pt x="2343" y="6185"/>
                  </a:lnTo>
                  <a:lnTo>
                    <a:pt x="6390" y="3411"/>
                  </a:lnTo>
                  <a:lnTo>
                    <a:pt x="4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04475" y="2784351"/>
              <a:ext cx="421734" cy="581353"/>
            </a:xfrm>
            <a:custGeom>
              <a:rect b="b" l="l" r="r" t="t"/>
              <a:pathLst>
                <a:path extrusionOk="0" h="12121" w="8793">
                  <a:moveTo>
                    <a:pt x="1" y="1"/>
                  </a:moveTo>
                  <a:lnTo>
                    <a:pt x="8308" y="12120"/>
                  </a:lnTo>
                  <a:lnTo>
                    <a:pt x="8793" y="11787"/>
                  </a:lnTo>
                  <a:lnTo>
                    <a:pt x="1252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770178" y="3406263"/>
              <a:ext cx="980114" cy="1207024"/>
            </a:xfrm>
            <a:custGeom>
              <a:rect b="b" l="l" r="r" t="t"/>
              <a:pathLst>
                <a:path extrusionOk="0" h="25166" w="20435">
                  <a:moveTo>
                    <a:pt x="4892" y="0"/>
                  </a:moveTo>
                  <a:cubicBezTo>
                    <a:pt x="4482" y="0"/>
                    <a:pt x="4069" y="119"/>
                    <a:pt x="3707" y="366"/>
                  </a:cubicBezTo>
                  <a:lnTo>
                    <a:pt x="1206" y="2086"/>
                  </a:lnTo>
                  <a:cubicBezTo>
                    <a:pt x="243" y="2738"/>
                    <a:pt x="1" y="4049"/>
                    <a:pt x="660" y="5004"/>
                  </a:cubicBezTo>
                  <a:lnTo>
                    <a:pt x="14462" y="25166"/>
                  </a:lnTo>
                  <a:lnTo>
                    <a:pt x="20435" y="21073"/>
                  </a:lnTo>
                  <a:lnTo>
                    <a:pt x="6633" y="912"/>
                  </a:lnTo>
                  <a:cubicBezTo>
                    <a:pt x="6223" y="318"/>
                    <a:pt x="5562" y="0"/>
                    <a:pt x="489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755310" y="3296192"/>
              <a:ext cx="233769" cy="240964"/>
            </a:xfrm>
            <a:custGeom>
              <a:rect b="b" l="l" r="r" t="t"/>
              <a:pathLst>
                <a:path extrusionOk="0" h="5024" w="4874">
                  <a:moveTo>
                    <a:pt x="1289" y="0"/>
                  </a:moveTo>
                  <a:lnTo>
                    <a:pt x="0" y="880"/>
                  </a:lnTo>
                  <a:lnTo>
                    <a:pt x="531" y="1660"/>
                  </a:lnTo>
                  <a:cubicBezTo>
                    <a:pt x="758" y="1986"/>
                    <a:pt x="864" y="2373"/>
                    <a:pt x="849" y="2767"/>
                  </a:cubicBezTo>
                  <a:lnTo>
                    <a:pt x="758" y="4904"/>
                  </a:lnTo>
                  <a:cubicBezTo>
                    <a:pt x="752" y="4976"/>
                    <a:pt x="807" y="5024"/>
                    <a:pt x="867" y="5024"/>
                  </a:cubicBezTo>
                  <a:cubicBezTo>
                    <a:pt x="889" y="5024"/>
                    <a:pt x="912" y="5017"/>
                    <a:pt x="932" y="5003"/>
                  </a:cubicBezTo>
                  <a:lnTo>
                    <a:pt x="4798" y="2358"/>
                  </a:lnTo>
                  <a:cubicBezTo>
                    <a:pt x="4874" y="2305"/>
                    <a:pt x="4858" y="2191"/>
                    <a:pt x="4767" y="2161"/>
                  </a:cubicBezTo>
                  <a:lnTo>
                    <a:pt x="2744" y="1471"/>
                  </a:lnTo>
                  <a:cubicBezTo>
                    <a:pt x="2365" y="1350"/>
                    <a:pt x="2039" y="1099"/>
                    <a:pt x="1819" y="774"/>
                  </a:cubicBezTo>
                  <a:lnTo>
                    <a:pt x="1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846916" y="3482761"/>
              <a:ext cx="719438" cy="898577"/>
            </a:xfrm>
            <a:custGeom>
              <a:rect b="b" l="l" r="r" t="t"/>
              <a:pathLst>
                <a:path extrusionOk="0" h="18735" w="15000">
                  <a:moveTo>
                    <a:pt x="3271" y="0"/>
                  </a:moveTo>
                  <a:cubicBezTo>
                    <a:pt x="2977" y="0"/>
                    <a:pt x="2679" y="86"/>
                    <a:pt x="2418" y="264"/>
                  </a:cubicBezTo>
                  <a:lnTo>
                    <a:pt x="864" y="1325"/>
                  </a:lnTo>
                  <a:cubicBezTo>
                    <a:pt x="174" y="1795"/>
                    <a:pt x="0" y="2742"/>
                    <a:pt x="470" y="3432"/>
                  </a:cubicBezTo>
                  <a:lnTo>
                    <a:pt x="10952" y="18735"/>
                  </a:lnTo>
                  <a:lnTo>
                    <a:pt x="15000" y="15961"/>
                  </a:lnTo>
                  <a:lnTo>
                    <a:pt x="4517" y="658"/>
                  </a:lnTo>
                  <a:cubicBezTo>
                    <a:pt x="4226" y="230"/>
                    <a:pt x="3753" y="0"/>
                    <a:pt x="3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1336167" y="4284576"/>
              <a:ext cx="494829" cy="379959"/>
            </a:xfrm>
            <a:custGeom>
              <a:rect b="b" l="l" r="r" t="t"/>
              <a:pathLst>
                <a:path extrusionOk="0" h="7922" w="10317">
                  <a:moveTo>
                    <a:pt x="9217" y="1"/>
                  </a:moveTo>
                  <a:lnTo>
                    <a:pt x="1" y="6314"/>
                  </a:lnTo>
                  <a:lnTo>
                    <a:pt x="1100" y="7921"/>
                  </a:lnTo>
                  <a:lnTo>
                    <a:pt x="10316" y="1608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grpSp>
          <p:nvGrpSpPr>
            <p:cNvPr id="410" name="Google Shape;410;p26"/>
            <p:cNvGrpSpPr/>
            <p:nvPr/>
          </p:nvGrpSpPr>
          <p:grpSpPr>
            <a:xfrm>
              <a:off x="956651" y="3456143"/>
              <a:ext cx="682777" cy="921576"/>
              <a:chOff x="956651" y="3456143"/>
              <a:chExt cx="682777" cy="921576"/>
            </a:xfrm>
          </p:grpSpPr>
          <p:sp>
            <p:nvSpPr>
              <p:cNvPr id="411" name="Google Shape;411;p26"/>
              <p:cNvSpPr/>
              <p:nvPr/>
            </p:nvSpPr>
            <p:spPr>
              <a:xfrm>
                <a:off x="1533191" y="4298053"/>
                <a:ext cx="106237" cy="79666"/>
              </a:xfrm>
              <a:custGeom>
                <a:rect b="b" l="l" r="r" t="t"/>
                <a:pathLst>
                  <a:path extrusionOk="0" h="1661" w="2215">
                    <a:moveTo>
                      <a:pt x="2025" y="0"/>
                    </a:moveTo>
                    <a:lnTo>
                      <a:pt x="1" y="1387"/>
                    </a:lnTo>
                    <a:lnTo>
                      <a:pt x="183" y="1660"/>
                    </a:lnTo>
                    <a:lnTo>
                      <a:pt x="2214" y="273"/>
                    </a:lnTo>
                    <a:lnTo>
                      <a:pt x="20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12" name="Google Shape;412;p26"/>
              <p:cNvSpPr/>
              <p:nvPr/>
            </p:nvSpPr>
            <p:spPr>
              <a:xfrm>
                <a:off x="1459427" y="4190092"/>
                <a:ext cx="106189" cy="80001"/>
              </a:xfrm>
              <a:custGeom>
                <a:rect b="b" l="l" r="r" t="t"/>
                <a:pathLst>
                  <a:path extrusionOk="0" h="1668" w="2214">
                    <a:moveTo>
                      <a:pt x="2032" y="0"/>
                    </a:moveTo>
                    <a:lnTo>
                      <a:pt x="0" y="1395"/>
                    </a:lnTo>
                    <a:lnTo>
                      <a:pt x="182" y="1668"/>
                    </a:lnTo>
                    <a:lnTo>
                      <a:pt x="2213" y="281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13" name="Google Shape;413;p26"/>
              <p:cNvSpPr/>
              <p:nvPr/>
            </p:nvSpPr>
            <p:spPr>
              <a:xfrm>
                <a:off x="1546668" y="4246782"/>
                <a:ext cx="57843" cy="46572"/>
              </a:xfrm>
              <a:custGeom>
                <a:rect b="b" l="l" r="r" t="t"/>
                <a:pathLst>
                  <a:path extrusionOk="0" h="971" w="1206">
                    <a:moveTo>
                      <a:pt x="1016" y="1"/>
                    </a:moveTo>
                    <a:lnTo>
                      <a:pt x="0" y="698"/>
                    </a:lnTo>
                    <a:lnTo>
                      <a:pt x="190" y="971"/>
                    </a:lnTo>
                    <a:lnTo>
                      <a:pt x="1205" y="273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14" name="Google Shape;414;p26"/>
              <p:cNvSpPr/>
              <p:nvPr/>
            </p:nvSpPr>
            <p:spPr>
              <a:xfrm>
                <a:off x="1387437" y="4085393"/>
                <a:ext cx="106573" cy="80001"/>
              </a:xfrm>
              <a:custGeom>
                <a:rect b="b" l="l" r="r" t="t"/>
                <a:pathLst>
                  <a:path extrusionOk="0" h="1668" w="2222">
                    <a:moveTo>
                      <a:pt x="2032" y="0"/>
                    </a:moveTo>
                    <a:lnTo>
                      <a:pt x="1" y="1387"/>
                    </a:lnTo>
                    <a:lnTo>
                      <a:pt x="190" y="1668"/>
                    </a:lnTo>
                    <a:lnTo>
                      <a:pt x="2221" y="2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15" name="Google Shape;415;p26"/>
              <p:cNvSpPr/>
              <p:nvPr/>
            </p:nvSpPr>
            <p:spPr>
              <a:xfrm>
                <a:off x="1475062" y="4142083"/>
                <a:ext cx="57843" cy="46572"/>
              </a:xfrm>
              <a:custGeom>
                <a:rect b="b" l="l" r="r" t="t"/>
                <a:pathLst>
                  <a:path extrusionOk="0" h="971" w="1206">
                    <a:moveTo>
                      <a:pt x="1016" y="1"/>
                    </a:moveTo>
                    <a:lnTo>
                      <a:pt x="0" y="698"/>
                    </a:lnTo>
                    <a:lnTo>
                      <a:pt x="190" y="971"/>
                    </a:lnTo>
                    <a:lnTo>
                      <a:pt x="1205" y="274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1315831" y="3980694"/>
                <a:ext cx="106189" cy="79666"/>
              </a:xfrm>
              <a:custGeom>
                <a:rect b="b" l="l" r="r" t="t"/>
                <a:pathLst>
                  <a:path extrusionOk="0" h="1661" w="2214">
                    <a:moveTo>
                      <a:pt x="2032" y="0"/>
                    </a:moveTo>
                    <a:lnTo>
                      <a:pt x="0" y="1387"/>
                    </a:lnTo>
                    <a:lnTo>
                      <a:pt x="182" y="1660"/>
                    </a:lnTo>
                    <a:lnTo>
                      <a:pt x="2214" y="2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1403072" y="4037048"/>
                <a:ext cx="57843" cy="46572"/>
              </a:xfrm>
              <a:custGeom>
                <a:rect b="b" l="l" r="r" t="t"/>
                <a:pathLst>
                  <a:path extrusionOk="0" h="971" w="1206">
                    <a:moveTo>
                      <a:pt x="1016" y="0"/>
                    </a:moveTo>
                    <a:lnTo>
                      <a:pt x="0" y="698"/>
                    </a:lnTo>
                    <a:lnTo>
                      <a:pt x="190" y="970"/>
                    </a:lnTo>
                    <a:lnTo>
                      <a:pt x="1206" y="273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1243842" y="3875611"/>
                <a:ext cx="106573" cy="80049"/>
              </a:xfrm>
              <a:custGeom>
                <a:rect b="b" l="l" r="r" t="t"/>
                <a:pathLst>
                  <a:path extrusionOk="0" h="1669" w="2222">
                    <a:moveTo>
                      <a:pt x="2032" y="1"/>
                    </a:moveTo>
                    <a:lnTo>
                      <a:pt x="1" y="1396"/>
                    </a:lnTo>
                    <a:lnTo>
                      <a:pt x="190" y="1668"/>
                    </a:lnTo>
                    <a:lnTo>
                      <a:pt x="2221" y="274"/>
                    </a:lnTo>
                    <a:lnTo>
                      <a:pt x="20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1331467" y="3932349"/>
                <a:ext cx="57459" cy="46572"/>
              </a:xfrm>
              <a:custGeom>
                <a:rect b="b" l="l" r="r" t="t"/>
                <a:pathLst>
                  <a:path extrusionOk="0" h="971" w="1198">
                    <a:moveTo>
                      <a:pt x="1016" y="0"/>
                    </a:moveTo>
                    <a:lnTo>
                      <a:pt x="0" y="698"/>
                    </a:lnTo>
                    <a:lnTo>
                      <a:pt x="190" y="971"/>
                    </a:lnTo>
                    <a:lnTo>
                      <a:pt x="1198" y="273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20" name="Google Shape;420;p26"/>
              <p:cNvSpPr/>
              <p:nvPr/>
            </p:nvSpPr>
            <p:spPr>
              <a:xfrm>
                <a:off x="1172236" y="3770960"/>
                <a:ext cx="106189" cy="79618"/>
              </a:xfrm>
              <a:custGeom>
                <a:rect b="b" l="l" r="r" t="t"/>
                <a:pathLst>
                  <a:path extrusionOk="0" h="1660" w="2214">
                    <a:moveTo>
                      <a:pt x="2032" y="0"/>
                    </a:moveTo>
                    <a:lnTo>
                      <a:pt x="1" y="1387"/>
                    </a:lnTo>
                    <a:lnTo>
                      <a:pt x="182" y="1660"/>
                    </a:lnTo>
                    <a:lnTo>
                      <a:pt x="2214" y="2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21" name="Google Shape;421;p26"/>
              <p:cNvSpPr/>
              <p:nvPr/>
            </p:nvSpPr>
            <p:spPr>
              <a:xfrm>
                <a:off x="1259477" y="3827650"/>
                <a:ext cx="57843" cy="46236"/>
              </a:xfrm>
              <a:custGeom>
                <a:rect b="b" l="l" r="r" t="t"/>
                <a:pathLst>
                  <a:path extrusionOk="0" h="964" w="1206">
                    <a:moveTo>
                      <a:pt x="1016" y="0"/>
                    </a:moveTo>
                    <a:lnTo>
                      <a:pt x="1" y="690"/>
                    </a:lnTo>
                    <a:lnTo>
                      <a:pt x="190" y="963"/>
                    </a:lnTo>
                    <a:lnTo>
                      <a:pt x="1206" y="273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22" name="Google Shape;422;p26"/>
              <p:cNvSpPr/>
              <p:nvPr/>
            </p:nvSpPr>
            <p:spPr>
              <a:xfrm>
                <a:off x="1100246" y="3665877"/>
                <a:ext cx="106573" cy="80049"/>
              </a:xfrm>
              <a:custGeom>
                <a:rect b="b" l="l" r="r" t="t"/>
                <a:pathLst>
                  <a:path extrusionOk="0" h="1669" w="2222">
                    <a:moveTo>
                      <a:pt x="2032" y="1"/>
                    </a:moveTo>
                    <a:lnTo>
                      <a:pt x="1" y="1395"/>
                    </a:lnTo>
                    <a:lnTo>
                      <a:pt x="190" y="1668"/>
                    </a:lnTo>
                    <a:lnTo>
                      <a:pt x="2222" y="274"/>
                    </a:lnTo>
                    <a:lnTo>
                      <a:pt x="20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23" name="Google Shape;423;p26"/>
              <p:cNvSpPr/>
              <p:nvPr/>
            </p:nvSpPr>
            <p:spPr>
              <a:xfrm>
                <a:off x="1187871" y="3722615"/>
                <a:ext cx="57507" cy="46572"/>
              </a:xfrm>
              <a:custGeom>
                <a:rect b="b" l="l" r="r" t="t"/>
                <a:pathLst>
                  <a:path extrusionOk="0" h="971" w="1199">
                    <a:moveTo>
                      <a:pt x="1016" y="0"/>
                    </a:moveTo>
                    <a:lnTo>
                      <a:pt x="0" y="697"/>
                    </a:lnTo>
                    <a:lnTo>
                      <a:pt x="182" y="970"/>
                    </a:lnTo>
                    <a:lnTo>
                      <a:pt x="1198" y="273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1028640" y="3561177"/>
                <a:ext cx="106189" cy="79666"/>
              </a:xfrm>
              <a:custGeom>
                <a:rect b="b" l="l" r="r" t="t"/>
                <a:pathLst>
                  <a:path extrusionOk="0" h="1661" w="2214">
                    <a:moveTo>
                      <a:pt x="2024" y="1"/>
                    </a:moveTo>
                    <a:lnTo>
                      <a:pt x="1" y="1388"/>
                    </a:lnTo>
                    <a:lnTo>
                      <a:pt x="183" y="1661"/>
                    </a:lnTo>
                    <a:lnTo>
                      <a:pt x="2214" y="274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1115882" y="3617916"/>
                <a:ext cx="57843" cy="46188"/>
              </a:xfrm>
              <a:custGeom>
                <a:rect b="b" l="l" r="r" t="t"/>
                <a:pathLst>
                  <a:path extrusionOk="0" h="963" w="1206">
                    <a:moveTo>
                      <a:pt x="1016" y="0"/>
                    </a:moveTo>
                    <a:lnTo>
                      <a:pt x="1" y="690"/>
                    </a:lnTo>
                    <a:lnTo>
                      <a:pt x="190" y="963"/>
                    </a:lnTo>
                    <a:lnTo>
                      <a:pt x="1206" y="273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26" name="Google Shape;426;p26"/>
              <p:cNvSpPr/>
              <p:nvPr/>
            </p:nvSpPr>
            <p:spPr>
              <a:xfrm>
                <a:off x="956651" y="3456143"/>
                <a:ext cx="106573" cy="80001"/>
              </a:xfrm>
              <a:custGeom>
                <a:rect b="b" l="l" r="r" t="t"/>
                <a:pathLst>
                  <a:path extrusionOk="0" h="1668" w="2222">
                    <a:moveTo>
                      <a:pt x="2032" y="0"/>
                    </a:moveTo>
                    <a:lnTo>
                      <a:pt x="1" y="1395"/>
                    </a:lnTo>
                    <a:lnTo>
                      <a:pt x="190" y="1668"/>
                    </a:lnTo>
                    <a:lnTo>
                      <a:pt x="2222" y="2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  <p:sp>
            <p:nvSpPr>
              <p:cNvPr id="427" name="Google Shape;427;p26"/>
              <p:cNvSpPr/>
              <p:nvPr/>
            </p:nvSpPr>
            <p:spPr>
              <a:xfrm>
                <a:off x="1044276" y="3512833"/>
                <a:ext cx="57507" cy="46572"/>
              </a:xfrm>
              <a:custGeom>
                <a:rect b="b" l="l" r="r" t="t"/>
                <a:pathLst>
                  <a:path extrusionOk="0" h="971" w="1199">
                    <a:moveTo>
                      <a:pt x="1016" y="1"/>
                    </a:moveTo>
                    <a:lnTo>
                      <a:pt x="1" y="698"/>
                    </a:lnTo>
                    <a:lnTo>
                      <a:pt x="183" y="971"/>
                    </a:lnTo>
                    <a:lnTo>
                      <a:pt x="1198" y="274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endParaRPr>
              </a:p>
            </p:txBody>
          </p:sp>
        </p:grpSp>
        <p:sp>
          <p:nvSpPr>
            <p:cNvPr id="428" name="Google Shape;428;p26"/>
            <p:cNvSpPr/>
            <p:nvPr/>
          </p:nvSpPr>
          <p:spPr>
            <a:xfrm>
              <a:off x="1552471" y="4537235"/>
              <a:ext cx="294490" cy="226143"/>
            </a:xfrm>
            <a:custGeom>
              <a:rect b="b" l="l" r="r" t="t"/>
              <a:pathLst>
                <a:path extrusionOk="0" h="4715" w="6140">
                  <a:moveTo>
                    <a:pt x="5473" y="0"/>
                  </a:moveTo>
                  <a:lnTo>
                    <a:pt x="1" y="3752"/>
                  </a:lnTo>
                  <a:lnTo>
                    <a:pt x="660" y="4715"/>
                  </a:lnTo>
                  <a:lnTo>
                    <a:pt x="6140" y="971"/>
                  </a:lnTo>
                  <a:lnTo>
                    <a:pt x="54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1372905" y="4325678"/>
              <a:ext cx="407537" cy="297415"/>
            </a:xfrm>
            <a:custGeom>
              <a:rect b="b" l="l" r="r" t="t"/>
              <a:pathLst>
                <a:path extrusionOk="0" h="6201" w="8497">
                  <a:moveTo>
                    <a:pt x="8004" y="0"/>
                  </a:moveTo>
                  <a:lnTo>
                    <a:pt x="0" y="5480"/>
                  </a:lnTo>
                  <a:lnTo>
                    <a:pt x="493" y="6200"/>
                  </a:lnTo>
                  <a:lnTo>
                    <a:pt x="8497" y="720"/>
                  </a:lnTo>
                  <a:lnTo>
                    <a:pt x="80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30" name="Google Shape;430;p26"/>
          <p:cNvGrpSpPr/>
          <p:nvPr/>
        </p:nvGrpSpPr>
        <p:grpSpPr>
          <a:xfrm>
            <a:off x="6323313" y="4358351"/>
            <a:ext cx="2075272" cy="407875"/>
            <a:chOff x="3566000" y="3011976"/>
            <a:chExt cx="2075272" cy="407875"/>
          </a:xfrm>
        </p:grpSpPr>
        <p:sp>
          <p:nvSpPr>
            <p:cNvPr id="431" name="Google Shape;431;p26"/>
            <p:cNvSpPr/>
            <p:nvPr/>
          </p:nvSpPr>
          <p:spPr>
            <a:xfrm>
              <a:off x="3566000" y="3011976"/>
              <a:ext cx="1037645" cy="407875"/>
            </a:xfrm>
            <a:custGeom>
              <a:rect b="b" l="l" r="r" t="t"/>
              <a:pathLst>
                <a:path extrusionOk="0" fill="none" h="17303" w="24196">
                  <a:moveTo>
                    <a:pt x="13376" y="17302"/>
                  </a:moveTo>
                  <a:cubicBezTo>
                    <a:pt x="12920" y="17302"/>
                    <a:pt x="12760" y="15248"/>
                    <a:pt x="12463" y="8651"/>
                  </a:cubicBezTo>
                  <a:cubicBezTo>
                    <a:pt x="12303" y="4999"/>
                    <a:pt x="12098" y="457"/>
                    <a:pt x="11778" y="183"/>
                  </a:cubicBezTo>
                  <a:cubicBezTo>
                    <a:pt x="11504" y="366"/>
                    <a:pt x="11253" y="3744"/>
                    <a:pt x="11048" y="6209"/>
                  </a:cubicBezTo>
                  <a:cubicBezTo>
                    <a:pt x="10683" y="10934"/>
                    <a:pt x="10500" y="12395"/>
                    <a:pt x="10089" y="12395"/>
                  </a:cubicBezTo>
                  <a:cubicBezTo>
                    <a:pt x="9701" y="12395"/>
                    <a:pt x="9541" y="11687"/>
                    <a:pt x="9382" y="10843"/>
                  </a:cubicBezTo>
                  <a:cubicBezTo>
                    <a:pt x="9245" y="10249"/>
                    <a:pt x="9085" y="9450"/>
                    <a:pt x="8879" y="9450"/>
                  </a:cubicBezTo>
                  <a:cubicBezTo>
                    <a:pt x="8651" y="9450"/>
                    <a:pt x="8514" y="10044"/>
                    <a:pt x="8377" y="10523"/>
                  </a:cubicBezTo>
                  <a:cubicBezTo>
                    <a:pt x="8218" y="11139"/>
                    <a:pt x="8058" y="11733"/>
                    <a:pt x="7693" y="11733"/>
                  </a:cubicBezTo>
                  <a:lnTo>
                    <a:pt x="0" y="11733"/>
                  </a:lnTo>
                  <a:lnTo>
                    <a:pt x="0" y="11527"/>
                  </a:lnTo>
                  <a:lnTo>
                    <a:pt x="7693" y="11527"/>
                  </a:lnTo>
                  <a:cubicBezTo>
                    <a:pt x="7898" y="11527"/>
                    <a:pt x="8058" y="10934"/>
                    <a:pt x="8172" y="10455"/>
                  </a:cubicBezTo>
                  <a:cubicBezTo>
                    <a:pt x="8354" y="9838"/>
                    <a:pt x="8491" y="9245"/>
                    <a:pt x="8879" y="9245"/>
                  </a:cubicBezTo>
                  <a:cubicBezTo>
                    <a:pt x="9245" y="9245"/>
                    <a:pt x="9404" y="9975"/>
                    <a:pt x="9564" y="10797"/>
                  </a:cubicBezTo>
                  <a:cubicBezTo>
                    <a:pt x="9701" y="11390"/>
                    <a:pt x="9861" y="12189"/>
                    <a:pt x="10066" y="12189"/>
                  </a:cubicBezTo>
                  <a:cubicBezTo>
                    <a:pt x="10386" y="12030"/>
                    <a:pt x="10660" y="8651"/>
                    <a:pt x="10842" y="6186"/>
                  </a:cubicBezTo>
                  <a:cubicBezTo>
                    <a:pt x="11208" y="1461"/>
                    <a:pt x="11390" y="1"/>
                    <a:pt x="11801" y="1"/>
                  </a:cubicBezTo>
                  <a:cubicBezTo>
                    <a:pt x="12212" y="1"/>
                    <a:pt x="12372" y="2055"/>
                    <a:pt x="12668" y="8651"/>
                  </a:cubicBezTo>
                  <a:cubicBezTo>
                    <a:pt x="12828" y="12303"/>
                    <a:pt x="13034" y="16846"/>
                    <a:pt x="13353" y="17120"/>
                  </a:cubicBezTo>
                  <a:cubicBezTo>
                    <a:pt x="13513" y="16960"/>
                    <a:pt x="13627" y="15248"/>
                    <a:pt x="13718" y="13993"/>
                  </a:cubicBezTo>
                  <a:cubicBezTo>
                    <a:pt x="13901" y="11413"/>
                    <a:pt x="13992" y="10706"/>
                    <a:pt x="14266" y="10706"/>
                  </a:cubicBezTo>
                  <a:cubicBezTo>
                    <a:pt x="14563" y="10706"/>
                    <a:pt x="14700" y="11025"/>
                    <a:pt x="14814" y="11322"/>
                  </a:cubicBezTo>
                  <a:cubicBezTo>
                    <a:pt x="14905" y="11550"/>
                    <a:pt x="15019" y="11778"/>
                    <a:pt x="15156" y="11778"/>
                  </a:cubicBezTo>
                  <a:lnTo>
                    <a:pt x="15156" y="11778"/>
                  </a:lnTo>
                  <a:cubicBezTo>
                    <a:pt x="15430" y="11778"/>
                    <a:pt x="15613" y="10660"/>
                    <a:pt x="15727" y="9930"/>
                  </a:cubicBezTo>
                  <a:cubicBezTo>
                    <a:pt x="15932" y="8674"/>
                    <a:pt x="16092" y="7898"/>
                    <a:pt x="16480" y="7898"/>
                  </a:cubicBezTo>
                  <a:cubicBezTo>
                    <a:pt x="16868" y="7898"/>
                    <a:pt x="17005" y="8857"/>
                    <a:pt x="17234" y="10569"/>
                  </a:cubicBezTo>
                  <a:cubicBezTo>
                    <a:pt x="17348" y="11482"/>
                    <a:pt x="17553" y="13034"/>
                    <a:pt x="17781" y="13034"/>
                  </a:cubicBezTo>
                  <a:cubicBezTo>
                    <a:pt x="17941" y="13034"/>
                    <a:pt x="18078" y="12258"/>
                    <a:pt x="18147" y="11847"/>
                  </a:cubicBezTo>
                  <a:cubicBezTo>
                    <a:pt x="18306" y="11025"/>
                    <a:pt x="18420" y="10500"/>
                    <a:pt x="18717" y="10500"/>
                  </a:cubicBezTo>
                  <a:cubicBezTo>
                    <a:pt x="19037" y="10500"/>
                    <a:pt x="19151" y="10980"/>
                    <a:pt x="19288" y="11459"/>
                  </a:cubicBezTo>
                  <a:cubicBezTo>
                    <a:pt x="19356" y="11801"/>
                    <a:pt x="19493" y="12258"/>
                    <a:pt x="19630" y="12258"/>
                  </a:cubicBezTo>
                  <a:cubicBezTo>
                    <a:pt x="19721" y="12258"/>
                    <a:pt x="19790" y="12075"/>
                    <a:pt x="19836" y="11938"/>
                  </a:cubicBezTo>
                  <a:cubicBezTo>
                    <a:pt x="19904" y="11733"/>
                    <a:pt x="19973" y="11527"/>
                    <a:pt x="20155" y="11527"/>
                  </a:cubicBezTo>
                  <a:lnTo>
                    <a:pt x="24195" y="11527"/>
                  </a:lnTo>
                  <a:lnTo>
                    <a:pt x="24195" y="11733"/>
                  </a:lnTo>
                  <a:lnTo>
                    <a:pt x="20155" y="11733"/>
                  </a:lnTo>
                  <a:cubicBezTo>
                    <a:pt x="20110" y="11733"/>
                    <a:pt x="20064" y="11915"/>
                    <a:pt x="20018" y="11984"/>
                  </a:cubicBezTo>
                  <a:cubicBezTo>
                    <a:pt x="19950" y="12189"/>
                    <a:pt x="19881" y="12463"/>
                    <a:pt x="19630" y="12463"/>
                  </a:cubicBezTo>
                  <a:cubicBezTo>
                    <a:pt x="19333" y="12463"/>
                    <a:pt x="19197" y="12007"/>
                    <a:pt x="19082" y="11505"/>
                  </a:cubicBezTo>
                  <a:cubicBezTo>
                    <a:pt x="18991" y="11162"/>
                    <a:pt x="18877" y="10706"/>
                    <a:pt x="18717" y="10706"/>
                  </a:cubicBezTo>
                  <a:cubicBezTo>
                    <a:pt x="18580" y="10706"/>
                    <a:pt x="18443" y="11482"/>
                    <a:pt x="18352" y="11893"/>
                  </a:cubicBezTo>
                  <a:cubicBezTo>
                    <a:pt x="18215" y="12737"/>
                    <a:pt x="18101" y="13239"/>
                    <a:pt x="17804" y="13239"/>
                  </a:cubicBezTo>
                  <a:cubicBezTo>
                    <a:pt x="17393" y="13239"/>
                    <a:pt x="17256" y="12281"/>
                    <a:pt x="17028" y="10592"/>
                  </a:cubicBezTo>
                  <a:cubicBezTo>
                    <a:pt x="16914" y="9656"/>
                    <a:pt x="16709" y="8104"/>
                    <a:pt x="16480" y="8104"/>
                  </a:cubicBezTo>
                  <a:cubicBezTo>
                    <a:pt x="16229" y="8104"/>
                    <a:pt x="16047" y="9222"/>
                    <a:pt x="15932" y="9975"/>
                  </a:cubicBezTo>
                  <a:cubicBezTo>
                    <a:pt x="15727" y="11231"/>
                    <a:pt x="15567" y="11984"/>
                    <a:pt x="15179" y="11984"/>
                  </a:cubicBezTo>
                  <a:cubicBezTo>
                    <a:pt x="14883" y="11984"/>
                    <a:pt x="14746" y="11664"/>
                    <a:pt x="14631" y="11390"/>
                  </a:cubicBezTo>
                  <a:cubicBezTo>
                    <a:pt x="14517" y="11162"/>
                    <a:pt x="14426" y="10911"/>
                    <a:pt x="14266" y="10911"/>
                  </a:cubicBezTo>
                  <a:cubicBezTo>
                    <a:pt x="14129" y="11048"/>
                    <a:pt x="14015" y="12760"/>
                    <a:pt x="13924" y="14015"/>
                  </a:cubicBezTo>
                  <a:cubicBezTo>
                    <a:pt x="13741" y="16595"/>
                    <a:pt x="13650" y="17302"/>
                    <a:pt x="13376" y="17302"/>
                  </a:cubicBezTo>
                  <a:close/>
                </a:path>
              </a:pathLst>
            </a:custGeom>
            <a:solidFill>
              <a:srgbClr val="EF3455"/>
            </a:solidFill>
            <a:ln cap="flat" cmpd="sng" w="19050">
              <a:solidFill>
                <a:srgbClr val="EF3455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4603627" y="3011976"/>
              <a:ext cx="1037645" cy="407875"/>
            </a:xfrm>
            <a:custGeom>
              <a:rect b="b" l="l" r="r" t="t"/>
              <a:pathLst>
                <a:path extrusionOk="0" fill="none" h="17303" w="24196">
                  <a:moveTo>
                    <a:pt x="13376" y="17302"/>
                  </a:moveTo>
                  <a:cubicBezTo>
                    <a:pt x="12920" y="17302"/>
                    <a:pt x="12760" y="15248"/>
                    <a:pt x="12463" y="8651"/>
                  </a:cubicBezTo>
                  <a:cubicBezTo>
                    <a:pt x="12303" y="4999"/>
                    <a:pt x="12098" y="457"/>
                    <a:pt x="11778" y="183"/>
                  </a:cubicBezTo>
                  <a:cubicBezTo>
                    <a:pt x="11504" y="366"/>
                    <a:pt x="11253" y="3744"/>
                    <a:pt x="11048" y="6209"/>
                  </a:cubicBezTo>
                  <a:cubicBezTo>
                    <a:pt x="10683" y="10934"/>
                    <a:pt x="10500" y="12395"/>
                    <a:pt x="10089" y="12395"/>
                  </a:cubicBezTo>
                  <a:cubicBezTo>
                    <a:pt x="9701" y="12395"/>
                    <a:pt x="9541" y="11687"/>
                    <a:pt x="9382" y="10843"/>
                  </a:cubicBezTo>
                  <a:cubicBezTo>
                    <a:pt x="9245" y="10249"/>
                    <a:pt x="9085" y="9450"/>
                    <a:pt x="8879" y="9450"/>
                  </a:cubicBezTo>
                  <a:cubicBezTo>
                    <a:pt x="8651" y="9450"/>
                    <a:pt x="8514" y="10044"/>
                    <a:pt x="8377" y="10523"/>
                  </a:cubicBezTo>
                  <a:cubicBezTo>
                    <a:pt x="8218" y="11139"/>
                    <a:pt x="8058" y="11733"/>
                    <a:pt x="7693" y="11733"/>
                  </a:cubicBezTo>
                  <a:lnTo>
                    <a:pt x="0" y="11733"/>
                  </a:lnTo>
                  <a:lnTo>
                    <a:pt x="0" y="11527"/>
                  </a:lnTo>
                  <a:lnTo>
                    <a:pt x="7693" y="11527"/>
                  </a:lnTo>
                  <a:cubicBezTo>
                    <a:pt x="7898" y="11527"/>
                    <a:pt x="8058" y="10934"/>
                    <a:pt x="8172" y="10455"/>
                  </a:cubicBezTo>
                  <a:cubicBezTo>
                    <a:pt x="8354" y="9838"/>
                    <a:pt x="8491" y="9245"/>
                    <a:pt x="8879" y="9245"/>
                  </a:cubicBezTo>
                  <a:cubicBezTo>
                    <a:pt x="9245" y="9245"/>
                    <a:pt x="9404" y="9975"/>
                    <a:pt x="9564" y="10797"/>
                  </a:cubicBezTo>
                  <a:cubicBezTo>
                    <a:pt x="9701" y="11390"/>
                    <a:pt x="9861" y="12189"/>
                    <a:pt x="10066" y="12189"/>
                  </a:cubicBezTo>
                  <a:cubicBezTo>
                    <a:pt x="10386" y="12030"/>
                    <a:pt x="10660" y="8651"/>
                    <a:pt x="10842" y="6186"/>
                  </a:cubicBezTo>
                  <a:cubicBezTo>
                    <a:pt x="11208" y="1461"/>
                    <a:pt x="11390" y="1"/>
                    <a:pt x="11801" y="1"/>
                  </a:cubicBezTo>
                  <a:cubicBezTo>
                    <a:pt x="12212" y="1"/>
                    <a:pt x="12372" y="2055"/>
                    <a:pt x="12668" y="8651"/>
                  </a:cubicBezTo>
                  <a:cubicBezTo>
                    <a:pt x="12828" y="12303"/>
                    <a:pt x="13034" y="16846"/>
                    <a:pt x="13353" y="17120"/>
                  </a:cubicBezTo>
                  <a:cubicBezTo>
                    <a:pt x="13513" y="16960"/>
                    <a:pt x="13627" y="15248"/>
                    <a:pt x="13718" y="13993"/>
                  </a:cubicBezTo>
                  <a:cubicBezTo>
                    <a:pt x="13901" y="11413"/>
                    <a:pt x="13992" y="10706"/>
                    <a:pt x="14266" y="10706"/>
                  </a:cubicBezTo>
                  <a:cubicBezTo>
                    <a:pt x="14563" y="10706"/>
                    <a:pt x="14700" y="11025"/>
                    <a:pt x="14814" y="11322"/>
                  </a:cubicBezTo>
                  <a:cubicBezTo>
                    <a:pt x="14905" y="11550"/>
                    <a:pt x="15019" y="11778"/>
                    <a:pt x="15156" y="11778"/>
                  </a:cubicBezTo>
                  <a:lnTo>
                    <a:pt x="15156" y="11778"/>
                  </a:lnTo>
                  <a:cubicBezTo>
                    <a:pt x="15430" y="11778"/>
                    <a:pt x="15613" y="10660"/>
                    <a:pt x="15727" y="9930"/>
                  </a:cubicBezTo>
                  <a:cubicBezTo>
                    <a:pt x="15932" y="8674"/>
                    <a:pt x="16092" y="7898"/>
                    <a:pt x="16480" y="7898"/>
                  </a:cubicBezTo>
                  <a:cubicBezTo>
                    <a:pt x="16868" y="7898"/>
                    <a:pt x="17005" y="8857"/>
                    <a:pt x="17234" y="10569"/>
                  </a:cubicBezTo>
                  <a:cubicBezTo>
                    <a:pt x="17348" y="11482"/>
                    <a:pt x="17553" y="13034"/>
                    <a:pt x="17781" y="13034"/>
                  </a:cubicBezTo>
                  <a:cubicBezTo>
                    <a:pt x="17941" y="13034"/>
                    <a:pt x="18078" y="12258"/>
                    <a:pt x="18147" y="11847"/>
                  </a:cubicBezTo>
                  <a:cubicBezTo>
                    <a:pt x="18306" y="11025"/>
                    <a:pt x="18420" y="10500"/>
                    <a:pt x="18717" y="10500"/>
                  </a:cubicBezTo>
                  <a:cubicBezTo>
                    <a:pt x="19037" y="10500"/>
                    <a:pt x="19151" y="10980"/>
                    <a:pt x="19288" y="11459"/>
                  </a:cubicBezTo>
                  <a:cubicBezTo>
                    <a:pt x="19356" y="11801"/>
                    <a:pt x="19493" y="12258"/>
                    <a:pt x="19630" y="12258"/>
                  </a:cubicBezTo>
                  <a:cubicBezTo>
                    <a:pt x="19721" y="12258"/>
                    <a:pt x="19790" y="12075"/>
                    <a:pt x="19836" y="11938"/>
                  </a:cubicBezTo>
                  <a:cubicBezTo>
                    <a:pt x="19904" y="11733"/>
                    <a:pt x="19973" y="11527"/>
                    <a:pt x="20155" y="11527"/>
                  </a:cubicBezTo>
                  <a:lnTo>
                    <a:pt x="24195" y="11527"/>
                  </a:lnTo>
                  <a:lnTo>
                    <a:pt x="24195" y="11733"/>
                  </a:lnTo>
                  <a:lnTo>
                    <a:pt x="20155" y="11733"/>
                  </a:lnTo>
                  <a:cubicBezTo>
                    <a:pt x="20110" y="11733"/>
                    <a:pt x="20064" y="11915"/>
                    <a:pt x="20018" y="11984"/>
                  </a:cubicBezTo>
                  <a:cubicBezTo>
                    <a:pt x="19950" y="12189"/>
                    <a:pt x="19881" y="12463"/>
                    <a:pt x="19630" y="12463"/>
                  </a:cubicBezTo>
                  <a:cubicBezTo>
                    <a:pt x="19333" y="12463"/>
                    <a:pt x="19197" y="12007"/>
                    <a:pt x="19082" y="11505"/>
                  </a:cubicBezTo>
                  <a:cubicBezTo>
                    <a:pt x="18991" y="11162"/>
                    <a:pt x="18877" y="10706"/>
                    <a:pt x="18717" y="10706"/>
                  </a:cubicBezTo>
                  <a:cubicBezTo>
                    <a:pt x="18580" y="10706"/>
                    <a:pt x="18443" y="11482"/>
                    <a:pt x="18352" y="11893"/>
                  </a:cubicBezTo>
                  <a:cubicBezTo>
                    <a:pt x="18215" y="12737"/>
                    <a:pt x="18101" y="13239"/>
                    <a:pt x="17804" y="13239"/>
                  </a:cubicBezTo>
                  <a:cubicBezTo>
                    <a:pt x="17393" y="13239"/>
                    <a:pt x="17256" y="12281"/>
                    <a:pt x="17028" y="10592"/>
                  </a:cubicBezTo>
                  <a:cubicBezTo>
                    <a:pt x="16914" y="9656"/>
                    <a:pt x="16709" y="8104"/>
                    <a:pt x="16480" y="8104"/>
                  </a:cubicBezTo>
                  <a:cubicBezTo>
                    <a:pt x="16229" y="8104"/>
                    <a:pt x="16047" y="9222"/>
                    <a:pt x="15932" y="9975"/>
                  </a:cubicBezTo>
                  <a:cubicBezTo>
                    <a:pt x="15727" y="11231"/>
                    <a:pt x="15567" y="11984"/>
                    <a:pt x="15179" y="11984"/>
                  </a:cubicBezTo>
                  <a:cubicBezTo>
                    <a:pt x="14883" y="11984"/>
                    <a:pt x="14746" y="11664"/>
                    <a:pt x="14631" y="11390"/>
                  </a:cubicBezTo>
                  <a:cubicBezTo>
                    <a:pt x="14517" y="11162"/>
                    <a:pt x="14426" y="10911"/>
                    <a:pt x="14266" y="10911"/>
                  </a:cubicBezTo>
                  <a:cubicBezTo>
                    <a:pt x="14129" y="11048"/>
                    <a:pt x="14015" y="12760"/>
                    <a:pt x="13924" y="14015"/>
                  </a:cubicBezTo>
                  <a:cubicBezTo>
                    <a:pt x="13741" y="16595"/>
                    <a:pt x="13650" y="17302"/>
                    <a:pt x="13376" y="17302"/>
                  </a:cubicBezTo>
                  <a:close/>
                </a:path>
              </a:pathLst>
            </a:custGeom>
            <a:solidFill>
              <a:srgbClr val="EF3455"/>
            </a:solidFill>
            <a:ln cap="flat" cmpd="sng" w="19050">
              <a:solidFill>
                <a:srgbClr val="EF3455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pic>
        <p:nvPicPr>
          <p:cNvPr id="433" name="Google Shape;4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27" y="837902"/>
            <a:ext cx="4814550" cy="357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rt Disease Prevention Conference by Slidesgo">
  <a:themeElements>
    <a:clrScheme name="Simple Light">
      <a:dk1>
        <a:srgbClr val="191919"/>
      </a:dk1>
      <a:lt1>
        <a:srgbClr val="FFFFFF"/>
      </a:lt1>
      <a:dk2>
        <a:srgbClr val="EF3455"/>
      </a:dk2>
      <a:lt2>
        <a:srgbClr val="DF4365"/>
      </a:lt2>
      <a:accent1>
        <a:srgbClr val="F0A7B7"/>
      </a:accent1>
      <a:accent2>
        <a:srgbClr val="6666B7"/>
      </a:accent2>
      <a:accent3>
        <a:srgbClr val="C2C2D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