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44"/>
  </p:notesMasterIdLst>
  <p:handoutMasterIdLst>
    <p:handoutMasterId r:id="rId45"/>
  </p:handoutMasterIdLst>
  <p:sldIdLst>
    <p:sldId id="274" r:id="rId2"/>
    <p:sldId id="275" r:id="rId3"/>
    <p:sldId id="276"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303" r:id="rId31"/>
    <p:sldId id="304" r:id="rId32"/>
    <p:sldId id="305" r:id="rId33"/>
    <p:sldId id="306" r:id="rId34"/>
    <p:sldId id="307" r:id="rId35"/>
    <p:sldId id="308" r:id="rId36"/>
    <p:sldId id="309" r:id="rId37"/>
    <p:sldId id="310" r:id="rId38"/>
    <p:sldId id="311" r:id="rId39"/>
    <p:sldId id="312" r:id="rId40"/>
    <p:sldId id="313" r:id="rId41"/>
    <p:sldId id="271" r:id="rId42"/>
    <p:sldId id="260"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9428"/>
    <a:srgbClr val="3B3838"/>
    <a:srgbClr val="FFFFFF"/>
    <a:srgbClr val="2474B8"/>
    <a:srgbClr val="9B9797"/>
    <a:srgbClr val="4A206A"/>
    <a:srgbClr val="0077A1"/>
    <a:srgbClr val="652C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D4C1D9-F0E5-D790-6A7C-99004CD1D0A7}" v="1" dt="2020-09-14T13:57:18.5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1290" y="72"/>
      </p:cViewPr>
      <p:guideLst/>
    </p:cSldViewPr>
  </p:slideViewPr>
  <p:notesTextViewPr>
    <p:cViewPr>
      <p:scale>
        <a:sx n="1" d="1"/>
        <a:sy n="1" d="1"/>
      </p:scale>
      <p:origin x="0" y="0"/>
    </p:cViewPr>
  </p:notesTextViewPr>
  <p:notesViewPr>
    <p:cSldViewPr snapToGrid="0">
      <p:cViewPr varScale="1">
        <p:scale>
          <a:sx n="54" d="100"/>
          <a:sy n="54" d="100"/>
        </p:scale>
        <p:origin x="193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khitha Samavedam" userId="S::likhitha.samavedam@zenq.com::3dd4638f-0304-49cd-9fb2-88c687a0da52" providerId="AD" clId="Web-{32D4C1D9-F0E5-D790-6A7C-99004CD1D0A7}"/>
    <pc:docChg chg="sldOrd">
      <pc:chgData name="Likhitha Samavedam" userId="S::likhitha.samavedam@zenq.com::3dd4638f-0304-49cd-9fb2-88c687a0da52" providerId="AD" clId="Web-{32D4C1D9-F0E5-D790-6A7C-99004CD1D0A7}" dt="2020-09-14T13:57:18.508" v="0"/>
      <pc:docMkLst>
        <pc:docMk/>
      </pc:docMkLst>
      <pc:sldChg chg="ord">
        <pc:chgData name="Likhitha Samavedam" userId="S::likhitha.samavedam@zenq.com::3dd4638f-0304-49cd-9fb2-88c687a0da52" providerId="AD" clId="Web-{32D4C1D9-F0E5-D790-6A7C-99004CD1D0A7}" dt="2020-09-14T13:57:18.508" v="0"/>
        <pc:sldMkLst>
          <pc:docMk/>
          <pc:sldMk cId="2457866276" sldId="26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8D14A9-8868-4121-9186-A28DC7792F9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299DFAB0-4F5D-4694-9D88-67F810804330}">
      <dgm:prSet/>
      <dgm:spPr/>
      <dgm:t>
        <a:bodyPr/>
        <a:lstStyle/>
        <a:p>
          <a:pPr rtl="0"/>
          <a:r>
            <a:rPr lang="en-AU"/>
            <a:t>Test basis:</a:t>
          </a:r>
          <a:endParaRPr lang="en-IN"/>
        </a:p>
      </dgm:t>
    </dgm:pt>
    <dgm:pt modelId="{0E6C52BA-849E-4BB2-8127-6E99E93E488F}" type="parTrans" cxnId="{60BDF35D-C01E-424C-A07E-1A5C1EA98195}">
      <dgm:prSet/>
      <dgm:spPr/>
      <dgm:t>
        <a:bodyPr/>
        <a:lstStyle/>
        <a:p>
          <a:endParaRPr lang="en-IN"/>
        </a:p>
      </dgm:t>
    </dgm:pt>
    <dgm:pt modelId="{B58A1A32-A386-4450-ABC2-A65F63E48693}" type="sibTrans" cxnId="{60BDF35D-C01E-424C-A07E-1A5C1EA98195}">
      <dgm:prSet/>
      <dgm:spPr/>
      <dgm:t>
        <a:bodyPr/>
        <a:lstStyle/>
        <a:p>
          <a:endParaRPr lang="en-IN"/>
        </a:p>
      </dgm:t>
    </dgm:pt>
    <dgm:pt modelId="{3F04AA37-8E3D-4127-BB48-E1D28080F4F6}">
      <dgm:prSet/>
      <dgm:spPr/>
      <dgm:t>
        <a:bodyPr/>
        <a:lstStyle/>
        <a:p>
          <a:pPr rtl="0"/>
          <a:r>
            <a:rPr lang="en-AU"/>
            <a:t>Component requirements</a:t>
          </a:r>
          <a:endParaRPr lang="en-IN"/>
        </a:p>
      </dgm:t>
    </dgm:pt>
    <dgm:pt modelId="{6BD289FB-8115-48F3-8BE2-FD14A2F5D9EF}" type="parTrans" cxnId="{C3CCDD49-35DD-4CB6-B4C5-12DA18B148A9}">
      <dgm:prSet/>
      <dgm:spPr/>
      <dgm:t>
        <a:bodyPr/>
        <a:lstStyle/>
        <a:p>
          <a:endParaRPr lang="en-IN"/>
        </a:p>
      </dgm:t>
    </dgm:pt>
    <dgm:pt modelId="{732B8584-6238-4555-90F6-8470ED5FB550}" type="sibTrans" cxnId="{C3CCDD49-35DD-4CB6-B4C5-12DA18B148A9}">
      <dgm:prSet/>
      <dgm:spPr/>
      <dgm:t>
        <a:bodyPr/>
        <a:lstStyle/>
        <a:p>
          <a:endParaRPr lang="en-IN"/>
        </a:p>
      </dgm:t>
    </dgm:pt>
    <dgm:pt modelId="{EE6A5602-D0DF-40CA-83ED-DE05B5A4B310}">
      <dgm:prSet/>
      <dgm:spPr/>
      <dgm:t>
        <a:bodyPr/>
        <a:lstStyle/>
        <a:p>
          <a:pPr rtl="0"/>
          <a:r>
            <a:rPr lang="en-AU"/>
            <a:t>Detailed design</a:t>
          </a:r>
          <a:endParaRPr lang="en-IN"/>
        </a:p>
      </dgm:t>
    </dgm:pt>
    <dgm:pt modelId="{112F64C2-BF6F-4B08-934B-D9A3E1655127}" type="parTrans" cxnId="{ACBED4FB-DC34-44ED-B2B4-A62F70F885EA}">
      <dgm:prSet/>
      <dgm:spPr/>
      <dgm:t>
        <a:bodyPr/>
        <a:lstStyle/>
        <a:p>
          <a:endParaRPr lang="en-IN"/>
        </a:p>
      </dgm:t>
    </dgm:pt>
    <dgm:pt modelId="{BE2AF147-2D35-4A30-AA8C-35673B20C3A1}" type="sibTrans" cxnId="{ACBED4FB-DC34-44ED-B2B4-A62F70F885EA}">
      <dgm:prSet/>
      <dgm:spPr/>
      <dgm:t>
        <a:bodyPr/>
        <a:lstStyle/>
        <a:p>
          <a:endParaRPr lang="en-IN"/>
        </a:p>
      </dgm:t>
    </dgm:pt>
    <dgm:pt modelId="{5E32F6DD-1001-4A13-8523-17B640D95200}">
      <dgm:prSet/>
      <dgm:spPr/>
      <dgm:t>
        <a:bodyPr/>
        <a:lstStyle/>
        <a:p>
          <a:pPr rtl="0"/>
          <a:r>
            <a:rPr lang="en-AU"/>
            <a:t>Data Model</a:t>
          </a:r>
          <a:endParaRPr lang="en-IN"/>
        </a:p>
      </dgm:t>
    </dgm:pt>
    <dgm:pt modelId="{65E4DBD8-FC6C-457A-BECA-F04AB5B04C1E}" type="parTrans" cxnId="{DCA1809E-DED8-49EE-9803-C5E54A4B3A7E}">
      <dgm:prSet/>
      <dgm:spPr/>
      <dgm:t>
        <a:bodyPr/>
        <a:lstStyle/>
        <a:p>
          <a:endParaRPr lang="en-IN"/>
        </a:p>
      </dgm:t>
    </dgm:pt>
    <dgm:pt modelId="{6BB9D5DB-2030-47F2-A4FB-C5D6952B7ECD}" type="sibTrans" cxnId="{DCA1809E-DED8-49EE-9803-C5E54A4B3A7E}">
      <dgm:prSet/>
      <dgm:spPr/>
      <dgm:t>
        <a:bodyPr/>
        <a:lstStyle/>
        <a:p>
          <a:endParaRPr lang="en-IN"/>
        </a:p>
      </dgm:t>
    </dgm:pt>
    <dgm:pt modelId="{9A37CC12-329B-4F56-882E-ABB2A4F9DA51}">
      <dgm:prSet/>
      <dgm:spPr/>
      <dgm:t>
        <a:bodyPr/>
        <a:lstStyle/>
        <a:p>
          <a:pPr rtl="0"/>
          <a:r>
            <a:rPr lang="en-AU"/>
            <a:t>Code</a:t>
          </a:r>
          <a:endParaRPr lang="en-IN"/>
        </a:p>
      </dgm:t>
    </dgm:pt>
    <dgm:pt modelId="{5BAF6462-C2F7-4F5A-A554-CE90D5E24E4F}" type="parTrans" cxnId="{C11FD637-6751-44C6-8759-ADC5F0D96B25}">
      <dgm:prSet/>
      <dgm:spPr/>
      <dgm:t>
        <a:bodyPr/>
        <a:lstStyle/>
        <a:p>
          <a:endParaRPr lang="en-IN"/>
        </a:p>
      </dgm:t>
    </dgm:pt>
    <dgm:pt modelId="{D428D958-7F16-44A6-95D5-ACDBDE269B95}" type="sibTrans" cxnId="{C11FD637-6751-44C6-8759-ADC5F0D96B25}">
      <dgm:prSet/>
      <dgm:spPr/>
      <dgm:t>
        <a:bodyPr/>
        <a:lstStyle/>
        <a:p>
          <a:endParaRPr lang="en-IN"/>
        </a:p>
      </dgm:t>
    </dgm:pt>
    <dgm:pt modelId="{C0BFC9DF-4AEC-4ECE-8761-270B9195653C}">
      <dgm:prSet/>
      <dgm:spPr/>
      <dgm:t>
        <a:bodyPr/>
        <a:lstStyle/>
        <a:p>
          <a:pPr rtl="0"/>
          <a:r>
            <a:rPr lang="en-AU"/>
            <a:t>Typical test objects:</a:t>
          </a:r>
          <a:endParaRPr lang="en-IN"/>
        </a:p>
      </dgm:t>
    </dgm:pt>
    <dgm:pt modelId="{FEBBB49E-4AB1-4D0B-A416-8F572281057C}" type="parTrans" cxnId="{09938CD0-DBE2-4BB3-B86A-EC78F500B597}">
      <dgm:prSet/>
      <dgm:spPr/>
      <dgm:t>
        <a:bodyPr/>
        <a:lstStyle/>
        <a:p>
          <a:endParaRPr lang="en-IN"/>
        </a:p>
      </dgm:t>
    </dgm:pt>
    <dgm:pt modelId="{D15E9E30-4B7E-416D-98D6-F1FFDD3C3825}" type="sibTrans" cxnId="{09938CD0-DBE2-4BB3-B86A-EC78F500B597}">
      <dgm:prSet/>
      <dgm:spPr/>
      <dgm:t>
        <a:bodyPr/>
        <a:lstStyle/>
        <a:p>
          <a:endParaRPr lang="en-IN"/>
        </a:p>
      </dgm:t>
    </dgm:pt>
    <dgm:pt modelId="{FFA33893-3299-4D3F-9C24-6F34C0264EC1}">
      <dgm:prSet/>
      <dgm:spPr/>
      <dgm:t>
        <a:bodyPr/>
        <a:lstStyle/>
        <a:p>
          <a:pPr rtl="0"/>
          <a:r>
            <a:rPr lang="en-AU"/>
            <a:t>Components</a:t>
          </a:r>
          <a:endParaRPr lang="en-IN"/>
        </a:p>
      </dgm:t>
    </dgm:pt>
    <dgm:pt modelId="{C26B49C1-C6BB-490A-9EE4-5D484EFE0BBD}" type="parTrans" cxnId="{D1D8D236-34FE-4E03-9420-4B3563B4380B}">
      <dgm:prSet/>
      <dgm:spPr/>
      <dgm:t>
        <a:bodyPr/>
        <a:lstStyle/>
        <a:p>
          <a:endParaRPr lang="en-IN"/>
        </a:p>
      </dgm:t>
    </dgm:pt>
    <dgm:pt modelId="{FBA4D97F-052A-4A74-AC64-C9EF91271AEF}" type="sibTrans" cxnId="{D1D8D236-34FE-4E03-9420-4B3563B4380B}">
      <dgm:prSet/>
      <dgm:spPr/>
      <dgm:t>
        <a:bodyPr/>
        <a:lstStyle/>
        <a:p>
          <a:endParaRPr lang="en-IN"/>
        </a:p>
      </dgm:t>
    </dgm:pt>
    <dgm:pt modelId="{2474644B-FDF5-49A4-9735-EFCA3BB2C6FB}">
      <dgm:prSet/>
      <dgm:spPr/>
      <dgm:t>
        <a:bodyPr/>
        <a:lstStyle/>
        <a:p>
          <a:pPr rtl="0"/>
          <a:r>
            <a:rPr lang="en-AU"/>
            <a:t>Programs</a:t>
          </a:r>
          <a:endParaRPr lang="en-IN"/>
        </a:p>
      </dgm:t>
    </dgm:pt>
    <dgm:pt modelId="{BD2474AC-7553-41B8-BB66-05D5858A05DA}" type="parTrans" cxnId="{A3771454-00C7-4AC3-98B1-678033E2F120}">
      <dgm:prSet/>
      <dgm:spPr/>
      <dgm:t>
        <a:bodyPr/>
        <a:lstStyle/>
        <a:p>
          <a:endParaRPr lang="en-IN"/>
        </a:p>
      </dgm:t>
    </dgm:pt>
    <dgm:pt modelId="{88881964-3B1B-4C96-B020-41F209B76172}" type="sibTrans" cxnId="{A3771454-00C7-4AC3-98B1-678033E2F120}">
      <dgm:prSet/>
      <dgm:spPr/>
      <dgm:t>
        <a:bodyPr/>
        <a:lstStyle/>
        <a:p>
          <a:endParaRPr lang="en-IN"/>
        </a:p>
      </dgm:t>
    </dgm:pt>
    <dgm:pt modelId="{ED76FE60-AD04-466C-8DA5-2052664509C3}">
      <dgm:prSet/>
      <dgm:spPr/>
      <dgm:t>
        <a:bodyPr/>
        <a:lstStyle/>
        <a:p>
          <a:pPr rtl="0"/>
          <a:r>
            <a:rPr lang="en-AU"/>
            <a:t>Data conversion / migration programs</a:t>
          </a:r>
          <a:endParaRPr lang="en-IN"/>
        </a:p>
      </dgm:t>
    </dgm:pt>
    <dgm:pt modelId="{52ABA1E8-0BAA-4F16-A0E9-F67442E43FAA}" type="parTrans" cxnId="{BDA16A15-28E8-4548-A47E-34437126EE7F}">
      <dgm:prSet/>
      <dgm:spPr/>
      <dgm:t>
        <a:bodyPr/>
        <a:lstStyle/>
        <a:p>
          <a:endParaRPr lang="en-IN"/>
        </a:p>
      </dgm:t>
    </dgm:pt>
    <dgm:pt modelId="{CA227CE7-2746-462B-9C9E-A65D348DF2A4}" type="sibTrans" cxnId="{BDA16A15-28E8-4548-A47E-34437126EE7F}">
      <dgm:prSet/>
      <dgm:spPr/>
      <dgm:t>
        <a:bodyPr/>
        <a:lstStyle/>
        <a:p>
          <a:endParaRPr lang="en-IN"/>
        </a:p>
      </dgm:t>
    </dgm:pt>
    <dgm:pt modelId="{D784ABAA-7B0E-45A1-ACEF-CBA50D28D9C7}">
      <dgm:prSet/>
      <dgm:spPr/>
      <dgm:t>
        <a:bodyPr/>
        <a:lstStyle/>
        <a:p>
          <a:pPr rtl="0"/>
          <a:r>
            <a:rPr lang="en-AU"/>
            <a:t>Database modules</a:t>
          </a:r>
          <a:endParaRPr lang="en-IN"/>
        </a:p>
      </dgm:t>
    </dgm:pt>
    <dgm:pt modelId="{EF202EDC-4E14-4323-A710-4DFD952BF7B5}" type="parTrans" cxnId="{584E8EB2-A0E5-4C2F-BEC9-6265833E9881}">
      <dgm:prSet/>
      <dgm:spPr/>
      <dgm:t>
        <a:bodyPr/>
        <a:lstStyle/>
        <a:p>
          <a:endParaRPr lang="en-IN"/>
        </a:p>
      </dgm:t>
    </dgm:pt>
    <dgm:pt modelId="{1EE3AE16-DBFA-43BC-92D7-A9E3E8F9EFBE}" type="sibTrans" cxnId="{584E8EB2-A0E5-4C2F-BEC9-6265833E9881}">
      <dgm:prSet/>
      <dgm:spPr/>
      <dgm:t>
        <a:bodyPr/>
        <a:lstStyle/>
        <a:p>
          <a:endParaRPr lang="en-IN"/>
        </a:p>
      </dgm:t>
    </dgm:pt>
    <dgm:pt modelId="{C3B8ABB2-83CE-46C3-97E6-4EFF498B1416}">
      <dgm:prSet/>
      <dgm:spPr/>
      <dgm:t>
        <a:bodyPr/>
        <a:lstStyle/>
        <a:p>
          <a:pPr rtl="0"/>
          <a:r>
            <a:rPr lang="en-AU"/>
            <a:t>Who?</a:t>
          </a:r>
          <a:endParaRPr lang="en-IN"/>
        </a:p>
      </dgm:t>
    </dgm:pt>
    <dgm:pt modelId="{2A18ACB8-057B-4FBC-B28A-42A839E6E8D0}" type="parTrans" cxnId="{0ECA45BD-E14F-40D6-A414-702CB801F977}">
      <dgm:prSet/>
      <dgm:spPr/>
      <dgm:t>
        <a:bodyPr/>
        <a:lstStyle/>
        <a:p>
          <a:endParaRPr lang="en-IN"/>
        </a:p>
      </dgm:t>
    </dgm:pt>
    <dgm:pt modelId="{A6CB98A9-AE49-49D5-A98C-4BB266D83500}" type="sibTrans" cxnId="{0ECA45BD-E14F-40D6-A414-702CB801F977}">
      <dgm:prSet/>
      <dgm:spPr/>
      <dgm:t>
        <a:bodyPr/>
        <a:lstStyle/>
        <a:p>
          <a:endParaRPr lang="en-IN"/>
        </a:p>
      </dgm:t>
    </dgm:pt>
    <dgm:pt modelId="{1E3C008F-56EB-459E-B8AC-5646FAEA6993}">
      <dgm:prSet/>
      <dgm:spPr/>
      <dgm:t>
        <a:bodyPr/>
        <a:lstStyle/>
        <a:p>
          <a:pPr rtl="0"/>
          <a:r>
            <a:rPr lang="en-AU"/>
            <a:t>Developer who wrote the code</a:t>
          </a:r>
          <a:endParaRPr lang="en-IN"/>
        </a:p>
      </dgm:t>
    </dgm:pt>
    <dgm:pt modelId="{622D2376-3035-4589-8740-427D02B67CDC}" type="parTrans" cxnId="{A3FA26E1-7459-4D5F-A708-B7CDC108CE1E}">
      <dgm:prSet/>
      <dgm:spPr/>
      <dgm:t>
        <a:bodyPr/>
        <a:lstStyle/>
        <a:p>
          <a:endParaRPr lang="en-IN"/>
        </a:p>
      </dgm:t>
    </dgm:pt>
    <dgm:pt modelId="{0F89CA69-029D-413F-9928-9AEABE215E90}" type="sibTrans" cxnId="{A3FA26E1-7459-4D5F-A708-B7CDC108CE1E}">
      <dgm:prSet/>
      <dgm:spPr/>
      <dgm:t>
        <a:bodyPr/>
        <a:lstStyle/>
        <a:p>
          <a:endParaRPr lang="en-IN"/>
        </a:p>
      </dgm:t>
    </dgm:pt>
    <dgm:pt modelId="{D0D73DA9-8614-4243-A543-F7A2E33DCF9A}" type="pres">
      <dgm:prSet presAssocID="{818D14A9-8868-4121-9186-A28DC7792F9E}" presName="linear" presStyleCnt="0">
        <dgm:presLayoutVars>
          <dgm:animLvl val="lvl"/>
          <dgm:resizeHandles val="exact"/>
        </dgm:presLayoutVars>
      </dgm:prSet>
      <dgm:spPr/>
    </dgm:pt>
    <dgm:pt modelId="{4E35B394-329B-473F-9FF8-7713CFAF9288}" type="pres">
      <dgm:prSet presAssocID="{299DFAB0-4F5D-4694-9D88-67F810804330}" presName="parentText" presStyleLbl="node1" presStyleIdx="0" presStyleCnt="3">
        <dgm:presLayoutVars>
          <dgm:chMax val="0"/>
          <dgm:bulletEnabled val="1"/>
        </dgm:presLayoutVars>
      </dgm:prSet>
      <dgm:spPr/>
    </dgm:pt>
    <dgm:pt modelId="{6295A748-0730-4791-9ACC-11D4CA9554F2}" type="pres">
      <dgm:prSet presAssocID="{299DFAB0-4F5D-4694-9D88-67F810804330}" presName="childText" presStyleLbl="revTx" presStyleIdx="0" presStyleCnt="3">
        <dgm:presLayoutVars>
          <dgm:bulletEnabled val="1"/>
        </dgm:presLayoutVars>
      </dgm:prSet>
      <dgm:spPr/>
    </dgm:pt>
    <dgm:pt modelId="{2889179B-3714-422F-941F-BE4D1946DC1F}" type="pres">
      <dgm:prSet presAssocID="{C0BFC9DF-4AEC-4ECE-8761-270B9195653C}" presName="parentText" presStyleLbl="node1" presStyleIdx="1" presStyleCnt="3">
        <dgm:presLayoutVars>
          <dgm:chMax val="0"/>
          <dgm:bulletEnabled val="1"/>
        </dgm:presLayoutVars>
      </dgm:prSet>
      <dgm:spPr/>
    </dgm:pt>
    <dgm:pt modelId="{B36467FC-8056-44F0-B610-530548A3D9D1}" type="pres">
      <dgm:prSet presAssocID="{C0BFC9DF-4AEC-4ECE-8761-270B9195653C}" presName="childText" presStyleLbl="revTx" presStyleIdx="1" presStyleCnt="3">
        <dgm:presLayoutVars>
          <dgm:bulletEnabled val="1"/>
        </dgm:presLayoutVars>
      </dgm:prSet>
      <dgm:spPr/>
    </dgm:pt>
    <dgm:pt modelId="{A1AF6385-607D-4293-81D1-0DCB9790A030}" type="pres">
      <dgm:prSet presAssocID="{C3B8ABB2-83CE-46C3-97E6-4EFF498B1416}" presName="parentText" presStyleLbl="node1" presStyleIdx="2" presStyleCnt="3">
        <dgm:presLayoutVars>
          <dgm:chMax val="0"/>
          <dgm:bulletEnabled val="1"/>
        </dgm:presLayoutVars>
      </dgm:prSet>
      <dgm:spPr/>
    </dgm:pt>
    <dgm:pt modelId="{3346B95E-7B0E-418D-897B-22512FEEC3B6}" type="pres">
      <dgm:prSet presAssocID="{C3B8ABB2-83CE-46C3-97E6-4EFF498B1416}" presName="childText" presStyleLbl="revTx" presStyleIdx="2" presStyleCnt="3">
        <dgm:presLayoutVars>
          <dgm:bulletEnabled val="1"/>
        </dgm:presLayoutVars>
      </dgm:prSet>
      <dgm:spPr/>
    </dgm:pt>
  </dgm:ptLst>
  <dgm:cxnLst>
    <dgm:cxn modelId="{873F4605-C3D1-4DAA-8459-7D95FA828E87}" type="presOf" srcId="{3F04AA37-8E3D-4127-BB48-E1D28080F4F6}" destId="{6295A748-0730-4791-9ACC-11D4CA9554F2}" srcOrd="0" destOrd="0" presId="urn:microsoft.com/office/officeart/2005/8/layout/vList2"/>
    <dgm:cxn modelId="{BDA16A15-28E8-4548-A47E-34437126EE7F}" srcId="{C0BFC9DF-4AEC-4ECE-8761-270B9195653C}" destId="{ED76FE60-AD04-466C-8DA5-2052664509C3}" srcOrd="2" destOrd="0" parTransId="{52ABA1E8-0BAA-4F16-A0E9-F67442E43FAA}" sibTransId="{CA227CE7-2746-462B-9C9E-A65D348DF2A4}"/>
    <dgm:cxn modelId="{01ED6B17-F384-44AB-86D7-3B07F9EC7EE7}" type="presOf" srcId="{FFA33893-3299-4D3F-9C24-6F34C0264EC1}" destId="{B36467FC-8056-44F0-B610-530548A3D9D1}" srcOrd="0" destOrd="0" presId="urn:microsoft.com/office/officeart/2005/8/layout/vList2"/>
    <dgm:cxn modelId="{EDB3902B-5C00-4F24-B682-9CD9CA66E48E}" type="presOf" srcId="{C3B8ABB2-83CE-46C3-97E6-4EFF498B1416}" destId="{A1AF6385-607D-4293-81D1-0DCB9790A030}" srcOrd="0" destOrd="0" presId="urn:microsoft.com/office/officeart/2005/8/layout/vList2"/>
    <dgm:cxn modelId="{D1D8D236-34FE-4E03-9420-4B3563B4380B}" srcId="{C0BFC9DF-4AEC-4ECE-8761-270B9195653C}" destId="{FFA33893-3299-4D3F-9C24-6F34C0264EC1}" srcOrd="0" destOrd="0" parTransId="{C26B49C1-C6BB-490A-9EE4-5D484EFE0BBD}" sibTransId="{FBA4D97F-052A-4A74-AC64-C9EF91271AEF}"/>
    <dgm:cxn modelId="{C11FD637-6751-44C6-8759-ADC5F0D96B25}" srcId="{299DFAB0-4F5D-4694-9D88-67F810804330}" destId="{9A37CC12-329B-4F56-882E-ABB2A4F9DA51}" srcOrd="3" destOrd="0" parTransId="{5BAF6462-C2F7-4F5A-A554-CE90D5E24E4F}" sibTransId="{D428D958-7F16-44A6-95D5-ACDBDE269B95}"/>
    <dgm:cxn modelId="{60BDF35D-C01E-424C-A07E-1A5C1EA98195}" srcId="{818D14A9-8868-4121-9186-A28DC7792F9E}" destId="{299DFAB0-4F5D-4694-9D88-67F810804330}" srcOrd="0" destOrd="0" parTransId="{0E6C52BA-849E-4BB2-8127-6E99E93E488F}" sibTransId="{B58A1A32-A386-4450-ABC2-A65F63E48693}"/>
    <dgm:cxn modelId="{D11F2045-09FD-4B8B-9DDF-E322AA414E46}" type="presOf" srcId="{D784ABAA-7B0E-45A1-ACEF-CBA50D28D9C7}" destId="{B36467FC-8056-44F0-B610-530548A3D9D1}" srcOrd="0" destOrd="3" presId="urn:microsoft.com/office/officeart/2005/8/layout/vList2"/>
    <dgm:cxn modelId="{35936B68-7C19-4EFA-8659-153B5B97BE96}" type="presOf" srcId="{ED76FE60-AD04-466C-8DA5-2052664509C3}" destId="{B36467FC-8056-44F0-B610-530548A3D9D1}" srcOrd="0" destOrd="2" presId="urn:microsoft.com/office/officeart/2005/8/layout/vList2"/>
    <dgm:cxn modelId="{C3CCDD49-35DD-4CB6-B4C5-12DA18B148A9}" srcId="{299DFAB0-4F5D-4694-9D88-67F810804330}" destId="{3F04AA37-8E3D-4127-BB48-E1D28080F4F6}" srcOrd="0" destOrd="0" parTransId="{6BD289FB-8115-48F3-8BE2-FD14A2F5D9EF}" sibTransId="{732B8584-6238-4555-90F6-8470ED5FB550}"/>
    <dgm:cxn modelId="{A3771454-00C7-4AC3-98B1-678033E2F120}" srcId="{C0BFC9DF-4AEC-4ECE-8761-270B9195653C}" destId="{2474644B-FDF5-49A4-9735-EFCA3BB2C6FB}" srcOrd="1" destOrd="0" parTransId="{BD2474AC-7553-41B8-BB66-05D5858A05DA}" sibTransId="{88881964-3B1B-4C96-B020-41F209B76172}"/>
    <dgm:cxn modelId="{B426C457-AC92-43D4-AC37-D6F8C68BD22A}" type="presOf" srcId="{818D14A9-8868-4121-9186-A28DC7792F9E}" destId="{D0D73DA9-8614-4243-A543-F7A2E33DCF9A}" srcOrd="0" destOrd="0" presId="urn:microsoft.com/office/officeart/2005/8/layout/vList2"/>
    <dgm:cxn modelId="{3EA1AB81-4D33-4C02-B5B4-DF7B780C2A7D}" type="presOf" srcId="{299DFAB0-4F5D-4694-9D88-67F810804330}" destId="{4E35B394-329B-473F-9FF8-7713CFAF9288}" srcOrd="0" destOrd="0" presId="urn:microsoft.com/office/officeart/2005/8/layout/vList2"/>
    <dgm:cxn modelId="{DCA1809E-DED8-49EE-9803-C5E54A4B3A7E}" srcId="{299DFAB0-4F5D-4694-9D88-67F810804330}" destId="{5E32F6DD-1001-4A13-8523-17B640D95200}" srcOrd="2" destOrd="0" parTransId="{65E4DBD8-FC6C-457A-BECA-F04AB5B04C1E}" sibTransId="{6BB9D5DB-2030-47F2-A4FB-C5D6952B7ECD}"/>
    <dgm:cxn modelId="{97D4BFA1-0339-43E5-B689-9DFDD2D7F7AE}" type="presOf" srcId="{5E32F6DD-1001-4A13-8523-17B640D95200}" destId="{6295A748-0730-4791-9ACC-11D4CA9554F2}" srcOrd="0" destOrd="2" presId="urn:microsoft.com/office/officeart/2005/8/layout/vList2"/>
    <dgm:cxn modelId="{584E8EB2-A0E5-4C2F-BEC9-6265833E9881}" srcId="{C0BFC9DF-4AEC-4ECE-8761-270B9195653C}" destId="{D784ABAA-7B0E-45A1-ACEF-CBA50D28D9C7}" srcOrd="3" destOrd="0" parTransId="{EF202EDC-4E14-4323-A710-4DFD952BF7B5}" sibTransId="{1EE3AE16-DBFA-43BC-92D7-A9E3E8F9EFBE}"/>
    <dgm:cxn modelId="{0ECA45BD-E14F-40D6-A414-702CB801F977}" srcId="{818D14A9-8868-4121-9186-A28DC7792F9E}" destId="{C3B8ABB2-83CE-46C3-97E6-4EFF498B1416}" srcOrd="2" destOrd="0" parTransId="{2A18ACB8-057B-4FBC-B28A-42A839E6E8D0}" sibTransId="{A6CB98A9-AE49-49D5-A98C-4BB266D83500}"/>
    <dgm:cxn modelId="{90AFA6BF-F4EB-4425-A67A-87B4A72BA4B5}" type="presOf" srcId="{9A37CC12-329B-4F56-882E-ABB2A4F9DA51}" destId="{6295A748-0730-4791-9ACC-11D4CA9554F2}" srcOrd="0" destOrd="3" presId="urn:microsoft.com/office/officeart/2005/8/layout/vList2"/>
    <dgm:cxn modelId="{F20206C5-B162-4064-BFB7-682B52E80738}" type="presOf" srcId="{2474644B-FDF5-49A4-9735-EFCA3BB2C6FB}" destId="{B36467FC-8056-44F0-B610-530548A3D9D1}" srcOrd="0" destOrd="1" presId="urn:microsoft.com/office/officeart/2005/8/layout/vList2"/>
    <dgm:cxn modelId="{09938CD0-DBE2-4BB3-B86A-EC78F500B597}" srcId="{818D14A9-8868-4121-9186-A28DC7792F9E}" destId="{C0BFC9DF-4AEC-4ECE-8761-270B9195653C}" srcOrd="1" destOrd="0" parTransId="{FEBBB49E-4AB1-4D0B-A416-8F572281057C}" sibTransId="{D15E9E30-4B7E-416D-98D6-F1FFDD3C3825}"/>
    <dgm:cxn modelId="{725579D6-5742-4787-9BF8-D35C120B687E}" type="presOf" srcId="{C0BFC9DF-4AEC-4ECE-8761-270B9195653C}" destId="{2889179B-3714-422F-941F-BE4D1946DC1F}" srcOrd="0" destOrd="0" presId="urn:microsoft.com/office/officeart/2005/8/layout/vList2"/>
    <dgm:cxn modelId="{A3FA26E1-7459-4D5F-A708-B7CDC108CE1E}" srcId="{C3B8ABB2-83CE-46C3-97E6-4EFF498B1416}" destId="{1E3C008F-56EB-459E-B8AC-5646FAEA6993}" srcOrd="0" destOrd="0" parTransId="{622D2376-3035-4589-8740-427D02B67CDC}" sibTransId="{0F89CA69-029D-413F-9928-9AEABE215E90}"/>
    <dgm:cxn modelId="{1474C3F7-372A-4CF9-9A4F-246A2BAB2C93}" type="presOf" srcId="{1E3C008F-56EB-459E-B8AC-5646FAEA6993}" destId="{3346B95E-7B0E-418D-897B-22512FEEC3B6}" srcOrd="0" destOrd="0" presId="urn:microsoft.com/office/officeart/2005/8/layout/vList2"/>
    <dgm:cxn modelId="{2407ACF9-C6AB-4653-B3D9-33500D82EC3C}" type="presOf" srcId="{EE6A5602-D0DF-40CA-83ED-DE05B5A4B310}" destId="{6295A748-0730-4791-9ACC-11D4CA9554F2}" srcOrd="0" destOrd="1" presId="urn:microsoft.com/office/officeart/2005/8/layout/vList2"/>
    <dgm:cxn modelId="{ACBED4FB-DC34-44ED-B2B4-A62F70F885EA}" srcId="{299DFAB0-4F5D-4694-9D88-67F810804330}" destId="{EE6A5602-D0DF-40CA-83ED-DE05B5A4B310}" srcOrd="1" destOrd="0" parTransId="{112F64C2-BF6F-4B08-934B-D9A3E1655127}" sibTransId="{BE2AF147-2D35-4A30-AA8C-35673B20C3A1}"/>
    <dgm:cxn modelId="{42DB6645-A8B6-447E-A847-D2150E4F003C}" type="presParOf" srcId="{D0D73DA9-8614-4243-A543-F7A2E33DCF9A}" destId="{4E35B394-329B-473F-9FF8-7713CFAF9288}" srcOrd="0" destOrd="0" presId="urn:microsoft.com/office/officeart/2005/8/layout/vList2"/>
    <dgm:cxn modelId="{8E1633B8-EB72-474F-8F3D-3A9017087A7D}" type="presParOf" srcId="{D0D73DA9-8614-4243-A543-F7A2E33DCF9A}" destId="{6295A748-0730-4791-9ACC-11D4CA9554F2}" srcOrd="1" destOrd="0" presId="urn:microsoft.com/office/officeart/2005/8/layout/vList2"/>
    <dgm:cxn modelId="{09E5DF09-1B28-4C03-809E-10CE638D1BFB}" type="presParOf" srcId="{D0D73DA9-8614-4243-A543-F7A2E33DCF9A}" destId="{2889179B-3714-422F-941F-BE4D1946DC1F}" srcOrd="2" destOrd="0" presId="urn:microsoft.com/office/officeart/2005/8/layout/vList2"/>
    <dgm:cxn modelId="{57D8E4B6-DC23-42F1-A0CF-5C483220C20F}" type="presParOf" srcId="{D0D73DA9-8614-4243-A543-F7A2E33DCF9A}" destId="{B36467FC-8056-44F0-B610-530548A3D9D1}" srcOrd="3" destOrd="0" presId="urn:microsoft.com/office/officeart/2005/8/layout/vList2"/>
    <dgm:cxn modelId="{71380C13-2D6D-401F-A85D-1D0824957BC6}" type="presParOf" srcId="{D0D73DA9-8614-4243-A543-F7A2E33DCF9A}" destId="{A1AF6385-607D-4293-81D1-0DCB9790A030}" srcOrd="4" destOrd="0" presId="urn:microsoft.com/office/officeart/2005/8/layout/vList2"/>
    <dgm:cxn modelId="{C6D0EEC0-7BC4-4CC4-A522-2D5806BBC1EC}" type="presParOf" srcId="{D0D73DA9-8614-4243-A543-F7A2E33DCF9A}" destId="{3346B95E-7B0E-418D-897B-22512FEEC3B6}"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00F8C7-51EF-463A-83E6-3C8002718B1E}" type="doc">
      <dgm:prSet loTypeId="urn:microsoft.com/office/officeart/2005/8/layout/vList5" loCatId="list" qsTypeId="urn:microsoft.com/office/officeart/2005/8/quickstyle/simple1" qsCatId="simple" csTypeId="urn:microsoft.com/office/officeart/2005/8/colors/accent0_2" csCatId="mainScheme"/>
      <dgm:spPr/>
      <dgm:t>
        <a:bodyPr/>
        <a:lstStyle/>
        <a:p>
          <a:endParaRPr lang="en-IN"/>
        </a:p>
      </dgm:t>
    </dgm:pt>
    <dgm:pt modelId="{A9038C1D-4F56-49BF-84EA-D88DFCA0E199}">
      <dgm:prSet/>
      <dgm:spPr/>
      <dgm:t>
        <a:bodyPr/>
        <a:lstStyle/>
        <a:p>
          <a:pPr rtl="0"/>
          <a:r>
            <a:rPr lang="en-AU">
              <a:solidFill>
                <a:schemeClr val="tx1">
                  <a:lumMod val="50000"/>
                </a:schemeClr>
              </a:solidFill>
            </a:rPr>
            <a:t>Test Basis:</a:t>
          </a:r>
          <a:endParaRPr lang="en-IN">
            <a:solidFill>
              <a:schemeClr val="tx1">
                <a:lumMod val="50000"/>
              </a:schemeClr>
            </a:solidFill>
          </a:endParaRPr>
        </a:p>
      </dgm:t>
    </dgm:pt>
    <dgm:pt modelId="{270B7AE8-065F-4A68-A9AD-209128559744}" type="parTrans" cxnId="{BA397DED-2772-4C41-85EE-B5F9E5DD8521}">
      <dgm:prSet/>
      <dgm:spPr/>
      <dgm:t>
        <a:bodyPr/>
        <a:lstStyle/>
        <a:p>
          <a:endParaRPr lang="en-IN">
            <a:solidFill>
              <a:schemeClr val="tx1">
                <a:lumMod val="50000"/>
              </a:schemeClr>
            </a:solidFill>
          </a:endParaRPr>
        </a:p>
      </dgm:t>
    </dgm:pt>
    <dgm:pt modelId="{07260DE6-6642-4761-B5A4-18CAE6E615EA}" type="sibTrans" cxnId="{BA397DED-2772-4C41-85EE-B5F9E5DD8521}">
      <dgm:prSet/>
      <dgm:spPr/>
      <dgm:t>
        <a:bodyPr/>
        <a:lstStyle/>
        <a:p>
          <a:endParaRPr lang="en-IN">
            <a:solidFill>
              <a:schemeClr val="tx1">
                <a:lumMod val="50000"/>
              </a:schemeClr>
            </a:solidFill>
          </a:endParaRPr>
        </a:p>
      </dgm:t>
    </dgm:pt>
    <dgm:pt modelId="{9C1E1B6A-C1CD-464B-9F41-1E3C3C90FD20}">
      <dgm:prSet/>
      <dgm:spPr/>
      <dgm:t>
        <a:bodyPr/>
        <a:lstStyle/>
        <a:p>
          <a:pPr rtl="0"/>
          <a:r>
            <a:rPr lang="en-AU">
              <a:solidFill>
                <a:schemeClr val="tx1">
                  <a:lumMod val="50000"/>
                </a:schemeClr>
              </a:solidFill>
            </a:rPr>
            <a:t>Software and system design</a:t>
          </a:r>
          <a:endParaRPr lang="en-IN">
            <a:solidFill>
              <a:schemeClr val="tx1">
                <a:lumMod val="50000"/>
              </a:schemeClr>
            </a:solidFill>
          </a:endParaRPr>
        </a:p>
      </dgm:t>
    </dgm:pt>
    <dgm:pt modelId="{E359669D-D583-4408-B75C-356893E7CC18}" type="parTrans" cxnId="{8D1042BF-A209-427D-BD4D-4815D3B9A861}">
      <dgm:prSet/>
      <dgm:spPr/>
      <dgm:t>
        <a:bodyPr/>
        <a:lstStyle/>
        <a:p>
          <a:endParaRPr lang="en-IN">
            <a:solidFill>
              <a:schemeClr val="tx1">
                <a:lumMod val="50000"/>
              </a:schemeClr>
            </a:solidFill>
          </a:endParaRPr>
        </a:p>
      </dgm:t>
    </dgm:pt>
    <dgm:pt modelId="{4E4942F9-643B-4EFC-96ED-7CEAF3F3C838}" type="sibTrans" cxnId="{8D1042BF-A209-427D-BD4D-4815D3B9A861}">
      <dgm:prSet/>
      <dgm:spPr/>
      <dgm:t>
        <a:bodyPr/>
        <a:lstStyle/>
        <a:p>
          <a:endParaRPr lang="en-IN">
            <a:solidFill>
              <a:schemeClr val="tx1">
                <a:lumMod val="50000"/>
              </a:schemeClr>
            </a:solidFill>
          </a:endParaRPr>
        </a:p>
      </dgm:t>
    </dgm:pt>
    <dgm:pt modelId="{9250F85F-BC93-4491-9B12-A445E49C7178}">
      <dgm:prSet/>
      <dgm:spPr/>
      <dgm:t>
        <a:bodyPr/>
        <a:lstStyle/>
        <a:p>
          <a:pPr rtl="0"/>
          <a:r>
            <a:rPr lang="en-AU">
              <a:solidFill>
                <a:schemeClr val="tx1">
                  <a:lumMod val="50000"/>
                </a:schemeClr>
              </a:solidFill>
            </a:rPr>
            <a:t>Architecture</a:t>
          </a:r>
          <a:endParaRPr lang="en-IN">
            <a:solidFill>
              <a:schemeClr val="tx1">
                <a:lumMod val="50000"/>
              </a:schemeClr>
            </a:solidFill>
          </a:endParaRPr>
        </a:p>
      </dgm:t>
    </dgm:pt>
    <dgm:pt modelId="{5096B84D-AAF8-4A8B-B051-55644D0EA7EC}" type="parTrans" cxnId="{E58FADDE-841B-4506-9611-187BF027BCEB}">
      <dgm:prSet/>
      <dgm:spPr/>
      <dgm:t>
        <a:bodyPr/>
        <a:lstStyle/>
        <a:p>
          <a:endParaRPr lang="en-IN">
            <a:solidFill>
              <a:schemeClr val="tx1">
                <a:lumMod val="50000"/>
              </a:schemeClr>
            </a:solidFill>
          </a:endParaRPr>
        </a:p>
      </dgm:t>
    </dgm:pt>
    <dgm:pt modelId="{F137220F-7087-4E1B-936D-57ED3077BD0D}" type="sibTrans" cxnId="{E58FADDE-841B-4506-9611-187BF027BCEB}">
      <dgm:prSet/>
      <dgm:spPr/>
      <dgm:t>
        <a:bodyPr/>
        <a:lstStyle/>
        <a:p>
          <a:endParaRPr lang="en-IN">
            <a:solidFill>
              <a:schemeClr val="tx1">
                <a:lumMod val="50000"/>
              </a:schemeClr>
            </a:solidFill>
          </a:endParaRPr>
        </a:p>
      </dgm:t>
    </dgm:pt>
    <dgm:pt modelId="{C645E350-B639-4131-AE1F-90385CA1AA4C}">
      <dgm:prSet/>
      <dgm:spPr/>
      <dgm:t>
        <a:bodyPr/>
        <a:lstStyle/>
        <a:p>
          <a:pPr rtl="0"/>
          <a:r>
            <a:rPr lang="en-AU">
              <a:solidFill>
                <a:schemeClr val="tx1">
                  <a:lumMod val="50000"/>
                </a:schemeClr>
              </a:solidFill>
            </a:rPr>
            <a:t>Workflows</a:t>
          </a:r>
          <a:endParaRPr lang="en-IN">
            <a:solidFill>
              <a:schemeClr val="tx1">
                <a:lumMod val="50000"/>
              </a:schemeClr>
            </a:solidFill>
          </a:endParaRPr>
        </a:p>
      </dgm:t>
    </dgm:pt>
    <dgm:pt modelId="{FFB7CC77-DEB1-4D1F-89EB-7B7F827F1324}" type="parTrans" cxnId="{B91C872B-645A-4EAA-95E7-804B868848FD}">
      <dgm:prSet/>
      <dgm:spPr/>
      <dgm:t>
        <a:bodyPr/>
        <a:lstStyle/>
        <a:p>
          <a:endParaRPr lang="en-IN">
            <a:solidFill>
              <a:schemeClr val="tx1">
                <a:lumMod val="50000"/>
              </a:schemeClr>
            </a:solidFill>
          </a:endParaRPr>
        </a:p>
      </dgm:t>
    </dgm:pt>
    <dgm:pt modelId="{2C1760F1-846F-4F64-BDCD-D7F01D0EBEE6}" type="sibTrans" cxnId="{B91C872B-645A-4EAA-95E7-804B868848FD}">
      <dgm:prSet/>
      <dgm:spPr/>
      <dgm:t>
        <a:bodyPr/>
        <a:lstStyle/>
        <a:p>
          <a:endParaRPr lang="en-IN">
            <a:solidFill>
              <a:schemeClr val="tx1">
                <a:lumMod val="50000"/>
              </a:schemeClr>
            </a:solidFill>
          </a:endParaRPr>
        </a:p>
      </dgm:t>
    </dgm:pt>
    <dgm:pt modelId="{295E0CB4-7878-48B1-BD32-0F0156376452}">
      <dgm:prSet/>
      <dgm:spPr/>
      <dgm:t>
        <a:bodyPr/>
        <a:lstStyle/>
        <a:p>
          <a:pPr rtl="0"/>
          <a:r>
            <a:rPr lang="en-AU">
              <a:solidFill>
                <a:schemeClr val="tx1">
                  <a:lumMod val="50000"/>
                </a:schemeClr>
              </a:solidFill>
            </a:rPr>
            <a:t>Use cases</a:t>
          </a:r>
          <a:endParaRPr lang="en-IN">
            <a:solidFill>
              <a:schemeClr val="tx1">
                <a:lumMod val="50000"/>
              </a:schemeClr>
            </a:solidFill>
          </a:endParaRPr>
        </a:p>
      </dgm:t>
    </dgm:pt>
    <dgm:pt modelId="{D9A5CF9F-8FAF-4436-B99A-443520DB6381}" type="parTrans" cxnId="{FDA2E32C-F654-45E6-9063-20D58B7C2EE2}">
      <dgm:prSet/>
      <dgm:spPr/>
      <dgm:t>
        <a:bodyPr/>
        <a:lstStyle/>
        <a:p>
          <a:endParaRPr lang="en-IN">
            <a:solidFill>
              <a:schemeClr val="tx1">
                <a:lumMod val="50000"/>
              </a:schemeClr>
            </a:solidFill>
          </a:endParaRPr>
        </a:p>
      </dgm:t>
    </dgm:pt>
    <dgm:pt modelId="{50200655-B81D-43C2-9E50-402BDDF7DDE9}" type="sibTrans" cxnId="{FDA2E32C-F654-45E6-9063-20D58B7C2EE2}">
      <dgm:prSet/>
      <dgm:spPr/>
      <dgm:t>
        <a:bodyPr/>
        <a:lstStyle/>
        <a:p>
          <a:endParaRPr lang="en-IN">
            <a:solidFill>
              <a:schemeClr val="tx1">
                <a:lumMod val="50000"/>
              </a:schemeClr>
            </a:solidFill>
          </a:endParaRPr>
        </a:p>
      </dgm:t>
    </dgm:pt>
    <dgm:pt modelId="{B96A8868-A7B2-4E8A-8ACF-799645988AD6}">
      <dgm:prSet/>
      <dgm:spPr/>
      <dgm:t>
        <a:bodyPr/>
        <a:lstStyle/>
        <a:p>
          <a:pPr rtl="0"/>
          <a:r>
            <a:rPr lang="en-AU">
              <a:solidFill>
                <a:schemeClr val="tx1">
                  <a:lumMod val="50000"/>
                </a:schemeClr>
              </a:solidFill>
            </a:rPr>
            <a:t>Typical Test Objects:</a:t>
          </a:r>
          <a:endParaRPr lang="en-IN">
            <a:solidFill>
              <a:schemeClr val="tx1">
                <a:lumMod val="50000"/>
              </a:schemeClr>
            </a:solidFill>
          </a:endParaRPr>
        </a:p>
      </dgm:t>
    </dgm:pt>
    <dgm:pt modelId="{4D6EF52D-10EA-429F-A1AD-15BA243C8A96}" type="parTrans" cxnId="{908B3342-78B3-4B13-8BBA-D5754EDA37CA}">
      <dgm:prSet/>
      <dgm:spPr/>
      <dgm:t>
        <a:bodyPr/>
        <a:lstStyle/>
        <a:p>
          <a:endParaRPr lang="en-IN">
            <a:solidFill>
              <a:schemeClr val="tx1">
                <a:lumMod val="50000"/>
              </a:schemeClr>
            </a:solidFill>
          </a:endParaRPr>
        </a:p>
      </dgm:t>
    </dgm:pt>
    <dgm:pt modelId="{FBA02929-4D9F-4996-B087-B7C8C875E0FA}" type="sibTrans" cxnId="{908B3342-78B3-4B13-8BBA-D5754EDA37CA}">
      <dgm:prSet/>
      <dgm:spPr/>
      <dgm:t>
        <a:bodyPr/>
        <a:lstStyle/>
        <a:p>
          <a:endParaRPr lang="en-IN">
            <a:solidFill>
              <a:schemeClr val="tx1">
                <a:lumMod val="50000"/>
              </a:schemeClr>
            </a:solidFill>
          </a:endParaRPr>
        </a:p>
      </dgm:t>
    </dgm:pt>
    <dgm:pt modelId="{DAA55F6E-B044-4B19-82F8-D763E21DD046}">
      <dgm:prSet/>
      <dgm:spPr/>
      <dgm:t>
        <a:bodyPr/>
        <a:lstStyle/>
        <a:p>
          <a:pPr rtl="0"/>
          <a:r>
            <a:rPr lang="en-AU">
              <a:solidFill>
                <a:schemeClr val="tx1">
                  <a:lumMod val="50000"/>
                </a:schemeClr>
              </a:solidFill>
            </a:rPr>
            <a:t>Sub-systems database implementation</a:t>
          </a:r>
          <a:endParaRPr lang="en-IN">
            <a:solidFill>
              <a:schemeClr val="tx1">
                <a:lumMod val="50000"/>
              </a:schemeClr>
            </a:solidFill>
          </a:endParaRPr>
        </a:p>
      </dgm:t>
    </dgm:pt>
    <dgm:pt modelId="{396911CF-629F-44A7-AD4D-4D75DEC87641}" type="parTrans" cxnId="{BB1581DB-43D8-41EB-8104-8E57C7736053}">
      <dgm:prSet/>
      <dgm:spPr/>
      <dgm:t>
        <a:bodyPr/>
        <a:lstStyle/>
        <a:p>
          <a:endParaRPr lang="en-IN">
            <a:solidFill>
              <a:schemeClr val="tx1">
                <a:lumMod val="50000"/>
              </a:schemeClr>
            </a:solidFill>
          </a:endParaRPr>
        </a:p>
      </dgm:t>
    </dgm:pt>
    <dgm:pt modelId="{1671CF2E-2EE5-44E0-8DC1-F765077472E1}" type="sibTrans" cxnId="{BB1581DB-43D8-41EB-8104-8E57C7736053}">
      <dgm:prSet/>
      <dgm:spPr/>
      <dgm:t>
        <a:bodyPr/>
        <a:lstStyle/>
        <a:p>
          <a:endParaRPr lang="en-IN">
            <a:solidFill>
              <a:schemeClr val="tx1">
                <a:lumMod val="50000"/>
              </a:schemeClr>
            </a:solidFill>
          </a:endParaRPr>
        </a:p>
      </dgm:t>
    </dgm:pt>
    <dgm:pt modelId="{D562DC01-3037-4E0F-9CA4-BB39086A2AF5}">
      <dgm:prSet/>
      <dgm:spPr/>
      <dgm:t>
        <a:bodyPr/>
        <a:lstStyle/>
        <a:p>
          <a:pPr rtl="0"/>
          <a:r>
            <a:rPr lang="en-AU">
              <a:solidFill>
                <a:schemeClr val="tx1">
                  <a:lumMod val="50000"/>
                </a:schemeClr>
              </a:solidFill>
            </a:rPr>
            <a:t>Infrastructure</a:t>
          </a:r>
          <a:endParaRPr lang="en-IN">
            <a:solidFill>
              <a:schemeClr val="tx1">
                <a:lumMod val="50000"/>
              </a:schemeClr>
            </a:solidFill>
          </a:endParaRPr>
        </a:p>
      </dgm:t>
    </dgm:pt>
    <dgm:pt modelId="{9C7D6209-1E52-4C5B-98BE-C27C386A56C9}" type="parTrans" cxnId="{5BE25DB2-2F9E-4D41-B5E6-C3F8ECDBA6B1}">
      <dgm:prSet/>
      <dgm:spPr/>
      <dgm:t>
        <a:bodyPr/>
        <a:lstStyle/>
        <a:p>
          <a:endParaRPr lang="en-IN">
            <a:solidFill>
              <a:schemeClr val="tx1">
                <a:lumMod val="50000"/>
              </a:schemeClr>
            </a:solidFill>
          </a:endParaRPr>
        </a:p>
      </dgm:t>
    </dgm:pt>
    <dgm:pt modelId="{19597D21-F255-46F9-AF1B-904807E2B88A}" type="sibTrans" cxnId="{5BE25DB2-2F9E-4D41-B5E6-C3F8ECDBA6B1}">
      <dgm:prSet/>
      <dgm:spPr/>
      <dgm:t>
        <a:bodyPr/>
        <a:lstStyle/>
        <a:p>
          <a:endParaRPr lang="en-IN">
            <a:solidFill>
              <a:schemeClr val="tx1">
                <a:lumMod val="50000"/>
              </a:schemeClr>
            </a:solidFill>
          </a:endParaRPr>
        </a:p>
      </dgm:t>
    </dgm:pt>
    <dgm:pt modelId="{D0F8FB8C-E2FD-42C6-B9FC-7CD72F18B99F}">
      <dgm:prSet/>
      <dgm:spPr/>
      <dgm:t>
        <a:bodyPr/>
        <a:lstStyle/>
        <a:p>
          <a:pPr rtl="0"/>
          <a:r>
            <a:rPr lang="en-AU">
              <a:solidFill>
                <a:schemeClr val="tx1">
                  <a:lumMod val="50000"/>
                </a:schemeClr>
              </a:solidFill>
            </a:rPr>
            <a:t>Interfaces</a:t>
          </a:r>
          <a:endParaRPr lang="en-IN">
            <a:solidFill>
              <a:schemeClr val="tx1">
                <a:lumMod val="50000"/>
              </a:schemeClr>
            </a:solidFill>
          </a:endParaRPr>
        </a:p>
      </dgm:t>
    </dgm:pt>
    <dgm:pt modelId="{93F07014-A85A-4B0E-9B2E-F998083C796A}" type="parTrans" cxnId="{602FFBF0-58BC-4721-BDF3-CCA4421D1B42}">
      <dgm:prSet/>
      <dgm:spPr/>
      <dgm:t>
        <a:bodyPr/>
        <a:lstStyle/>
        <a:p>
          <a:endParaRPr lang="en-IN">
            <a:solidFill>
              <a:schemeClr val="tx1">
                <a:lumMod val="50000"/>
              </a:schemeClr>
            </a:solidFill>
          </a:endParaRPr>
        </a:p>
      </dgm:t>
    </dgm:pt>
    <dgm:pt modelId="{269DD4AA-7170-452F-878D-908293B5EA42}" type="sibTrans" cxnId="{602FFBF0-58BC-4721-BDF3-CCA4421D1B42}">
      <dgm:prSet/>
      <dgm:spPr/>
      <dgm:t>
        <a:bodyPr/>
        <a:lstStyle/>
        <a:p>
          <a:endParaRPr lang="en-IN">
            <a:solidFill>
              <a:schemeClr val="tx1">
                <a:lumMod val="50000"/>
              </a:schemeClr>
            </a:solidFill>
          </a:endParaRPr>
        </a:p>
      </dgm:t>
    </dgm:pt>
    <dgm:pt modelId="{7ABE7486-8D5F-4ED8-87F8-7B54D88C0743}">
      <dgm:prSet/>
      <dgm:spPr/>
      <dgm:t>
        <a:bodyPr/>
        <a:lstStyle/>
        <a:p>
          <a:pPr rtl="0"/>
          <a:r>
            <a:rPr lang="en-AU">
              <a:solidFill>
                <a:schemeClr val="tx1">
                  <a:lumMod val="50000"/>
                </a:schemeClr>
              </a:solidFill>
            </a:rPr>
            <a:t>System Configuration</a:t>
          </a:r>
          <a:endParaRPr lang="en-IN">
            <a:solidFill>
              <a:schemeClr val="tx1">
                <a:lumMod val="50000"/>
              </a:schemeClr>
            </a:solidFill>
          </a:endParaRPr>
        </a:p>
      </dgm:t>
    </dgm:pt>
    <dgm:pt modelId="{08EF037D-02E6-4C04-9594-DB9762B2CED6}" type="parTrans" cxnId="{1B789EEE-5154-4F4E-8CB2-5B4A7A6D2504}">
      <dgm:prSet/>
      <dgm:spPr/>
      <dgm:t>
        <a:bodyPr/>
        <a:lstStyle/>
        <a:p>
          <a:endParaRPr lang="en-IN">
            <a:solidFill>
              <a:schemeClr val="tx1">
                <a:lumMod val="50000"/>
              </a:schemeClr>
            </a:solidFill>
          </a:endParaRPr>
        </a:p>
      </dgm:t>
    </dgm:pt>
    <dgm:pt modelId="{50B731AB-2B01-4102-80C6-FEF81DA4E91D}" type="sibTrans" cxnId="{1B789EEE-5154-4F4E-8CB2-5B4A7A6D2504}">
      <dgm:prSet/>
      <dgm:spPr/>
      <dgm:t>
        <a:bodyPr/>
        <a:lstStyle/>
        <a:p>
          <a:endParaRPr lang="en-IN">
            <a:solidFill>
              <a:schemeClr val="tx1">
                <a:lumMod val="50000"/>
              </a:schemeClr>
            </a:solidFill>
          </a:endParaRPr>
        </a:p>
      </dgm:t>
    </dgm:pt>
    <dgm:pt modelId="{E0F22072-2AFC-477A-970B-802F2C7544CA}">
      <dgm:prSet/>
      <dgm:spPr/>
      <dgm:t>
        <a:bodyPr/>
        <a:lstStyle/>
        <a:p>
          <a:pPr rtl="0"/>
          <a:r>
            <a:rPr lang="en-AU">
              <a:solidFill>
                <a:schemeClr val="tx1">
                  <a:lumMod val="50000"/>
                </a:schemeClr>
              </a:solidFill>
            </a:rPr>
            <a:t>Configuration data</a:t>
          </a:r>
          <a:endParaRPr lang="en-IN">
            <a:solidFill>
              <a:schemeClr val="tx1">
                <a:lumMod val="50000"/>
              </a:schemeClr>
            </a:solidFill>
          </a:endParaRPr>
        </a:p>
      </dgm:t>
    </dgm:pt>
    <dgm:pt modelId="{9933EE60-65EB-4B66-ACC3-92245F32B976}" type="parTrans" cxnId="{63F1098D-C63B-4707-901F-7708C95D7290}">
      <dgm:prSet/>
      <dgm:spPr/>
      <dgm:t>
        <a:bodyPr/>
        <a:lstStyle/>
        <a:p>
          <a:endParaRPr lang="en-IN">
            <a:solidFill>
              <a:schemeClr val="tx1">
                <a:lumMod val="50000"/>
              </a:schemeClr>
            </a:solidFill>
          </a:endParaRPr>
        </a:p>
      </dgm:t>
    </dgm:pt>
    <dgm:pt modelId="{5C5363C5-8CEF-40B4-9186-F9CAA10E437B}" type="sibTrans" cxnId="{63F1098D-C63B-4707-901F-7708C95D7290}">
      <dgm:prSet/>
      <dgm:spPr/>
      <dgm:t>
        <a:bodyPr/>
        <a:lstStyle/>
        <a:p>
          <a:endParaRPr lang="en-IN">
            <a:solidFill>
              <a:schemeClr val="tx1">
                <a:lumMod val="50000"/>
              </a:schemeClr>
            </a:solidFill>
          </a:endParaRPr>
        </a:p>
      </dgm:t>
    </dgm:pt>
    <dgm:pt modelId="{1905B0E7-B35F-4417-9F17-70F224155CB6}" type="pres">
      <dgm:prSet presAssocID="{7200F8C7-51EF-463A-83E6-3C8002718B1E}" presName="Name0" presStyleCnt="0">
        <dgm:presLayoutVars>
          <dgm:dir/>
          <dgm:animLvl val="lvl"/>
          <dgm:resizeHandles val="exact"/>
        </dgm:presLayoutVars>
      </dgm:prSet>
      <dgm:spPr/>
    </dgm:pt>
    <dgm:pt modelId="{2CA8E8C8-94B5-4115-9E29-DE544D01FD50}" type="pres">
      <dgm:prSet presAssocID="{A9038C1D-4F56-49BF-84EA-D88DFCA0E199}" presName="linNode" presStyleCnt="0"/>
      <dgm:spPr/>
    </dgm:pt>
    <dgm:pt modelId="{4ACECA55-F6B3-4BDB-8245-9E55ED6B731F}" type="pres">
      <dgm:prSet presAssocID="{A9038C1D-4F56-49BF-84EA-D88DFCA0E199}" presName="parentText" presStyleLbl="node1" presStyleIdx="0" presStyleCnt="3">
        <dgm:presLayoutVars>
          <dgm:chMax val="1"/>
          <dgm:bulletEnabled val="1"/>
        </dgm:presLayoutVars>
      </dgm:prSet>
      <dgm:spPr/>
    </dgm:pt>
    <dgm:pt modelId="{707092B7-D2E4-4612-A5EB-14F79A3A606F}" type="pres">
      <dgm:prSet presAssocID="{A9038C1D-4F56-49BF-84EA-D88DFCA0E199}" presName="descendantText" presStyleLbl="alignAccFollowNode1" presStyleIdx="0" presStyleCnt="3">
        <dgm:presLayoutVars>
          <dgm:bulletEnabled val="1"/>
        </dgm:presLayoutVars>
      </dgm:prSet>
      <dgm:spPr/>
    </dgm:pt>
    <dgm:pt modelId="{B417A2D2-D232-4BCD-9BD8-48D6C759873C}" type="pres">
      <dgm:prSet presAssocID="{07260DE6-6642-4761-B5A4-18CAE6E615EA}" presName="sp" presStyleCnt="0"/>
      <dgm:spPr/>
    </dgm:pt>
    <dgm:pt modelId="{AD866A33-16BF-4E15-A884-13FC9CFB7C19}" type="pres">
      <dgm:prSet presAssocID="{B96A8868-A7B2-4E8A-8ACF-799645988AD6}" presName="linNode" presStyleCnt="0"/>
      <dgm:spPr/>
    </dgm:pt>
    <dgm:pt modelId="{D69D35B0-4B34-42C0-91D5-D2516F46B4DD}" type="pres">
      <dgm:prSet presAssocID="{B96A8868-A7B2-4E8A-8ACF-799645988AD6}" presName="parentText" presStyleLbl="node1" presStyleIdx="1" presStyleCnt="3">
        <dgm:presLayoutVars>
          <dgm:chMax val="1"/>
          <dgm:bulletEnabled val="1"/>
        </dgm:presLayoutVars>
      </dgm:prSet>
      <dgm:spPr/>
    </dgm:pt>
    <dgm:pt modelId="{D6133740-82BB-41D2-BA94-3E3F84574A56}" type="pres">
      <dgm:prSet presAssocID="{B96A8868-A7B2-4E8A-8ACF-799645988AD6}" presName="descendantText" presStyleLbl="alignAccFollowNode1" presStyleIdx="1" presStyleCnt="3">
        <dgm:presLayoutVars>
          <dgm:bulletEnabled val="1"/>
        </dgm:presLayoutVars>
      </dgm:prSet>
      <dgm:spPr/>
    </dgm:pt>
    <dgm:pt modelId="{4E355A55-0CA4-4961-B56F-F1D69F7608F4}" type="pres">
      <dgm:prSet presAssocID="{FBA02929-4D9F-4996-B087-B7C8C875E0FA}" presName="sp" presStyleCnt="0"/>
      <dgm:spPr/>
    </dgm:pt>
    <dgm:pt modelId="{B26C60B6-C5B6-4917-8705-FC29D16E9044}" type="pres">
      <dgm:prSet presAssocID="{7ABE7486-8D5F-4ED8-87F8-7B54D88C0743}" presName="linNode" presStyleCnt="0"/>
      <dgm:spPr/>
    </dgm:pt>
    <dgm:pt modelId="{8F5F89E7-4CD0-41CA-A93A-9253FA4818F3}" type="pres">
      <dgm:prSet presAssocID="{7ABE7486-8D5F-4ED8-87F8-7B54D88C0743}" presName="parentText" presStyleLbl="node1" presStyleIdx="2" presStyleCnt="3">
        <dgm:presLayoutVars>
          <dgm:chMax val="1"/>
          <dgm:bulletEnabled val="1"/>
        </dgm:presLayoutVars>
      </dgm:prSet>
      <dgm:spPr/>
    </dgm:pt>
    <dgm:pt modelId="{FFFF5C03-652F-4E2B-9615-75F24D252028}" type="pres">
      <dgm:prSet presAssocID="{7ABE7486-8D5F-4ED8-87F8-7B54D88C0743}" presName="descendantText" presStyleLbl="alignAccFollowNode1" presStyleIdx="2" presStyleCnt="3">
        <dgm:presLayoutVars>
          <dgm:bulletEnabled val="1"/>
        </dgm:presLayoutVars>
      </dgm:prSet>
      <dgm:spPr/>
    </dgm:pt>
  </dgm:ptLst>
  <dgm:cxnLst>
    <dgm:cxn modelId="{AD6AF403-32C8-4B70-A429-3C7662239859}" type="presOf" srcId="{DAA55F6E-B044-4B19-82F8-D763E21DD046}" destId="{D6133740-82BB-41D2-BA94-3E3F84574A56}" srcOrd="0" destOrd="0" presId="urn:microsoft.com/office/officeart/2005/8/layout/vList5"/>
    <dgm:cxn modelId="{2C716B12-B5C7-41A2-B00E-B48A3F2743EF}" type="presOf" srcId="{9250F85F-BC93-4491-9B12-A445E49C7178}" destId="{707092B7-D2E4-4612-A5EB-14F79A3A606F}" srcOrd="0" destOrd="1" presId="urn:microsoft.com/office/officeart/2005/8/layout/vList5"/>
    <dgm:cxn modelId="{535E001D-E358-4B05-AF49-5F9EB12B68ED}" type="presOf" srcId="{C645E350-B639-4131-AE1F-90385CA1AA4C}" destId="{707092B7-D2E4-4612-A5EB-14F79A3A606F}" srcOrd="0" destOrd="2" presId="urn:microsoft.com/office/officeart/2005/8/layout/vList5"/>
    <dgm:cxn modelId="{E56F1B22-1BB7-41D5-A2DB-CF4F64473313}" type="presOf" srcId="{E0F22072-2AFC-477A-970B-802F2C7544CA}" destId="{FFFF5C03-652F-4E2B-9615-75F24D252028}" srcOrd="0" destOrd="0" presId="urn:microsoft.com/office/officeart/2005/8/layout/vList5"/>
    <dgm:cxn modelId="{14CAD528-7F28-4CF3-A9BA-191E179599C6}" type="presOf" srcId="{D0F8FB8C-E2FD-42C6-B9FC-7CD72F18B99F}" destId="{D6133740-82BB-41D2-BA94-3E3F84574A56}" srcOrd="0" destOrd="2" presId="urn:microsoft.com/office/officeart/2005/8/layout/vList5"/>
    <dgm:cxn modelId="{B91C872B-645A-4EAA-95E7-804B868848FD}" srcId="{A9038C1D-4F56-49BF-84EA-D88DFCA0E199}" destId="{C645E350-B639-4131-AE1F-90385CA1AA4C}" srcOrd="2" destOrd="0" parTransId="{FFB7CC77-DEB1-4D1F-89EB-7B7F827F1324}" sibTransId="{2C1760F1-846F-4F64-BDCD-D7F01D0EBEE6}"/>
    <dgm:cxn modelId="{FDA2E32C-F654-45E6-9063-20D58B7C2EE2}" srcId="{A9038C1D-4F56-49BF-84EA-D88DFCA0E199}" destId="{295E0CB4-7878-48B1-BD32-0F0156376452}" srcOrd="3" destOrd="0" parTransId="{D9A5CF9F-8FAF-4436-B99A-443520DB6381}" sibTransId="{50200655-B81D-43C2-9E50-402BDDF7DDE9}"/>
    <dgm:cxn modelId="{40E7ED31-2176-4AC3-8DA9-5C7E81F5FDE2}" type="presOf" srcId="{7200F8C7-51EF-463A-83E6-3C8002718B1E}" destId="{1905B0E7-B35F-4417-9F17-70F224155CB6}" srcOrd="0" destOrd="0" presId="urn:microsoft.com/office/officeart/2005/8/layout/vList5"/>
    <dgm:cxn modelId="{49A6C261-6D3F-42F2-94D3-8C18440BE47A}" type="presOf" srcId="{9C1E1B6A-C1CD-464B-9F41-1E3C3C90FD20}" destId="{707092B7-D2E4-4612-A5EB-14F79A3A606F}" srcOrd="0" destOrd="0" presId="urn:microsoft.com/office/officeart/2005/8/layout/vList5"/>
    <dgm:cxn modelId="{908B3342-78B3-4B13-8BBA-D5754EDA37CA}" srcId="{7200F8C7-51EF-463A-83E6-3C8002718B1E}" destId="{B96A8868-A7B2-4E8A-8ACF-799645988AD6}" srcOrd="1" destOrd="0" parTransId="{4D6EF52D-10EA-429F-A1AD-15BA243C8A96}" sibTransId="{FBA02929-4D9F-4996-B087-B7C8C875E0FA}"/>
    <dgm:cxn modelId="{C9E0BB63-67DE-4281-9AF9-4FE0C91505AB}" type="presOf" srcId="{7ABE7486-8D5F-4ED8-87F8-7B54D88C0743}" destId="{8F5F89E7-4CD0-41CA-A93A-9253FA4818F3}" srcOrd="0" destOrd="0" presId="urn:microsoft.com/office/officeart/2005/8/layout/vList5"/>
    <dgm:cxn modelId="{9917B056-FC2E-4F43-8BBF-2E6CACD7055E}" type="presOf" srcId="{295E0CB4-7878-48B1-BD32-0F0156376452}" destId="{707092B7-D2E4-4612-A5EB-14F79A3A606F}" srcOrd="0" destOrd="3" presId="urn:microsoft.com/office/officeart/2005/8/layout/vList5"/>
    <dgm:cxn modelId="{A111F680-7331-4C89-9EF1-715AE54BED80}" type="presOf" srcId="{A9038C1D-4F56-49BF-84EA-D88DFCA0E199}" destId="{4ACECA55-F6B3-4BDB-8245-9E55ED6B731F}" srcOrd="0" destOrd="0" presId="urn:microsoft.com/office/officeart/2005/8/layout/vList5"/>
    <dgm:cxn modelId="{63F1098D-C63B-4707-901F-7708C95D7290}" srcId="{7ABE7486-8D5F-4ED8-87F8-7B54D88C0743}" destId="{E0F22072-2AFC-477A-970B-802F2C7544CA}" srcOrd="0" destOrd="0" parTransId="{9933EE60-65EB-4B66-ACC3-92245F32B976}" sibTransId="{5C5363C5-8CEF-40B4-9186-F9CAA10E437B}"/>
    <dgm:cxn modelId="{5BE25DB2-2F9E-4D41-B5E6-C3F8ECDBA6B1}" srcId="{B96A8868-A7B2-4E8A-8ACF-799645988AD6}" destId="{D562DC01-3037-4E0F-9CA4-BB39086A2AF5}" srcOrd="1" destOrd="0" parTransId="{9C7D6209-1E52-4C5B-98BE-C27C386A56C9}" sibTransId="{19597D21-F255-46F9-AF1B-904807E2B88A}"/>
    <dgm:cxn modelId="{E43171B5-0347-413E-B03E-D29F6DF0F2F5}" type="presOf" srcId="{B96A8868-A7B2-4E8A-8ACF-799645988AD6}" destId="{D69D35B0-4B34-42C0-91D5-D2516F46B4DD}" srcOrd="0" destOrd="0" presId="urn:microsoft.com/office/officeart/2005/8/layout/vList5"/>
    <dgm:cxn modelId="{61F0FDB9-B84F-4F95-9872-FF15FD8BE5AB}" type="presOf" srcId="{D562DC01-3037-4E0F-9CA4-BB39086A2AF5}" destId="{D6133740-82BB-41D2-BA94-3E3F84574A56}" srcOrd="0" destOrd="1" presId="urn:microsoft.com/office/officeart/2005/8/layout/vList5"/>
    <dgm:cxn modelId="{8D1042BF-A209-427D-BD4D-4815D3B9A861}" srcId="{A9038C1D-4F56-49BF-84EA-D88DFCA0E199}" destId="{9C1E1B6A-C1CD-464B-9F41-1E3C3C90FD20}" srcOrd="0" destOrd="0" parTransId="{E359669D-D583-4408-B75C-356893E7CC18}" sibTransId="{4E4942F9-643B-4EFC-96ED-7CEAF3F3C838}"/>
    <dgm:cxn modelId="{BB1581DB-43D8-41EB-8104-8E57C7736053}" srcId="{B96A8868-A7B2-4E8A-8ACF-799645988AD6}" destId="{DAA55F6E-B044-4B19-82F8-D763E21DD046}" srcOrd="0" destOrd="0" parTransId="{396911CF-629F-44A7-AD4D-4D75DEC87641}" sibTransId="{1671CF2E-2EE5-44E0-8DC1-F765077472E1}"/>
    <dgm:cxn modelId="{E58FADDE-841B-4506-9611-187BF027BCEB}" srcId="{A9038C1D-4F56-49BF-84EA-D88DFCA0E199}" destId="{9250F85F-BC93-4491-9B12-A445E49C7178}" srcOrd="1" destOrd="0" parTransId="{5096B84D-AAF8-4A8B-B051-55644D0EA7EC}" sibTransId="{F137220F-7087-4E1B-936D-57ED3077BD0D}"/>
    <dgm:cxn modelId="{BA397DED-2772-4C41-85EE-B5F9E5DD8521}" srcId="{7200F8C7-51EF-463A-83E6-3C8002718B1E}" destId="{A9038C1D-4F56-49BF-84EA-D88DFCA0E199}" srcOrd="0" destOrd="0" parTransId="{270B7AE8-065F-4A68-A9AD-209128559744}" sibTransId="{07260DE6-6642-4761-B5A4-18CAE6E615EA}"/>
    <dgm:cxn modelId="{1B789EEE-5154-4F4E-8CB2-5B4A7A6D2504}" srcId="{7200F8C7-51EF-463A-83E6-3C8002718B1E}" destId="{7ABE7486-8D5F-4ED8-87F8-7B54D88C0743}" srcOrd="2" destOrd="0" parTransId="{08EF037D-02E6-4C04-9594-DB9762B2CED6}" sibTransId="{50B731AB-2B01-4102-80C6-FEF81DA4E91D}"/>
    <dgm:cxn modelId="{602FFBF0-58BC-4721-BDF3-CCA4421D1B42}" srcId="{B96A8868-A7B2-4E8A-8ACF-799645988AD6}" destId="{D0F8FB8C-E2FD-42C6-B9FC-7CD72F18B99F}" srcOrd="2" destOrd="0" parTransId="{93F07014-A85A-4B0E-9B2E-F998083C796A}" sibTransId="{269DD4AA-7170-452F-878D-908293B5EA42}"/>
    <dgm:cxn modelId="{C60823A0-C72B-4E5C-B9BA-7FC10259252B}" type="presParOf" srcId="{1905B0E7-B35F-4417-9F17-70F224155CB6}" destId="{2CA8E8C8-94B5-4115-9E29-DE544D01FD50}" srcOrd="0" destOrd="0" presId="urn:microsoft.com/office/officeart/2005/8/layout/vList5"/>
    <dgm:cxn modelId="{2AC01343-31D1-4093-BF83-1CE994F043C7}" type="presParOf" srcId="{2CA8E8C8-94B5-4115-9E29-DE544D01FD50}" destId="{4ACECA55-F6B3-4BDB-8245-9E55ED6B731F}" srcOrd="0" destOrd="0" presId="urn:microsoft.com/office/officeart/2005/8/layout/vList5"/>
    <dgm:cxn modelId="{31732392-416B-44BA-B18C-D5CE8BA955CE}" type="presParOf" srcId="{2CA8E8C8-94B5-4115-9E29-DE544D01FD50}" destId="{707092B7-D2E4-4612-A5EB-14F79A3A606F}" srcOrd="1" destOrd="0" presId="urn:microsoft.com/office/officeart/2005/8/layout/vList5"/>
    <dgm:cxn modelId="{D9A8F479-560C-4E9D-A47C-8A7014FEC565}" type="presParOf" srcId="{1905B0E7-B35F-4417-9F17-70F224155CB6}" destId="{B417A2D2-D232-4BCD-9BD8-48D6C759873C}" srcOrd="1" destOrd="0" presId="urn:microsoft.com/office/officeart/2005/8/layout/vList5"/>
    <dgm:cxn modelId="{5DF0FE2F-AF6D-4246-967A-6CBCBE032A07}" type="presParOf" srcId="{1905B0E7-B35F-4417-9F17-70F224155CB6}" destId="{AD866A33-16BF-4E15-A884-13FC9CFB7C19}" srcOrd="2" destOrd="0" presId="urn:microsoft.com/office/officeart/2005/8/layout/vList5"/>
    <dgm:cxn modelId="{50586734-871A-4730-89C7-31DC429953EB}" type="presParOf" srcId="{AD866A33-16BF-4E15-A884-13FC9CFB7C19}" destId="{D69D35B0-4B34-42C0-91D5-D2516F46B4DD}" srcOrd="0" destOrd="0" presId="urn:microsoft.com/office/officeart/2005/8/layout/vList5"/>
    <dgm:cxn modelId="{C6AE7C69-B7F0-49EB-A501-82BCF482E96A}" type="presParOf" srcId="{AD866A33-16BF-4E15-A884-13FC9CFB7C19}" destId="{D6133740-82BB-41D2-BA94-3E3F84574A56}" srcOrd="1" destOrd="0" presId="urn:microsoft.com/office/officeart/2005/8/layout/vList5"/>
    <dgm:cxn modelId="{97A2A256-5451-437E-8B9C-A70AF2F78F1E}" type="presParOf" srcId="{1905B0E7-B35F-4417-9F17-70F224155CB6}" destId="{4E355A55-0CA4-4961-B56F-F1D69F7608F4}" srcOrd="3" destOrd="0" presId="urn:microsoft.com/office/officeart/2005/8/layout/vList5"/>
    <dgm:cxn modelId="{63E6A3CB-D823-4F15-8C2F-212B3FC52D54}" type="presParOf" srcId="{1905B0E7-B35F-4417-9F17-70F224155CB6}" destId="{B26C60B6-C5B6-4917-8705-FC29D16E9044}" srcOrd="4" destOrd="0" presId="urn:microsoft.com/office/officeart/2005/8/layout/vList5"/>
    <dgm:cxn modelId="{A0E8FA2D-2977-41B2-8BD4-4932011C3BE7}" type="presParOf" srcId="{B26C60B6-C5B6-4917-8705-FC29D16E9044}" destId="{8F5F89E7-4CD0-41CA-A93A-9253FA4818F3}" srcOrd="0" destOrd="0" presId="urn:microsoft.com/office/officeart/2005/8/layout/vList5"/>
    <dgm:cxn modelId="{DE8DA2D6-AB86-4B92-97C9-564B54375584}" type="presParOf" srcId="{B26C60B6-C5B6-4917-8705-FC29D16E9044}" destId="{FFFF5C03-652F-4E2B-9615-75F24D25202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D46892-7A1B-4BD1-8E7A-B624DAD7F009}" type="doc">
      <dgm:prSet loTypeId="urn:microsoft.com/office/officeart/2005/8/layout/hList1" loCatId="list" qsTypeId="urn:microsoft.com/office/officeart/2005/8/quickstyle/simple1" qsCatId="simple" csTypeId="urn:microsoft.com/office/officeart/2005/8/colors/colorful4" csCatId="colorful"/>
      <dgm:spPr/>
      <dgm:t>
        <a:bodyPr/>
        <a:lstStyle/>
        <a:p>
          <a:endParaRPr lang="en-IN"/>
        </a:p>
      </dgm:t>
    </dgm:pt>
    <dgm:pt modelId="{3E81EE42-67FB-4DFA-8F1B-45749C8C9EB7}">
      <dgm:prSet/>
      <dgm:spPr/>
      <dgm:t>
        <a:bodyPr/>
        <a:lstStyle/>
        <a:p>
          <a:pPr rtl="0"/>
          <a:r>
            <a:rPr lang="en-AU"/>
            <a:t>Test basis:</a:t>
          </a:r>
          <a:endParaRPr lang="en-IN"/>
        </a:p>
      </dgm:t>
    </dgm:pt>
    <dgm:pt modelId="{5EA830A0-8D8E-42ED-9723-5B66AFB1D490}" type="parTrans" cxnId="{580DCC3B-9779-475A-9AA3-F9DCF8FD9323}">
      <dgm:prSet/>
      <dgm:spPr/>
      <dgm:t>
        <a:bodyPr/>
        <a:lstStyle/>
        <a:p>
          <a:endParaRPr lang="en-IN"/>
        </a:p>
      </dgm:t>
    </dgm:pt>
    <dgm:pt modelId="{16C55C68-5F99-46ED-8F82-6D3A8B2BD488}" type="sibTrans" cxnId="{580DCC3B-9779-475A-9AA3-F9DCF8FD9323}">
      <dgm:prSet/>
      <dgm:spPr/>
      <dgm:t>
        <a:bodyPr/>
        <a:lstStyle/>
        <a:p>
          <a:endParaRPr lang="en-IN"/>
        </a:p>
      </dgm:t>
    </dgm:pt>
    <dgm:pt modelId="{C0159621-A9CD-4CAC-9D8F-E475B0D7D6EA}">
      <dgm:prSet/>
      <dgm:spPr/>
      <dgm:t>
        <a:bodyPr/>
        <a:lstStyle/>
        <a:p>
          <a:pPr rtl="0"/>
          <a:r>
            <a:rPr lang="en-AU"/>
            <a:t>User requirements</a:t>
          </a:r>
          <a:endParaRPr lang="en-IN"/>
        </a:p>
      </dgm:t>
    </dgm:pt>
    <dgm:pt modelId="{A75215EA-E18D-4E52-AE53-906FE15DDD24}" type="parTrans" cxnId="{7C159622-637B-4874-8794-A0AD2C77DEC7}">
      <dgm:prSet/>
      <dgm:spPr/>
      <dgm:t>
        <a:bodyPr/>
        <a:lstStyle/>
        <a:p>
          <a:endParaRPr lang="en-IN"/>
        </a:p>
      </dgm:t>
    </dgm:pt>
    <dgm:pt modelId="{1CE7A10E-02E8-4B4E-81AB-B49ACDFE308B}" type="sibTrans" cxnId="{7C159622-637B-4874-8794-A0AD2C77DEC7}">
      <dgm:prSet/>
      <dgm:spPr/>
      <dgm:t>
        <a:bodyPr/>
        <a:lstStyle/>
        <a:p>
          <a:endParaRPr lang="en-IN"/>
        </a:p>
      </dgm:t>
    </dgm:pt>
    <dgm:pt modelId="{F7BADEE4-D3E8-4B80-AC59-F452153EEDAF}">
      <dgm:prSet/>
      <dgm:spPr/>
      <dgm:t>
        <a:bodyPr/>
        <a:lstStyle/>
        <a:p>
          <a:pPr rtl="0"/>
          <a:r>
            <a:rPr lang="en-AU"/>
            <a:t>System requirements</a:t>
          </a:r>
          <a:endParaRPr lang="en-IN"/>
        </a:p>
      </dgm:t>
    </dgm:pt>
    <dgm:pt modelId="{2EE8A7E8-6077-4BA3-AE8C-142749E78F56}" type="parTrans" cxnId="{BE2925FF-56AF-4DF3-A87E-5CD60A6FB8FE}">
      <dgm:prSet/>
      <dgm:spPr/>
      <dgm:t>
        <a:bodyPr/>
        <a:lstStyle/>
        <a:p>
          <a:endParaRPr lang="en-IN"/>
        </a:p>
      </dgm:t>
    </dgm:pt>
    <dgm:pt modelId="{564A4BAA-7A55-4F61-8F1F-5F30EDEA4D67}" type="sibTrans" cxnId="{BE2925FF-56AF-4DF3-A87E-5CD60A6FB8FE}">
      <dgm:prSet/>
      <dgm:spPr/>
      <dgm:t>
        <a:bodyPr/>
        <a:lstStyle/>
        <a:p>
          <a:endParaRPr lang="en-IN"/>
        </a:p>
      </dgm:t>
    </dgm:pt>
    <dgm:pt modelId="{C8645642-1DA0-4DD8-9841-2E9CECEF5448}">
      <dgm:prSet/>
      <dgm:spPr/>
      <dgm:t>
        <a:bodyPr/>
        <a:lstStyle/>
        <a:p>
          <a:pPr rtl="0"/>
          <a:r>
            <a:rPr lang="en-AU"/>
            <a:t>Use cases</a:t>
          </a:r>
          <a:endParaRPr lang="en-IN"/>
        </a:p>
      </dgm:t>
    </dgm:pt>
    <dgm:pt modelId="{26102F15-8FFA-476B-9EBC-C1BDFB70F5B4}" type="parTrans" cxnId="{1A6090DA-636D-400B-A900-27CFF7EBEFC1}">
      <dgm:prSet/>
      <dgm:spPr/>
      <dgm:t>
        <a:bodyPr/>
        <a:lstStyle/>
        <a:p>
          <a:endParaRPr lang="en-IN"/>
        </a:p>
      </dgm:t>
    </dgm:pt>
    <dgm:pt modelId="{27AD8630-0666-492A-824A-3B8A952FC488}" type="sibTrans" cxnId="{1A6090DA-636D-400B-A900-27CFF7EBEFC1}">
      <dgm:prSet/>
      <dgm:spPr/>
      <dgm:t>
        <a:bodyPr/>
        <a:lstStyle/>
        <a:p>
          <a:endParaRPr lang="en-IN"/>
        </a:p>
      </dgm:t>
    </dgm:pt>
    <dgm:pt modelId="{E2EB633A-7A9C-4212-B1F9-1EA67E46E6A2}">
      <dgm:prSet/>
      <dgm:spPr/>
      <dgm:t>
        <a:bodyPr/>
        <a:lstStyle/>
        <a:p>
          <a:pPr rtl="0"/>
          <a:r>
            <a:rPr lang="en-AU"/>
            <a:t>Business processes</a:t>
          </a:r>
          <a:endParaRPr lang="en-IN"/>
        </a:p>
      </dgm:t>
    </dgm:pt>
    <dgm:pt modelId="{E3FC8AF9-3B26-4CAD-A307-3F86290C0C25}" type="parTrans" cxnId="{78E48D14-0625-434F-9411-5D4116ED758A}">
      <dgm:prSet/>
      <dgm:spPr/>
      <dgm:t>
        <a:bodyPr/>
        <a:lstStyle/>
        <a:p>
          <a:endParaRPr lang="en-IN"/>
        </a:p>
      </dgm:t>
    </dgm:pt>
    <dgm:pt modelId="{84205A30-57D5-4268-9A02-181995D7F2C1}" type="sibTrans" cxnId="{78E48D14-0625-434F-9411-5D4116ED758A}">
      <dgm:prSet/>
      <dgm:spPr/>
      <dgm:t>
        <a:bodyPr/>
        <a:lstStyle/>
        <a:p>
          <a:endParaRPr lang="en-IN"/>
        </a:p>
      </dgm:t>
    </dgm:pt>
    <dgm:pt modelId="{90C06038-76D2-46CC-B6B5-4D8087572D63}">
      <dgm:prSet/>
      <dgm:spPr/>
      <dgm:t>
        <a:bodyPr/>
        <a:lstStyle/>
        <a:p>
          <a:pPr rtl="0"/>
          <a:r>
            <a:rPr lang="en-AU"/>
            <a:t>Risk analysis reports</a:t>
          </a:r>
          <a:endParaRPr lang="en-IN"/>
        </a:p>
      </dgm:t>
    </dgm:pt>
    <dgm:pt modelId="{167EA6E5-9ACA-44AB-85A8-E3085839BAA1}" type="parTrans" cxnId="{B3AE01BB-ACDC-4FF8-B3CA-66A1B75B20DF}">
      <dgm:prSet/>
      <dgm:spPr/>
      <dgm:t>
        <a:bodyPr/>
        <a:lstStyle/>
        <a:p>
          <a:endParaRPr lang="en-IN"/>
        </a:p>
      </dgm:t>
    </dgm:pt>
    <dgm:pt modelId="{683BB705-BDBE-4703-A537-EA0C45B7360C}" type="sibTrans" cxnId="{B3AE01BB-ACDC-4FF8-B3CA-66A1B75B20DF}">
      <dgm:prSet/>
      <dgm:spPr/>
      <dgm:t>
        <a:bodyPr/>
        <a:lstStyle/>
        <a:p>
          <a:endParaRPr lang="en-IN"/>
        </a:p>
      </dgm:t>
    </dgm:pt>
    <dgm:pt modelId="{CA628620-E6A2-4E4E-86E5-59855CB7CBD7}">
      <dgm:prSet/>
      <dgm:spPr/>
      <dgm:t>
        <a:bodyPr/>
        <a:lstStyle/>
        <a:p>
          <a:pPr rtl="0"/>
          <a:r>
            <a:rPr lang="en-AU"/>
            <a:t>Typical test objects:</a:t>
          </a:r>
          <a:endParaRPr lang="en-IN"/>
        </a:p>
      </dgm:t>
    </dgm:pt>
    <dgm:pt modelId="{339731B0-E4DE-485D-802D-93C4953EA507}" type="parTrans" cxnId="{B780A308-F921-458C-B71F-494280B2EEFF}">
      <dgm:prSet/>
      <dgm:spPr/>
      <dgm:t>
        <a:bodyPr/>
        <a:lstStyle/>
        <a:p>
          <a:endParaRPr lang="en-IN"/>
        </a:p>
      </dgm:t>
    </dgm:pt>
    <dgm:pt modelId="{6E24CDF9-138F-48EA-93D7-FF4ECE73538F}" type="sibTrans" cxnId="{B780A308-F921-458C-B71F-494280B2EEFF}">
      <dgm:prSet/>
      <dgm:spPr/>
      <dgm:t>
        <a:bodyPr/>
        <a:lstStyle/>
        <a:p>
          <a:endParaRPr lang="en-IN"/>
        </a:p>
      </dgm:t>
    </dgm:pt>
    <dgm:pt modelId="{EC3E54A1-C0A4-49A2-8BDD-E0CFC3A0B3B1}">
      <dgm:prSet/>
      <dgm:spPr/>
      <dgm:t>
        <a:bodyPr/>
        <a:lstStyle/>
        <a:p>
          <a:pPr rtl="0"/>
          <a:r>
            <a:rPr lang="en-US"/>
            <a:t>Business processes on fully integrated system</a:t>
          </a:r>
          <a:endParaRPr lang="en-IN"/>
        </a:p>
      </dgm:t>
    </dgm:pt>
    <dgm:pt modelId="{102FA28B-51D2-405B-8A83-36E76B91428B}" type="parTrans" cxnId="{5383D830-8AB8-429E-B36D-DC904FB023DF}">
      <dgm:prSet/>
      <dgm:spPr/>
      <dgm:t>
        <a:bodyPr/>
        <a:lstStyle/>
        <a:p>
          <a:endParaRPr lang="en-IN"/>
        </a:p>
      </dgm:t>
    </dgm:pt>
    <dgm:pt modelId="{E21D75EA-05B9-4071-A9AB-BBDA11DF9ECD}" type="sibTrans" cxnId="{5383D830-8AB8-429E-B36D-DC904FB023DF}">
      <dgm:prSet/>
      <dgm:spPr/>
      <dgm:t>
        <a:bodyPr/>
        <a:lstStyle/>
        <a:p>
          <a:endParaRPr lang="en-IN"/>
        </a:p>
      </dgm:t>
    </dgm:pt>
    <dgm:pt modelId="{45F23C32-1A39-4D87-899C-111F51F71F0B}">
      <dgm:prSet/>
      <dgm:spPr/>
      <dgm:t>
        <a:bodyPr/>
        <a:lstStyle/>
        <a:p>
          <a:pPr rtl="0"/>
          <a:r>
            <a:rPr lang="en-AU"/>
            <a:t>Operational and maintenance processes</a:t>
          </a:r>
          <a:endParaRPr lang="en-IN"/>
        </a:p>
      </dgm:t>
    </dgm:pt>
    <dgm:pt modelId="{397191CD-90A0-4909-ADEA-38D562C2F04A}" type="parTrans" cxnId="{E7BD885C-0FB3-4B74-878D-EE1ED9FED464}">
      <dgm:prSet/>
      <dgm:spPr/>
      <dgm:t>
        <a:bodyPr/>
        <a:lstStyle/>
        <a:p>
          <a:endParaRPr lang="en-IN"/>
        </a:p>
      </dgm:t>
    </dgm:pt>
    <dgm:pt modelId="{508C642E-934C-4008-832B-C69C2EFFCC5B}" type="sibTrans" cxnId="{E7BD885C-0FB3-4B74-878D-EE1ED9FED464}">
      <dgm:prSet/>
      <dgm:spPr/>
      <dgm:t>
        <a:bodyPr/>
        <a:lstStyle/>
        <a:p>
          <a:endParaRPr lang="en-IN"/>
        </a:p>
      </dgm:t>
    </dgm:pt>
    <dgm:pt modelId="{0309E23A-F612-4CC5-B92A-BE49D09675F8}">
      <dgm:prSet/>
      <dgm:spPr/>
      <dgm:t>
        <a:bodyPr/>
        <a:lstStyle/>
        <a:p>
          <a:pPr rtl="0"/>
          <a:r>
            <a:rPr lang="en-AU"/>
            <a:t>User procedures</a:t>
          </a:r>
          <a:endParaRPr lang="en-IN"/>
        </a:p>
      </dgm:t>
    </dgm:pt>
    <dgm:pt modelId="{F69AB163-4F4D-41A8-8F71-E61BFE26671B}" type="parTrans" cxnId="{7DE78873-CF40-42B5-9968-2F598E513B6D}">
      <dgm:prSet/>
      <dgm:spPr/>
      <dgm:t>
        <a:bodyPr/>
        <a:lstStyle/>
        <a:p>
          <a:endParaRPr lang="en-IN"/>
        </a:p>
      </dgm:t>
    </dgm:pt>
    <dgm:pt modelId="{BD62D65A-6609-4E47-8B87-C02C73D2B1B3}" type="sibTrans" cxnId="{7DE78873-CF40-42B5-9968-2F598E513B6D}">
      <dgm:prSet/>
      <dgm:spPr/>
      <dgm:t>
        <a:bodyPr/>
        <a:lstStyle/>
        <a:p>
          <a:endParaRPr lang="en-IN"/>
        </a:p>
      </dgm:t>
    </dgm:pt>
    <dgm:pt modelId="{0DA26637-CB0A-4D7C-9B26-70B1589D3877}">
      <dgm:prSet/>
      <dgm:spPr/>
      <dgm:t>
        <a:bodyPr/>
        <a:lstStyle/>
        <a:p>
          <a:pPr rtl="0"/>
          <a:r>
            <a:rPr lang="en-AU"/>
            <a:t>Forms</a:t>
          </a:r>
          <a:endParaRPr lang="en-IN"/>
        </a:p>
      </dgm:t>
    </dgm:pt>
    <dgm:pt modelId="{CF26F636-0845-4C1A-874D-9F75546E2BEA}" type="parTrans" cxnId="{50BEE8A9-B6A7-4FA5-B77B-0025274F55D7}">
      <dgm:prSet/>
      <dgm:spPr/>
      <dgm:t>
        <a:bodyPr/>
        <a:lstStyle/>
        <a:p>
          <a:endParaRPr lang="en-IN"/>
        </a:p>
      </dgm:t>
    </dgm:pt>
    <dgm:pt modelId="{592E6E70-F825-435A-A559-9F8EC6D49B26}" type="sibTrans" cxnId="{50BEE8A9-B6A7-4FA5-B77B-0025274F55D7}">
      <dgm:prSet/>
      <dgm:spPr/>
      <dgm:t>
        <a:bodyPr/>
        <a:lstStyle/>
        <a:p>
          <a:endParaRPr lang="en-IN"/>
        </a:p>
      </dgm:t>
    </dgm:pt>
    <dgm:pt modelId="{A9560871-93C4-4AFE-B6CB-F7A86392844B}">
      <dgm:prSet/>
      <dgm:spPr/>
      <dgm:t>
        <a:bodyPr/>
        <a:lstStyle/>
        <a:p>
          <a:pPr rtl="0"/>
          <a:r>
            <a:rPr lang="en-AU"/>
            <a:t>Reports</a:t>
          </a:r>
          <a:endParaRPr lang="en-IN"/>
        </a:p>
      </dgm:t>
    </dgm:pt>
    <dgm:pt modelId="{C36C3449-4770-4067-BE68-E3A528F9BD3E}" type="parTrans" cxnId="{99939EDD-DA24-48E4-B99D-4875F7397FAA}">
      <dgm:prSet/>
      <dgm:spPr/>
      <dgm:t>
        <a:bodyPr/>
        <a:lstStyle/>
        <a:p>
          <a:endParaRPr lang="en-IN"/>
        </a:p>
      </dgm:t>
    </dgm:pt>
    <dgm:pt modelId="{25BFBB70-FA94-4681-A712-987E706932BC}" type="sibTrans" cxnId="{99939EDD-DA24-48E4-B99D-4875F7397FAA}">
      <dgm:prSet/>
      <dgm:spPr/>
      <dgm:t>
        <a:bodyPr/>
        <a:lstStyle/>
        <a:p>
          <a:endParaRPr lang="en-IN"/>
        </a:p>
      </dgm:t>
    </dgm:pt>
    <dgm:pt modelId="{B48E890A-9994-464B-BDC5-EB8859A16118}">
      <dgm:prSet/>
      <dgm:spPr/>
      <dgm:t>
        <a:bodyPr/>
        <a:lstStyle/>
        <a:p>
          <a:pPr rtl="0"/>
          <a:r>
            <a:rPr lang="en-AU"/>
            <a:t>Configuration data</a:t>
          </a:r>
          <a:endParaRPr lang="en-IN"/>
        </a:p>
      </dgm:t>
    </dgm:pt>
    <dgm:pt modelId="{E839B310-D47E-4DF6-B361-6DFD2887C390}" type="parTrans" cxnId="{E747DE9C-CCBA-42AC-80AB-C1C98B8514E3}">
      <dgm:prSet/>
      <dgm:spPr/>
      <dgm:t>
        <a:bodyPr/>
        <a:lstStyle/>
        <a:p>
          <a:endParaRPr lang="en-IN"/>
        </a:p>
      </dgm:t>
    </dgm:pt>
    <dgm:pt modelId="{33AE6597-3DC9-46CC-83B8-E0390BEF5FF2}" type="sibTrans" cxnId="{E747DE9C-CCBA-42AC-80AB-C1C98B8514E3}">
      <dgm:prSet/>
      <dgm:spPr/>
      <dgm:t>
        <a:bodyPr/>
        <a:lstStyle/>
        <a:p>
          <a:endParaRPr lang="en-IN"/>
        </a:p>
      </dgm:t>
    </dgm:pt>
    <dgm:pt modelId="{60F4C09D-C411-423D-87B9-46A693737CC5}" type="pres">
      <dgm:prSet presAssocID="{0BD46892-7A1B-4BD1-8E7A-B624DAD7F009}" presName="Name0" presStyleCnt="0">
        <dgm:presLayoutVars>
          <dgm:dir/>
          <dgm:animLvl val="lvl"/>
          <dgm:resizeHandles val="exact"/>
        </dgm:presLayoutVars>
      </dgm:prSet>
      <dgm:spPr/>
    </dgm:pt>
    <dgm:pt modelId="{41D181F0-A598-4BEE-8805-B66A9C257C78}" type="pres">
      <dgm:prSet presAssocID="{3E81EE42-67FB-4DFA-8F1B-45749C8C9EB7}" presName="composite" presStyleCnt="0"/>
      <dgm:spPr/>
    </dgm:pt>
    <dgm:pt modelId="{A359673E-1C9C-4D3B-88BF-487C522C63B1}" type="pres">
      <dgm:prSet presAssocID="{3E81EE42-67FB-4DFA-8F1B-45749C8C9EB7}" presName="parTx" presStyleLbl="alignNode1" presStyleIdx="0" presStyleCnt="2">
        <dgm:presLayoutVars>
          <dgm:chMax val="0"/>
          <dgm:chPref val="0"/>
          <dgm:bulletEnabled val="1"/>
        </dgm:presLayoutVars>
      </dgm:prSet>
      <dgm:spPr/>
    </dgm:pt>
    <dgm:pt modelId="{58541D5A-1DC1-4D54-A837-6ABDEFF1E88B}" type="pres">
      <dgm:prSet presAssocID="{3E81EE42-67FB-4DFA-8F1B-45749C8C9EB7}" presName="desTx" presStyleLbl="alignAccFollowNode1" presStyleIdx="0" presStyleCnt="2">
        <dgm:presLayoutVars>
          <dgm:bulletEnabled val="1"/>
        </dgm:presLayoutVars>
      </dgm:prSet>
      <dgm:spPr/>
    </dgm:pt>
    <dgm:pt modelId="{9CD7C97A-ED85-4260-8B96-3C57C63EDBB6}" type="pres">
      <dgm:prSet presAssocID="{16C55C68-5F99-46ED-8F82-6D3A8B2BD488}" presName="space" presStyleCnt="0"/>
      <dgm:spPr/>
    </dgm:pt>
    <dgm:pt modelId="{EA349C05-F475-4623-B876-668C4B484A9A}" type="pres">
      <dgm:prSet presAssocID="{CA628620-E6A2-4E4E-86E5-59855CB7CBD7}" presName="composite" presStyleCnt="0"/>
      <dgm:spPr/>
    </dgm:pt>
    <dgm:pt modelId="{41394DB8-4C27-4B6E-8953-A84A9E1CBD7B}" type="pres">
      <dgm:prSet presAssocID="{CA628620-E6A2-4E4E-86E5-59855CB7CBD7}" presName="parTx" presStyleLbl="alignNode1" presStyleIdx="1" presStyleCnt="2">
        <dgm:presLayoutVars>
          <dgm:chMax val="0"/>
          <dgm:chPref val="0"/>
          <dgm:bulletEnabled val="1"/>
        </dgm:presLayoutVars>
      </dgm:prSet>
      <dgm:spPr/>
    </dgm:pt>
    <dgm:pt modelId="{0B2A049A-9520-4F8A-8073-F3017884E064}" type="pres">
      <dgm:prSet presAssocID="{CA628620-E6A2-4E4E-86E5-59855CB7CBD7}" presName="desTx" presStyleLbl="alignAccFollowNode1" presStyleIdx="1" presStyleCnt="2">
        <dgm:presLayoutVars>
          <dgm:bulletEnabled val="1"/>
        </dgm:presLayoutVars>
      </dgm:prSet>
      <dgm:spPr/>
    </dgm:pt>
  </dgm:ptLst>
  <dgm:cxnLst>
    <dgm:cxn modelId="{B780A308-F921-458C-B71F-494280B2EEFF}" srcId="{0BD46892-7A1B-4BD1-8E7A-B624DAD7F009}" destId="{CA628620-E6A2-4E4E-86E5-59855CB7CBD7}" srcOrd="1" destOrd="0" parTransId="{339731B0-E4DE-485D-802D-93C4953EA507}" sibTransId="{6E24CDF9-138F-48EA-93D7-FF4ECE73538F}"/>
    <dgm:cxn modelId="{78E48D14-0625-434F-9411-5D4116ED758A}" srcId="{3E81EE42-67FB-4DFA-8F1B-45749C8C9EB7}" destId="{E2EB633A-7A9C-4212-B1F9-1EA67E46E6A2}" srcOrd="3" destOrd="0" parTransId="{E3FC8AF9-3B26-4CAD-A307-3F86290C0C25}" sibTransId="{84205A30-57D5-4268-9A02-181995D7F2C1}"/>
    <dgm:cxn modelId="{1D48FB20-5086-409A-B974-2D88FEA110F7}" type="presOf" srcId="{CA628620-E6A2-4E4E-86E5-59855CB7CBD7}" destId="{41394DB8-4C27-4B6E-8953-A84A9E1CBD7B}" srcOrd="0" destOrd="0" presId="urn:microsoft.com/office/officeart/2005/8/layout/hList1"/>
    <dgm:cxn modelId="{7C159622-637B-4874-8794-A0AD2C77DEC7}" srcId="{3E81EE42-67FB-4DFA-8F1B-45749C8C9EB7}" destId="{C0159621-A9CD-4CAC-9D8F-E475B0D7D6EA}" srcOrd="0" destOrd="0" parTransId="{A75215EA-E18D-4E52-AE53-906FE15DDD24}" sibTransId="{1CE7A10E-02E8-4B4E-81AB-B49ACDFE308B}"/>
    <dgm:cxn modelId="{D970AE23-D4BC-47FB-97A5-076EA32AADB0}" type="presOf" srcId="{B48E890A-9994-464B-BDC5-EB8859A16118}" destId="{0B2A049A-9520-4F8A-8073-F3017884E064}" srcOrd="0" destOrd="5" presId="urn:microsoft.com/office/officeart/2005/8/layout/hList1"/>
    <dgm:cxn modelId="{5383D830-8AB8-429E-B36D-DC904FB023DF}" srcId="{CA628620-E6A2-4E4E-86E5-59855CB7CBD7}" destId="{EC3E54A1-C0A4-49A2-8BDD-E0CFC3A0B3B1}" srcOrd="0" destOrd="0" parTransId="{102FA28B-51D2-405B-8A83-36E76B91428B}" sibTransId="{E21D75EA-05B9-4071-A9AB-BBDA11DF9ECD}"/>
    <dgm:cxn modelId="{69B1E13A-1AA6-41DE-9710-1CECF53221BA}" type="presOf" srcId="{F7BADEE4-D3E8-4B80-AC59-F452153EEDAF}" destId="{58541D5A-1DC1-4D54-A837-6ABDEFF1E88B}" srcOrd="0" destOrd="1" presId="urn:microsoft.com/office/officeart/2005/8/layout/hList1"/>
    <dgm:cxn modelId="{2A46A63B-3ABC-4401-98FF-36FCE2678835}" type="presOf" srcId="{C8645642-1DA0-4DD8-9841-2E9CECEF5448}" destId="{58541D5A-1DC1-4D54-A837-6ABDEFF1E88B}" srcOrd="0" destOrd="2" presId="urn:microsoft.com/office/officeart/2005/8/layout/hList1"/>
    <dgm:cxn modelId="{580DCC3B-9779-475A-9AA3-F9DCF8FD9323}" srcId="{0BD46892-7A1B-4BD1-8E7A-B624DAD7F009}" destId="{3E81EE42-67FB-4DFA-8F1B-45749C8C9EB7}" srcOrd="0" destOrd="0" parTransId="{5EA830A0-8D8E-42ED-9723-5B66AFB1D490}" sibTransId="{16C55C68-5F99-46ED-8F82-6D3A8B2BD488}"/>
    <dgm:cxn modelId="{14D2083E-2AE1-4ADF-9C7C-A8D892DF2C1A}" type="presOf" srcId="{A9560871-93C4-4AFE-B6CB-F7A86392844B}" destId="{0B2A049A-9520-4F8A-8073-F3017884E064}" srcOrd="0" destOrd="4" presId="urn:microsoft.com/office/officeart/2005/8/layout/hList1"/>
    <dgm:cxn modelId="{ED17955B-227D-46CD-B84F-33774658CE15}" type="presOf" srcId="{0DA26637-CB0A-4D7C-9B26-70B1589D3877}" destId="{0B2A049A-9520-4F8A-8073-F3017884E064}" srcOrd="0" destOrd="3" presId="urn:microsoft.com/office/officeart/2005/8/layout/hList1"/>
    <dgm:cxn modelId="{E7BD885C-0FB3-4B74-878D-EE1ED9FED464}" srcId="{CA628620-E6A2-4E4E-86E5-59855CB7CBD7}" destId="{45F23C32-1A39-4D87-899C-111F51F71F0B}" srcOrd="1" destOrd="0" parTransId="{397191CD-90A0-4909-ADEA-38D562C2F04A}" sibTransId="{508C642E-934C-4008-832B-C69C2EFFCC5B}"/>
    <dgm:cxn modelId="{E74C5E42-D437-4D20-A94B-56FF5C46767F}" type="presOf" srcId="{0309E23A-F612-4CC5-B92A-BE49D09675F8}" destId="{0B2A049A-9520-4F8A-8073-F3017884E064}" srcOrd="0" destOrd="2" presId="urn:microsoft.com/office/officeart/2005/8/layout/hList1"/>
    <dgm:cxn modelId="{7DE78873-CF40-42B5-9968-2F598E513B6D}" srcId="{CA628620-E6A2-4E4E-86E5-59855CB7CBD7}" destId="{0309E23A-F612-4CC5-B92A-BE49D09675F8}" srcOrd="2" destOrd="0" parTransId="{F69AB163-4F4D-41A8-8F71-E61BFE26671B}" sibTransId="{BD62D65A-6609-4E47-8B87-C02C73D2B1B3}"/>
    <dgm:cxn modelId="{0E1BCA7C-77ED-4F56-8AB8-080DB2A6A394}" type="presOf" srcId="{3E81EE42-67FB-4DFA-8F1B-45749C8C9EB7}" destId="{A359673E-1C9C-4D3B-88BF-487C522C63B1}" srcOrd="0" destOrd="0" presId="urn:microsoft.com/office/officeart/2005/8/layout/hList1"/>
    <dgm:cxn modelId="{D3DE628C-BB3D-4787-9B16-2AF5D453E7B6}" type="presOf" srcId="{EC3E54A1-C0A4-49A2-8BDD-E0CFC3A0B3B1}" destId="{0B2A049A-9520-4F8A-8073-F3017884E064}" srcOrd="0" destOrd="0" presId="urn:microsoft.com/office/officeart/2005/8/layout/hList1"/>
    <dgm:cxn modelId="{150CA997-0853-4677-9BFE-EC4C375CC493}" type="presOf" srcId="{0BD46892-7A1B-4BD1-8E7A-B624DAD7F009}" destId="{60F4C09D-C411-423D-87B9-46A693737CC5}" srcOrd="0" destOrd="0" presId="urn:microsoft.com/office/officeart/2005/8/layout/hList1"/>
    <dgm:cxn modelId="{166E2A9A-E8B7-4C2B-9C6D-0C5C43717053}" type="presOf" srcId="{C0159621-A9CD-4CAC-9D8F-E475B0D7D6EA}" destId="{58541D5A-1DC1-4D54-A837-6ABDEFF1E88B}" srcOrd="0" destOrd="0" presId="urn:microsoft.com/office/officeart/2005/8/layout/hList1"/>
    <dgm:cxn modelId="{E747DE9C-CCBA-42AC-80AB-C1C98B8514E3}" srcId="{CA628620-E6A2-4E4E-86E5-59855CB7CBD7}" destId="{B48E890A-9994-464B-BDC5-EB8859A16118}" srcOrd="5" destOrd="0" parTransId="{E839B310-D47E-4DF6-B361-6DFD2887C390}" sibTransId="{33AE6597-3DC9-46CC-83B8-E0390BEF5FF2}"/>
    <dgm:cxn modelId="{50BEE8A9-B6A7-4FA5-B77B-0025274F55D7}" srcId="{CA628620-E6A2-4E4E-86E5-59855CB7CBD7}" destId="{0DA26637-CB0A-4D7C-9B26-70B1589D3877}" srcOrd="3" destOrd="0" parTransId="{CF26F636-0845-4C1A-874D-9F75546E2BEA}" sibTransId="{592E6E70-F825-435A-A559-9F8EC6D49B26}"/>
    <dgm:cxn modelId="{B3AE01BB-ACDC-4FF8-B3CA-66A1B75B20DF}" srcId="{3E81EE42-67FB-4DFA-8F1B-45749C8C9EB7}" destId="{90C06038-76D2-46CC-B6B5-4D8087572D63}" srcOrd="4" destOrd="0" parTransId="{167EA6E5-9ACA-44AB-85A8-E3085839BAA1}" sibTransId="{683BB705-BDBE-4703-A537-EA0C45B7360C}"/>
    <dgm:cxn modelId="{C1583BBE-A1D4-4E4A-8284-1D03C63D27DA}" type="presOf" srcId="{E2EB633A-7A9C-4212-B1F9-1EA67E46E6A2}" destId="{58541D5A-1DC1-4D54-A837-6ABDEFF1E88B}" srcOrd="0" destOrd="3" presId="urn:microsoft.com/office/officeart/2005/8/layout/hList1"/>
    <dgm:cxn modelId="{787747C3-8CE4-43AB-93A8-8552C703E884}" type="presOf" srcId="{45F23C32-1A39-4D87-899C-111F51F71F0B}" destId="{0B2A049A-9520-4F8A-8073-F3017884E064}" srcOrd="0" destOrd="1" presId="urn:microsoft.com/office/officeart/2005/8/layout/hList1"/>
    <dgm:cxn modelId="{1196ADD6-DB21-4444-9F17-E7CCB13CF7CB}" type="presOf" srcId="{90C06038-76D2-46CC-B6B5-4D8087572D63}" destId="{58541D5A-1DC1-4D54-A837-6ABDEFF1E88B}" srcOrd="0" destOrd="4" presId="urn:microsoft.com/office/officeart/2005/8/layout/hList1"/>
    <dgm:cxn modelId="{1A6090DA-636D-400B-A900-27CFF7EBEFC1}" srcId="{3E81EE42-67FB-4DFA-8F1B-45749C8C9EB7}" destId="{C8645642-1DA0-4DD8-9841-2E9CECEF5448}" srcOrd="2" destOrd="0" parTransId="{26102F15-8FFA-476B-9EBC-C1BDFB70F5B4}" sibTransId="{27AD8630-0666-492A-824A-3B8A952FC488}"/>
    <dgm:cxn modelId="{99939EDD-DA24-48E4-B99D-4875F7397FAA}" srcId="{CA628620-E6A2-4E4E-86E5-59855CB7CBD7}" destId="{A9560871-93C4-4AFE-B6CB-F7A86392844B}" srcOrd="4" destOrd="0" parTransId="{C36C3449-4770-4067-BE68-E3A528F9BD3E}" sibTransId="{25BFBB70-FA94-4681-A712-987E706932BC}"/>
    <dgm:cxn modelId="{BE2925FF-56AF-4DF3-A87E-5CD60A6FB8FE}" srcId="{3E81EE42-67FB-4DFA-8F1B-45749C8C9EB7}" destId="{F7BADEE4-D3E8-4B80-AC59-F452153EEDAF}" srcOrd="1" destOrd="0" parTransId="{2EE8A7E8-6077-4BA3-AE8C-142749E78F56}" sibTransId="{564A4BAA-7A55-4F61-8F1F-5F30EDEA4D67}"/>
    <dgm:cxn modelId="{106E8771-A09C-45A5-8399-0BF2788D4B49}" type="presParOf" srcId="{60F4C09D-C411-423D-87B9-46A693737CC5}" destId="{41D181F0-A598-4BEE-8805-B66A9C257C78}" srcOrd="0" destOrd="0" presId="urn:microsoft.com/office/officeart/2005/8/layout/hList1"/>
    <dgm:cxn modelId="{BE3BD6F5-08DB-47DF-8FCB-6FEA0A74B0C2}" type="presParOf" srcId="{41D181F0-A598-4BEE-8805-B66A9C257C78}" destId="{A359673E-1C9C-4D3B-88BF-487C522C63B1}" srcOrd="0" destOrd="0" presId="urn:microsoft.com/office/officeart/2005/8/layout/hList1"/>
    <dgm:cxn modelId="{B815AB1E-AF12-43AB-8109-3E35AB7911E0}" type="presParOf" srcId="{41D181F0-A598-4BEE-8805-B66A9C257C78}" destId="{58541D5A-1DC1-4D54-A837-6ABDEFF1E88B}" srcOrd="1" destOrd="0" presId="urn:microsoft.com/office/officeart/2005/8/layout/hList1"/>
    <dgm:cxn modelId="{A50DFC56-D2FA-4738-9194-E0661409A53C}" type="presParOf" srcId="{60F4C09D-C411-423D-87B9-46A693737CC5}" destId="{9CD7C97A-ED85-4260-8B96-3C57C63EDBB6}" srcOrd="1" destOrd="0" presId="urn:microsoft.com/office/officeart/2005/8/layout/hList1"/>
    <dgm:cxn modelId="{1A7667CC-2098-491F-888A-BC30995DBAE5}" type="presParOf" srcId="{60F4C09D-C411-423D-87B9-46A693737CC5}" destId="{EA349C05-F475-4623-B876-668C4B484A9A}" srcOrd="2" destOrd="0" presId="urn:microsoft.com/office/officeart/2005/8/layout/hList1"/>
    <dgm:cxn modelId="{4C9BADB9-FCB4-4DEA-A944-8A2584A2350A}" type="presParOf" srcId="{EA349C05-F475-4623-B876-668C4B484A9A}" destId="{41394DB8-4C27-4B6E-8953-A84A9E1CBD7B}" srcOrd="0" destOrd="0" presId="urn:microsoft.com/office/officeart/2005/8/layout/hList1"/>
    <dgm:cxn modelId="{B5B8B30C-DBB3-41CB-8247-E26FAEB6F59A}" type="presParOf" srcId="{EA349C05-F475-4623-B876-668C4B484A9A}" destId="{0B2A049A-9520-4F8A-8073-F3017884E06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5B394-329B-473F-9FF8-7713CFAF9288}">
      <dsp:nvSpPr>
        <dsp:cNvPr id="0" name=""/>
        <dsp:cNvSpPr/>
      </dsp:nvSpPr>
      <dsp:spPr>
        <a:xfrm>
          <a:off x="0" y="60584"/>
          <a:ext cx="8013074" cy="455715"/>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AU" sz="1900" kern="1200"/>
            <a:t>Test basis:</a:t>
          </a:r>
          <a:endParaRPr lang="en-IN" sz="1900" kern="1200"/>
        </a:p>
      </dsp:txBody>
      <dsp:txXfrm>
        <a:off x="22246" y="82830"/>
        <a:ext cx="7968582" cy="411223"/>
      </dsp:txXfrm>
    </dsp:sp>
    <dsp:sp modelId="{6295A748-0730-4791-9ACC-11D4CA9554F2}">
      <dsp:nvSpPr>
        <dsp:cNvPr id="0" name=""/>
        <dsp:cNvSpPr/>
      </dsp:nvSpPr>
      <dsp:spPr>
        <a:xfrm>
          <a:off x="0" y="516299"/>
          <a:ext cx="8013074" cy="1042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415"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en-AU" sz="1500" kern="1200"/>
            <a:t>Component requirements</a:t>
          </a:r>
          <a:endParaRPr lang="en-IN" sz="1500" kern="1200"/>
        </a:p>
        <a:p>
          <a:pPr marL="114300" lvl="1" indent="-114300" algn="l" defTabSz="666750" rtl="0">
            <a:lnSpc>
              <a:spcPct val="90000"/>
            </a:lnSpc>
            <a:spcBef>
              <a:spcPct val="0"/>
            </a:spcBef>
            <a:spcAft>
              <a:spcPct val="20000"/>
            </a:spcAft>
            <a:buChar char="•"/>
          </a:pPr>
          <a:r>
            <a:rPr lang="en-AU" sz="1500" kern="1200"/>
            <a:t>Detailed design</a:t>
          </a:r>
          <a:endParaRPr lang="en-IN" sz="1500" kern="1200"/>
        </a:p>
        <a:p>
          <a:pPr marL="114300" lvl="1" indent="-114300" algn="l" defTabSz="666750" rtl="0">
            <a:lnSpc>
              <a:spcPct val="90000"/>
            </a:lnSpc>
            <a:spcBef>
              <a:spcPct val="0"/>
            </a:spcBef>
            <a:spcAft>
              <a:spcPct val="20000"/>
            </a:spcAft>
            <a:buChar char="•"/>
          </a:pPr>
          <a:r>
            <a:rPr lang="en-AU" sz="1500" kern="1200"/>
            <a:t>Data Model</a:t>
          </a:r>
          <a:endParaRPr lang="en-IN" sz="1500" kern="1200"/>
        </a:p>
        <a:p>
          <a:pPr marL="114300" lvl="1" indent="-114300" algn="l" defTabSz="666750" rtl="0">
            <a:lnSpc>
              <a:spcPct val="90000"/>
            </a:lnSpc>
            <a:spcBef>
              <a:spcPct val="0"/>
            </a:spcBef>
            <a:spcAft>
              <a:spcPct val="20000"/>
            </a:spcAft>
            <a:buChar char="•"/>
          </a:pPr>
          <a:r>
            <a:rPr lang="en-AU" sz="1500" kern="1200"/>
            <a:t>Code</a:t>
          </a:r>
          <a:endParaRPr lang="en-IN" sz="1500" kern="1200"/>
        </a:p>
      </dsp:txBody>
      <dsp:txXfrm>
        <a:off x="0" y="516299"/>
        <a:ext cx="8013074" cy="1042245"/>
      </dsp:txXfrm>
    </dsp:sp>
    <dsp:sp modelId="{2889179B-3714-422F-941F-BE4D1946DC1F}">
      <dsp:nvSpPr>
        <dsp:cNvPr id="0" name=""/>
        <dsp:cNvSpPr/>
      </dsp:nvSpPr>
      <dsp:spPr>
        <a:xfrm>
          <a:off x="0" y="1558544"/>
          <a:ext cx="8013074" cy="455715"/>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AU" sz="1900" kern="1200"/>
            <a:t>Typical test objects:</a:t>
          </a:r>
          <a:endParaRPr lang="en-IN" sz="1900" kern="1200"/>
        </a:p>
      </dsp:txBody>
      <dsp:txXfrm>
        <a:off x="22246" y="1580790"/>
        <a:ext cx="7968582" cy="411223"/>
      </dsp:txXfrm>
    </dsp:sp>
    <dsp:sp modelId="{B36467FC-8056-44F0-B610-530548A3D9D1}">
      <dsp:nvSpPr>
        <dsp:cNvPr id="0" name=""/>
        <dsp:cNvSpPr/>
      </dsp:nvSpPr>
      <dsp:spPr>
        <a:xfrm>
          <a:off x="0" y="2014259"/>
          <a:ext cx="8013074" cy="1042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415"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en-AU" sz="1500" kern="1200"/>
            <a:t>Components</a:t>
          </a:r>
          <a:endParaRPr lang="en-IN" sz="1500" kern="1200"/>
        </a:p>
        <a:p>
          <a:pPr marL="114300" lvl="1" indent="-114300" algn="l" defTabSz="666750" rtl="0">
            <a:lnSpc>
              <a:spcPct val="90000"/>
            </a:lnSpc>
            <a:spcBef>
              <a:spcPct val="0"/>
            </a:spcBef>
            <a:spcAft>
              <a:spcPct val="20000"/>
            </a:spcAft>
            <a:buChar char="•"/>
          </a:pPr>
          <a:r>
            <a:rPr lang="en-AU" sz="1500" kern="1200"/>
            <a:t>Programs</a:t>
          </a:r>
          <a:endParaRPr lang="en-IN" sz="1500" kern="1200"/>
        </a:p>
        <a:p>
          <a:pPr marL="114300" lvl="1" indent="-114300" algn="l" defTabSz="666750" rtl="0">
            <a:lnSpc>
              <a:spcPct val="90000"/>
            </a:lnSpc>
            <a:spcBef>
              <a:spcPct val="0"/>
            </a:spcBef>
            <a:spcAft>
              <a:spcPct val="20000"/>
            </a:spcAft>
            <a:buChar char="•"/>
          </a:pPr>
          <a:r>
            <a:rPr lang="en-AU" sz="1500" kern="1200"/>
            <a:t>Data conversion / migration programs</a:t>
          </a:r>
          <a:endParaRPr lang="en-IN" sz="1500" kern="1200"/>
        </a:p>
        <a:p>
          <a:pPr marL="114300" lvl="1" indent="-114300" algn="l" defTabSz="666750" rtl="0">
            <a:lnSpc>
              <a:spcPct val="90000"/>
            </a:lnSpc>
            <a:spcBef>
              <a:spcPct val="0"/>
            </a:spcBef>
            <a:spcAft>
              <a:spcPct val="20000"/>
            </a:spcAft>
            <a:buChar char="•"/>
          </a:pPr>
          <a:r>
            <a:rPr lang="en-AU" sz="1500" kern="1200"/>
            <a:t>Database modules</a:t>
          </a:r>
          <a:endParaRPr lang="en-IN" sz="1500" kern="1200"/>
        </a:p>
      </dsp:txBody>
      <dsp:txXfrm>
        <a:off x="0" y="2014259"/>
        <a:ext cx="8013074" cy="1042245"/>
      </dsp:txXfrm>
    </dsp:sp>
    <dsp:sp modelId="{A1AF6385-607D-4293-81D1-0DCB9790A030}">
      <dsp:nvSpPr>
        <dsp:cNvPr id="0" name=""/>
        <dsp:cNvSpPr/>
      </dsp:nvSpPr>
      <dsp:spPr>
        <a:xfrm>
          <a:off x="0" y="3056504"/>
          <a:ext cx="8013074" cy="455715"/>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AU" sz="1900" kern="1200"/>
            <a:t>Who?</a:t>
          </a:r>
          <a:endParaRPr lang="en-IN" sz="1900" kern="1200"/>
        </a:p>
      </dsp:txBody>
      <dsp:txXfrm>
        <a:off x="22246" y="3078750"/>
        <a:ext cx="7968582" cy="411223"/>
      </dsp:txXfrm>
    </dsp:sp>
    <dsp:sp modelId="{3346B95E-7B0E-418D-897B-22512FEEC3B6}">
      <dsp:nvSpPr>
        <dsp:cNvPr id="0" name=""/>
        <dsp:cNvSpPr/>
      </dsp:nvSpPr>
      <dsp:spPr>
        <a:xfrm>
          <a:off x="0" y="3512219"/>
          <a:ext cx="8013074"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415"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en-AU" sz="1500" kern="1200"/>
            <a:t>Developer who wrote the code</a:t>
          </a:r>
          <a:endParaRPr lang="en-IN" sz="1500" kern="1200"/>
        </a:p>
      </dsp:txBody>
      <dsp:txXfrm>
        <a:off x="0" y="3512219"/>
        <a:ext cx="8013074" cy="3146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7092B7-D2E4-4612-A5EB-14F79A3A606F}">
      <dsp:nvSpPr>
        <dsp:cNvPr id="0" name=""/>
        <dsp:cNvSpPr/>
      </dsp:nvSpPr>
      <dsp:spPr>
        <a:xfrm rot="5400000">
          <a:off x="5007624" y="-1894327"/>
          <a:ext cx="1180291" cy="5268489"/>
        </a:xfrm>
        <a:prstGeom prst="round2SameRect">
          <a:avLst/>
        </a:prstGeom>
        <a:solidFill>
          <a:schemeClr val="lt1">
            <a:alpha val="90000"/>
            <a:tint val="40000"/>
            <a:hueOff val="0"/>
            <a:satOff val="0"/>
            <a:lumOff val="0"/>
            <a:alphaOff val="0"/>
          </a:schemeClr>
        </a:solidFill>
        <a:ln w="55000" cap="flat" cmpd="thickThin"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AU" sz="1500" kern="1200">
              <a:solidFill>
                <a:schemeClr val="tx1">
                  <a:lumMod val="50000"/>
                </a:schemeClr>
              </a:solidFill>
            </a:rPr>
            <a:t>Software and system design</a:t>
          </a:r>
          <a:endParaRPr lang="en-IN" sz="1500" kern="1200">
            <a:solidFill>
              <a:schemeClr val="tx1">
                <a:lumMod val="50000"/>
              </a:schemeClr>
            </a:solidFill>
          </a:endParaRPr>
        </a:p>
        <a:p>
          <a:pPr marL="114300" lvl="1" indent="-114300" algn="l" defTabSz="666750" rtl="0">
            <a:lnSpc>
              <a:spcPct val="90000"/>
            </a:lnSpc>
            <a:spcBef>
              <a:spcPct val="0"/>
            </a:spcBef>
            <a:spcAft>
              <a:spcPct val="15000"/>
            </a:spcAft>
            <a:buChar char="•"/>
          </a:pPr>
          <a:r>
            <a:rPr lang="en-AU" sz="1500" kern="1200">
              <a:solidFill>
                <a:schemeClr val="tx1">
                  <a:lumMod val="50000"/>
                </a:schemeClr>
              </a:solidFill>
            </a:rPr>
            <a:t>Architecture</a:t>
          </a:r>
          <a:endParaRPr lang="en-IN" sz="1500" kern="1200">
            <a:solidFill>
              <a:schemeClr val="tx1">
                <a:lumMod val="50000"/>
              </a:schemeClr>
            </a:solidFill>
          </a:endParaRPr>
        </a:p>
        <a:p>
          <a:pPr marL="114300" lvl="1" indent="-114300" algn="l" defTabSz="666750" rtl="0">
            <a:lnSpc>
              <a:spcPct val="90000"/>
            </a:lnSpc>
            <a:spcBef>
              <a:spcPct val="0"/>
            </a:spcBef>
            <a:spcAft>
              <a:spcPct val="15000"/>
            </a:spcAft>
            <a:buChar char="•"/>
          </a:pPr>
          <a:r>
            <a:rPr lang="en-AU" sz="1500" kern="1200">
              <a:solidFill>
                <a:schemeClr val="tx1">
                  <a:lumMod val="50000"/>
                </a:schemeClr>
              </a:solidFill>
            </a:rPr>
            <a:t>Workflows</a:t>
          </a:r>
          <a:endParaRPr lang="en-IN" sz="1500" kern="1200">
            <a:solidFill>
              <a:schemeClr val="tx1">
                <a:lumMod val="50000"/>
              </a:schemeClr>
            </a:solidFill>
          </a:endParaRPr>
        </a:p>
        <a:p>
          <a:pPr marL="114300" lvl="1" indent="-114300" algn="l" defTabSz="666750" rtl="0">
            <a:lnSpc>
              <a:spcPct val="90000"/>
            </a:lnSpc>
            <a:spcBef>
              <a:spcPct val="0"/>
            </a:spcBef>
            <a:spcAft>
              <a:spcPct val="15000"/>
            </a:spcAft>
            <a:buChar char="•"/>
          </a:pPr>
          <a:r>
            <a:rPr lang="en-AU" sz="1500" kern="1200">
              <a:solidFill>
                <a:schemeClr val="tx1">
                  <a:lumMod val="50000"/>
                </a:schemeClr>
              </a:solidFill>
            </a:rPr>
            <a:t>Use cases</a:t>
          </a:r>
          <a:endParaRPr lang="en-IN" sz="1500" kern="1200">
            <a:solidFill>
              <a:schemeClr val="tx1">
                <a:lumMod val="50000"/>
              </a:schemeClr>
            </a:solidFill>
          </a:endParaRPr>
        </a:p>
      </dsp:txBody>
      <dsp:txXfrm rot="-5400000">
        <a:off x="2963526" y="207388"/>
        <a:ext cx="5210872" cy="1065057"/>
      </dsp:txXfrm>
    </dsp:sp>
    <dsp:sp modelId="{4ACECA55-F6B3-4BDB-8245-9E55ED6B731F}">
      <dsp:nvSpPr>
        <dsp:cNvPr id="0" name=""/>
        <dsp:cNvSpPr/>
      </dsp:nvSpPr>
      <dsp:spPr>
        <a:xfrm>
          <a:off x="0" y="2235"/>
          <a:ext cx="2963525" cy="1475364"/>
        </a:xfrm>
        <a:prstGeom prst="roundRect">
          <a:avLst/>
        </a:prstGeom>
        <a:solidFill>
          <a:schemeClr val="lt1">
            <a:hueOff val="0"/>
            <a:satOff val="0"/>
            <a:lumOff val="0"/>
            <a:alphaOff val="0"/>
          </a:schemeClr>
        </a:solidFill>
        <a:ln w="55000" cap="flat" cmpd="thickThin"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rtl="0">
            <a:lnSpc>
              <a:spcPct val="90000"/>
            </a:lnSpc>
            <a:spcBef>
              <a:spcPct val="0"/>
            </a:spcBef>
            <a:spcAft>
              <a:spcPct val="35000"/>
            </a:spcAft>
            <a:buNone/>
          </a:pPr>
          <a:r>
            <a:rPr lang="en-AU" sz="3400" kern="1200">
              <a:solidFill>
                <a:schemeClr val="tx1">
                  <a:lumMod val="50000"/>
                </a:schemeClr>
              </a:solidFill>
            </a:rPr>
            <a:t>Test Basis:</a:t>
          </a:r>
          <a:endParaRPr lang="en-IN" sz="3400" kern="1200">
            <a:solidFill>
              <a:schemeClr val="tx1">
                <a:lumMod val="50000"/>
              </a:schemeClr>
            </a:solidFill>
          </a:endParaRPr>
        </a:p>
      </dsp:txBody>
      <dsp:txXfrm>
        <a:off x="72021" y="74256"/>
        <a:ext cx="2819483" cy="1331322"/>
      </dsp:txXfrm>
    </dsp:sp>
    <dsp:sp modelId="{D6133740-82BB-41D2-BA94-3E3F84574A56}">
      <dsp:nvSpPr>
        <dsp:cNvPr id="0" name=""/>
        <dsp:cNvSpPr/>
      </dsp:nvSpPr>
      <dsp:spPr>
        <a:xfrm rot="5400000">
          <a:off x="5007624" y="-345194"/>
          <a:ext cx="1180291" cy="5268489"/>
        </a:xfrm>
        <a:prstGeom prst="round2SameRect">
          <a:avLst/>
        </a:prstGeom>
        <a:solidFill>
          <a:schemeClr val="lt1">
            <a:alpha val="90000"/>
            <a:tint val="40000"/>
            <a:hueOff val="0"/>
            <a:satOff val="0"/>
            <a:lumOff val="0"/>
            <a:alphaOff val="0"/>
          </a:schemeClr>
        </a:solidFill>
        <a:ln w="55000" cap="flat" cmpd="thickThin"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AU" sz="1500" kern="1200">
              <a:solidFill>
                <a:schemeClr val="tx1">
                  <a:lumMod val="50000"/>
                </a:schemeClr>
              </a:solidFill>
            </a:rPr>
            <a:t>Sub-systems database implementation</a:t>
          </a:r>
          <a:endParaRPr lang="en-IN" sz="1500" kern="1200">
            <a:solidFill>
              <a:schemeClr val="tx1">
                <a:lumMod val="50000"/>
              </a:schemeClr>
            </a:solidFill>
          </a:endParaRPr>
        </a:p>
        <a:p>
          <a:pPr marL="114300" lvl="1" indent="-114300" algn="l" defTabSz="666750" rtl="0">
            <a:lnSpc>
              <a:spcPct val="90000"/>
            </a:lnSpc>
            <a:spcBef>
              <a:spcPct val="0"/>
            </a:spcBef>
            <a:spcAft>
              <a:spcPct val="15000"/>
            </a:spcAft>
            <a:buChar char="•"/>
          </a:pPr>
          <a:r>
            <a:rPr lang="en-AU" sz="1500" kern="1200">
              <a:solidFill>
                <a:schemeClr val="tx1">
                  <a:lumMod val="50000"/>
                </a:schemeClr>
              </a:solidFill>
            </a:rPr>
            <a:t>Infrastructure</a:t>
          </a:r>
          <a:endParaRPr lang="en-IN" sz="1500" kern="1200">
            <a:solidFill>
              <a:schemeClr val="tx1">
                <a:lumMod val="50000"/>
              </a:schemeClr>
            </a:solidFill>
          </a:endParaRPr>
        </a:p>
        <a:p>
          <a:pPr marL="114300" lvl="1" indent="-114300" algn="l" defTabSz="666750" rtl="0">
            <a:lnSpc>
              <a:spcPct val="90000"/>
            </a:lnSpc>
            <a:spcBef>
              <a:spcPct val="0"/>
            </a:spcBef>
            <a:spcAft>
              <a:spcPct val="15000"/>
            </a:spcAft>
            <a:buChar char="•"/>
          </a:pPr>
          <a:r>
            <a:rPr lang="en-AU" sz="1500" kern="1200">
              <a:solidFill>
                <a:schemeClr val="tx1">
                  <a:lumMod val="50000"/>
                </a:schemeClr>
              </a:solidFill>
            </a:rPr>
            <a:t>Interfaces</a:t>
          </a:r>
          <a:endParaRPr lang="en-IN" sz="1500" kern="1200">
            <a:solidFill>
              <a:schemeClr val="tx1">
                <a:lumMod val="50000"/>
              </a:schemeClr>
            </a:solidFill>
          </a:endParaRPr>
        </a:p>
      </dsp:txBody>
      <dsp:txXfrm rot="-5400000">
        <a:off x="2963526" y="1756521"/>
        <a:ext cx="5210872" cy="1065057"/>
      </dsp:txXfrm>
    </dsp:sp>
    <dsp:sp modelId="{D69D35B0-4B34-42C0-91D5-D2516F46B4DD}">
      <dsp:nvSpPr>
        <dsp:cNvPr id="0" name=""/>
        <dsp:cNvSpPr/>
      </dsp:nvSpPr>
      <dsp:spPr>
        <a:xfrm>
          <a:off x="0" y="1551367"/>
          <a:ext cx="2963525" cy="1475364"/>
        </a:xfrm>
        <a:prstGeom prst="roundRect">
          <a:avLst/>
        </a:prstGeom>
        <a:solidFill>
          <a:schemeClr val="lt1">
            <a:hueOff val="0"/>
            <a:satOff val="0"/>
            <a:lumOff val="0"/>
            <a:alphaOff val="0"/>
          </a:schemeClr>
        </a:solidFill>
        <a:ln w="55000" cap="flat" cmpd="thickThin"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rtl="0">
            <a:lnSpc>
              <a:spcPct val="90000"/>
            </a:lnSpc>
            <a:spcBef>
              <a:spcPct val="0"/>
            </a:spcBef>
            <a:spcAft>
              <a:spcPct val="35000"/>
            </a:spcAft>
            <a:buNone/>
          </a:pPr>
          <a:r>
            <a:rPr lang="en-AU" sz="3400" kern="1200">
              <a:solidFill>
                <a:schemeClr val="tx1">
                  <a:lumMod val="50000"/>
                </a:schemeClr>
              </a:solidFill>
            </a:rPr>
            <a:t>Typical Test Objects:</a:t>
          </a:r>
          <a:endParaRPr lang="en-IN" sz="3400" kern="1200">
            <a:solidFill>
              <a:schemeClr val="tx1">
                <a:lumMod val="50000"/>
              </a:schemeClr>
            </a:solidFill>
          </a:endParaRPr>
        </a:p>
      </dsp:txBody>
      <dsp:txXfrm>
        <a:off x="72021" y="1623388"/>
        <a:ext cx="2819483" cy="1331322"/>
      </dsp:txXfrm>
    </dsp:sp>
    <dsp:sp modelId="{FFFF5C03-652F-4E2B-9615-75F24D252028}">
      <dsp:nvSpPr>
        <dsp:cNvPr id="0" name=""/>
        <dsp:cNvSpPr/>
      </dsp:nvSpPr>
      <dsp:spPr>
        <a:xfrm rot="5400000">
          <a:off x="5007624" y="1203937"/>
          <a:ext cx="1180291" cy="5268489"/>
        </a:xfrm>
        <a:prstGeom prst="round2SameRect">
          <a:avLst/>
        </a:prstGeom>
        <a:solidFill>
          <a:schemeClr val="lt1">
            <a:alpha val="90000"/>
            <a:tint val="40000"/>
            <a:hueOff val="0"/>
            <a:satOff val="0"/>
            <a:lumOff val="0"/>
            <a:alphaOff val="0"/>
          </a:schemeClr>
        </a:solidFill>
        <a:ln w="55000" cap="flat" cmpd="thickThin"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AU" sz="1500" kern="1200">
              <a:solidFill>
                <a:schemeClr val="tx1">
                  <a:lumMod val="50000"/>
                </a:schemeClr>
              </a:solidFill>
            </a:rPr>
            <a:t>Configuration data</a:t>
          </a:r>
          <a:endParaRPr lang="en-IN" sz="1500" kern="1200">
            <a:solidFill>
              <a:schemeClr val="tx1">
                <a:lumMod val="50000"/>
              </a:schemeClr>
            </a:solidFill>
          </a:endParaRPr>
        </a:p>
      </dsp:txBody>
      <dsp:txXfrm rot="-5400000">
        <a:off x="2963526" y="3305653"/>
        <a:ext cx="5210872" cy="1065057"/>
      </dsp:txXfrm>
    </dsp:sp>
    <dsp:sp modelId="{8F5F89E7-4CD0-41CA-A93A-9253FA4818F3}">
      <dsp:nvSpPr>
        <dsp:cNvPr id="0" name=""/>
        <dsp:cNvSpPr/>
      </dsp:nvSpPr>
      <dsp:spPr>
        <a:xfrm>
          <a:off x="0" y="3100500"/>
          <a:ext cx="2963525" cy="1475364"/>
        </a:xfrm>
        <a:prstGeom prst="roundRect">
          <a:avLst/>
        </a:prstGeom>
        <a:solidFill>
          <a:schemeClr val="lt1">
            <a:hueOff val="0"/>
            <a:satOff val="0"/>
            <a:lumOff val="0"/>
            <a:alphaOff val="0"/>
          </a:schemeClr>
        </a:solidFill>
        <a:ln w="55000" cap="flat" cmpd="thickThin"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rtl="0">
            <a:lnSpc>
              <a:spcPct val="90000"/>
            </a:lnSpc>
            <a:spcBef>
              <a:spcPct val="0"/>
            </a:spcBef>
            <a:spcAft>
              <a:spcPct val="35000"/>
            </a:spcAft>
            <a:buNone/>
          </a:pPr>
          <a:r>
            <a:rPr lang="en-AU" sz="3400" kern="1200">
              <a:solidFill>
                <a:schemeClr val="tx1">
                  <a:lumMod val="50000"/>
                </a:schemeClr>
              </a:solidFill>
            </a:rPr>
            <a:t>System Configuration</a:t>
          </a:r>
          <a:endParaRPr lang="en-IN" sz="3400" kern="1200">
            <a:solidFill>
              <a:schemeClr val="tx1">
                <a:lumMod val="50000"/>
              </a:schemeClr>
            </a:solidFill>
          </a:endParaRPr>
        </a:p>
      </dsp:txBody>
      <dsp:txXfrm>
        <a:off x="72021" y="3172521"/>
        <a:ext cx="2819483" cy="13313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59673E-1C9C-4D3B-88BF-487C522C63B1}">
      <dsp:nvSpPr>
        <dsp:cNvPr id="0" name=""/>
        <dsp:cNvSpPr/>
      </dsp:nvSpPr>
      <dsp:spPr>
        <a:xfrm>
          <a:off x="39" y="56180"/>
          <a:ext cx="3810589" cy="662400"/>
        </a:xfrm>
        <a:prstGeom prst="rect">
          <a:avLst/>
        </a:prstGeom>
        <a:solidFill>
          <a:schemeClr val="accent4">
            <a:hueOff val="0"/>
            <a:satOff val="0"/>
            <a:lumOff val="0"/>
            <a:alphaOff val="0"/>
          </a:schemeClr>
        </a:solidFill>
        <a:ln w="55000" cap="flat" cmpd="thickThin"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rtl="0">
            <a:lnSpc>
              <a:spcPct val="90000"/>
            </a:lnSpc>
            <a:spcBef>
              <a:spcPct val="0"/>
            </a:spcBef>
            <a:spcAft>
              <a:spcPct val="35000"/>
            </a:spcAft>
            <a:buNone/>
          </a:pPr>
          <a:r>
            <a:rPr lang="en-AU" sz="2300" kern="1200"/>
            <a:t>Test basis:</a:t>
          </a:r>
          <a:endParaRPr lang="en-IN" sz="2300" kern="1200"/>
        </a:p>
      </dsp:txBody>
      <dsp:txXfrm>
        <a:off x="39" y="56180"/>
        <a:ext cx="3810589" cy="662400"/>
      </dsp:txXfrm>
    </dsp:sp>
    <dsp:sp modelId="{58541D5A-1DC1-4D54-A837-6ABDEFF1E88B}">
      <dsp:nvSpPr>
        <dsp:cNvPr id="0" name=""/>
        <dsp:cNvSpPr/>
      </dsp:nvSpPr>
      <dsp:spPr>
        <a:xfrm>
          <a:off x="39" y="718580"/>
          <a:ext cx="3810589" cy="3152804"/>
        </a:xfrm>
        <a:prstGeom prst="rect">
          <a:avLst/>
        </a:prstGeom>
        <a:solidFill>
          <a:schemeClr val="accent4">
            <a:tint val="40000"/>
            <a:alpha val="90000"/>
            <a:hueOff val="0"/>
            <a:satOff val="0"/>
            <a:lumOff val="0"/>
            <a:alphaOff val="0"/>
          </a:schemeClr>
        </a:solidFill>
        <a:ln w="55000" cap="flat" cmpd="thickThin"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en-AU" sz="2300" kern="1200"/>
            <a:t>User requirements</a:t>
          </a:r>
          <a:endParaRPr lang="en-IN" sz="2300" kern="1200"/>
        </a:p>
        <a:p>
          <a:pPr marL="228600" lvl="1" indent="-228600" algn="l" defTabSz="1022350" rtl="0">
            <a:lnSpc>
              <a:spcPct val="90000"/>
            </a:lnSpc>
            <a:spcBef>
              <a:spcPct val="0"/>
            </a:spcBef>
            <a:spcAft>
              <a:spcPct val="15000"/>
            </a:spcAft>
            <a:buChar char="•"/>
          </a:pPr>
          <a:r>
            <a:rPr lang="en-AU" sz="2300" kern="1200"/>
            <a:t>System requirements</a:t>
          </a:r>
          <a:endParaRPr lang="en-IN" sz="2300" kern="1200"/>
        </a:p>
        <a:p>
          <a:pPr marL="228600" lvl="1" indent="-228600" algn="l" defTabSz="1022350" rtl="0">
            <a:lnSpc>
              <a:spcPct val="90000"/>
            </a:lnSpc>
            <a:spcBef>
              <a:spcPct val="0"/>
            </a:spcBef>
            <a:spcAft>
              <a:spcPct val="15000"/>
            </a:spcAft>
            <a:buChar char="•"/>
          </a:pPr>
          <a:r>
            <a:rPr lang="en-AU" sz="2300" kern="1200"/>
            <a:t>Use cases</a:t>
          </a:r>
          <a:endParaRPr lang="en-IN" sz="2300" kern="1200"/>
        </a:p>
        <a:p>
          <a:pPr marL="228600" lvl="1" indent="-228600" algn="l" defTabSz="1022350" rtl="0">
            <a:lnSpc>
              <a:spcPct val="90000"/>
            </a:lnSpc>
            <a:spcBef>
              <a:spcPct val="0"/>
            </a:spcBef>
            <a:spcAft>
              <a:spcPct val="15000"/>
            </a:spcAft>
            <a:buChar char="•"/>
          </a:pPr>
          <a:r>
            <a:rPr lang="en-AU" sz="2300" kern="1200"/>
            <a:t>Business processes</a:t>
          </a:r>
          <a:endParaRPr lang="en-IN" sz="2300" kern="1200"/>
        </a:p>
        <a:p>
          <a:pPr marL="228600" lvl="1" indent="-228600" algn="l" defTabSz="1022350" rtl="0">
            <a:lnSpc>
              <a:spcPct val="90000"/>
            </a:lnSpc>
            <a:spcBef>
              <a:spcPct val="0"/>
            </a:spcBef>
            <a:spcAft>
              <a:spcPct val="15000"/>
            </a:spcAft>
            <a:buChar char="•"/>
          </a:pPr>
          <a:r>
            <a:rPr lang="en-AU" sz="2300" kern="1200"/>
            <a:t>Risk analysis reports</a:t>
          </a:r>
          <a:endParaRPr lang="en-IN" sz="2300" kern="1200"/>
        </a:p>
      </dsp:txBody>
      <dsp:txXfrm>
        <a:off x="39" y="718580"/>
        <a:ext cx="3810589" cy="3152804"/>
      </dsp:txXfrm>
    </dsp:sp>
    <dsp:sp modelId="{41394DB8-4C27-4B6E-8953-A84A9E1CBD7B}">
      <dsp:nvSpPr>
        <dsp:cNvPr id="0" name=""/>
        <dsp:cNvSpPr/>
      </dsp:nvSpPr>
      <dsp:spPr>
        <a:xfrm>
          <a:off x="4344111" y="56180"/>
          <a:ext cx="3810589" cy="662400"/>
        </a:xfrm>
        <a:prstGeom prst="rect">
          <a:avLst/>
        </a:prstGeom>
        <a:solidFill>
          <a:schemeClr val="accent4">
            <a:hueOff val="-14905"/>
            <a:satOff val="21"/>
            <a:lumOff val="7257"/>
            <a:alphaOff val="0"/>
          </a:schemeClr>
        </a:solidFill>
        <a:ln w="55000" cap="flat" cmpd="thickThin" algn="ctr">
          <a:solidFill>
            <a:schemeClr val="accent4">
              <a:hueOff val="-14905"/>
              <a:satOff val="21"/>
              <a:lumOff val="725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rtl="0">
            <a:lnSpc>
              <a:spcPct val="90000"/>
            </a:lnSpc>
            <a:spcBef>
              <a:spcPct val="0"/>
            </a:spcBef>
            <a:spcAft>
              <a:spcPct val="35000"/>
            </a:spcAft>
            <a:buNone/>
          </a:pPr>
          <a:r>
            <a:rPr lang="en-AU" sz="2300" kern="1200"/>
            <a:t>Typical test objects:</a:t>
          </a:r>
          <a:endParaRPr lang="en-IN" sz="2300" kern="1200"/>
        </a:p>
      </dsp:txBody>
      <dsp:txXfrm>
        <a:off x="4344111" y="56180"/>
        <a:ext cx="3810589" cy="662400"/>
      </dsp:txXfrm>
    </dsp:sp>
    <dsp:sp modelId="{0B2A049A-9520-4F8A-8073-F3017884E064}">
      <dsp:nvSpPr>
        <dsp:cNvPr id="0" name=""/>
        <dsp:cNvSpPr/>
      </dsp:nvSpPr>
      <dsp:spPr>
        <a:xfrm>
          <a:off x="4344111" y="718580"/>
          <a:ext cx="3810589" cy="3152804"/>
        </a:xfrm>
        <a:prstGeom prst="rect">
          <a:avLst/>
        </a:prstGeom>
        <a:solidFill>
          <a:schemeClr val="accent4">
            <a:tint val="40000"/>
            <a:alpha val="90000"/>
            <a:hueOff val="179646"/>
            <a:satOff val="7427"/>
            <a:lumOff val="672"/>
            <a:alphaOff val="0"/>
          </a:schemeClr>
        </a:solidFill>
        <a:ln w="55000" cap="flat" cmpd="thickThin" algn="ctr">
          <a:solidFill>
            <a:schemeClr val="accent4">
              <a:tint val="40000"/>
              <a:alpha val="90000"/>
              <a:hueOff val="179646"/>
              <a:satOff val="7427"/>
              <a:lumOff val="67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en-US" sz="2300" kern="1200"/>
            <a:t>Business processes on fully integrated system</a:t>
          </a:r>
          <a:endParaRPr lang="en-IN" sz="2300" kern="1200"/>
        </a:p>
        <a:p>
          <a:pPr marL="228600" lvl="1" indent="-228600" algn="l" defTabSz="1022350" rtl="0">
            <a:lnSpc>
              <a:spcPct val="90000"/>
            </a:lnSpc>
            <a:spcBef>
              <a:spcPct val="0"/>
            </a:spcBef>
            <a:spcAft>
              <a:spcPct val="15000"/>
            </a:spcAft>
            <a:buChar char="•"/>
          </a:pPr>
          <a:r>
            <a:rPr lang="en-AU" sz="2300" kern="1200"/>
            <a:t>Operational and maintenance processes</a:t>
          </a:r>
          <a:endParaRPr lang="en-IN" sz="2300" kern="1200"/>
        </a:p>
        <a:p>
          <a:pPr marL="228600" lvl="1" indent="-228600" algn="l" defTabSz="1022350" rtl="0">
            <a:lnSpc>
              <a:spcPct val="90000"/>
            </a:lnSpc>
            <a:spcBef>
              <a:spcPct val="0"/>
            </a:spcBef>
            <a:spcAft>
              <a:spcPct val="15000"/>
            </a:spcAft>
            <a:buChar char="•"/>
          </a:pPr>
          <a:r>
            <a:rPr lang="en-AU" sz="2300" kern="1200"/>
            <a:t>User procedures</a:t>
          </a:r>
          <a:endParaRPr lang="en-IN" sz="2300" kern="1200"/>
        </a:p>
        <a:p>
          <a:pPr marL="228600" lvl="1" indent="-228600" algn="l" defTabSz="1022350" rtl="0">
            <a:lnSpc>
              <a:spcPct val="90000"/>
            </a:lnSpc>
            <a:spcBef>
              <a:spcPct val="0"/>
            </a:spcBef>
            <a:spcAft>
              <a:spcPct val="15000"/>
            </a:spcAft>
            <a:buChar char="•"/>
          </a:pPr>
          <a:r>
            <a:rPr lang="en-AU" sz="2300" kern="1200"/>
            <a:t>Forms</a:t>
          </a:r>
          <a:endParaRPr lang="en-IN" sz="2300" kern="1200"/>
        </a:p>
        <a:p>
          <a:pPr marL="228600" lvl="1" indent="-228600" algn="l" defTabSz="1022350" rtl="0">
            <a:lnSpc>
              <a:spcPct val="90000"/>
            </a:lnSpc>
            <a:spcBef>
              <a:spcPct val="0"/>
            </a:spcBef>
            <a:spcAft>
              <a:spcPct val="15000"/>
            </a:spcAft>
            <a:buChar char="•"/>
          </a:pPr>
          <a:r>
            <a:rPr lang="en-AU" sz="2300" kern="1200"/>
            <a:t>Reports</a:t>
          </a:r>
          <a:endParaRPr lang="en-IN" sz="2300" kern="1200"/>
        </a:p>
        <a:p>
          <a:pPr marL="228600" lvl="1" indent="-228600" algn="l" defTabSz="1022350" rtl="0">
            <a:lnSpc>
              <a:spcPct val="90000"/>
            </a:lnSpc>
            <a:spcBef>
              <a:spcPct val="0"/>
            </a:spcBef>
            <a:spcAft>
              <a:spcPct val="15000"/>
            </a:spcAft>
            <a:buChar char="•"/>
          </a:pPr>
          <a:r>
            <a:rPr lang="en-AU" sz="2300" kern="1200"/>
            <a:t>Configuration data</a:t>
          </a:r>
          <a:endParaRPr lang="en-IN" sz="2300" kern="1200"/>
        </a:p>
      </dsp:txBody>
      <dsp:txXfrm>
        <a:off x="4344111" y="718580"/>
        <a:ext cx="3810589" cy="315280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6C63D0-B29B-4475-8FD9-2D65677819E7}" type="datetimeFigureOut">
              <a:rPr lang="en-IN" smtClean="0"/>
              <a:t>14-09-2020</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82D851-B254-4D10-A085-C7153BF4158F}" type="slidenum">
              <a:rPr lang="en-IN" smtClean="0"/>
              <a:t>‹#›</a:t>
            </a:fld>
            <a:endParaRPr lang="en-IN"/>
          </a:p>
        </p:txBody>
      </p:sp>
    </p:spTree>
    <p:extLst>
      <p:ext uri="{BB962C8B-B14F-4D97-AF65-F5344CB8AC3E}">
        <p14:creationId xmlns:p14="http://schemas.microsoft.com/office/powerpoint/2010/main" val="12184881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766B60-3555-4581-9796-5FC26CA440B2}" type="datetimeFigureOut">
              <a:rPr lang="en-IN" smtClean="0"/>
              <a:t>14-09-2020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38C4E-77E1-4D72-992F-83D2893C225F}" type="slidenum">
              <a:rPr lang="en-IN" smtClean="0"/>
              <a:t>‹#›</a:t>
            </a:fld>
            <a:endParaRPr lang="en-IN"/>
          </a:p>
        </p:txBody>
      </p:sp>
    </p:spTree>
    <p:extLst>
      <p:ext uri="{BB962C8B-B14F-4D97-AF65-F5344CB8AC3E}">
        <p14:creationId xmlns:p14="http://schemas.microsoft.com/office/powerpoint/2010/main" val="3573333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i="1"/>
              <a:t>Learning Objectives for Testing Throughout the Software Life Cycle</a:t>
            </a:r>
          </a:p>
          <a:p>
            <a:r>
              <a:rPr lang="en-US"/>
              <a:t>The objectives identify what you will be able to do following the completion of each module.</a:t>
            </a:r>
          </a:p>
          <a:p>
            <a:r>
              <a:rPr lang="en-US" b="1"/>
              <a:t>2.1 Software Development Models (K2)</a:t>
            </a:r>
          </a:p>
          <a:p>
            <a:r>
              <a:rPr lang="en-US"/>
              <a:t>LO-2.1.1 Explain the relationship between development, test activities and work products in the</a:t>
            </a:r>
          </a:p>
          <a:p>
            <a:r>
              <a:rPr lang="en-US"/>
              <a:t>development life cycle, by giving examples using project and product types (K2)</a:t>
            </a:r>
          </a:p>
          <a:p>
            <a:r>
              <a:rPr lang="en-US"/>
              <a:t>LO-2.1.2 Recognize the fact that software development models must be adapted to the context</a:t>
            </a:r>
          </a:p>
          <a:p>
            <a:r>
              <a:rPr lang="en-US"/>
              <a:t>of project and product characteristics (K1)</a:t>
            </a:r>
          </a:p>
          <a:p>
            <a:r>
              <a:rPr lang="en-US"/>
              <a:t>LO-2.1.3 Recall characteristics of good testing that are applicable to any life cycle model (K1)</a:t>
            </a:r>
          </a:p>
          <a:p>
            <a:r>
              <a:rPr lang="en-US" b="1"/>
              <a:t>2.2 Test Levels (K2)</a:t>
            </a:r>
          </a:p>
          <a:p>
            <a:r>
              <a:rPr lang="en-US"/>
              <a:t>LO-2.2.1 Compare the different levels of testing: major objectives, typical objects of testing,</a:t>
            </a:r>
          </a:p>
          <a:p>
            <a:r>
              <a:rPr lang="en-US"/>
              <a:t>typical targets of testing (e.g., functional or structural) and related work products,</a:t>
            </a:r>
          </a:p>
          <a:p>
            <a:r>
              <a:rPr lang="en-US"/>
              <a:t>people who test, types of defects and failures to be identified (K2)</a:t>
            </a:r>
          </a:p>
          <a:p>
            <a:r>
              <a:rPr lang="en-US" b="1"/>
              <a:t>2.3 Test Types (K2)</a:t>
            </a:r>
          </a:p>
          <a:p>
            <a:r>
              <a:rPr lang="en-US"/>
              <a:t>LO-2.3.1 Compare four software test types (functional, non-functional, structural and changerelated)</a:t>
            </a:r>
          </a:p>
          <a:p>
            <a:r>
              <a:rPr lang="en-US"/>
              <a:t>by example (K2)</a:t>
            </a:r>
          </a:p>
          <a:p>
            <a:r>
              <a:rPr lang="en-US"/>
              <a:t>LO-2.3.2 Recognize that functional and structural tests occur at any test level (K1)</a:t>
            </a:r>
          </a:p>
          <a:p>
            <a:r>
              <a:rPr lang="en-US"/>
              <a:t>LO-2.3.3 Identify and describe non-functional test types based on non-functional requirements</a:t>
            </a:r>
          </a:p>
          <a:p>
            <a:r>
              <a:rPr lang="en-US"/>
              <a:t>(K2)</a:t>
            </a:r>
          </a:p>
          <a:p>
            <a:r>
              <a:rPr lang="en-US"/>
              <a:t>LO-2.3.4 Identify and describe test types based on the analysis of a software system’s structure</a:t>
            </a:r>
          </a:p>
          <a:p>
            <a:r>
              <a:rPr lang="en-US"/>
              <a:t>or architecture (K2)</a:t>
            </a:r>
          </a:p>
          <a:p>
            <a:r>
              <a:rPr lang="en-US"/>
              <a:t>LO-2.3.5 Describe the purpose of confirmation testing and regression testing (K2)</a:t>
            </a:r>
          </a:p>
          <a:p>
            <a:r>
              <a:rPr lang="en-US" b="1"/>
              <a:t>2.4 Maintenance Testing (K2)</a:t>
            </a:r>
          </a:p>
          <a:p>
            <a:r>
              <a:rPr lang="en-US"/>
              <a:t>LO-2.4.1 Compare maintenance testing (testing an existing system) to testing a new application</a:t>
            </a:r>
          </a:p>
          <a:p>
            <a:r>
              <a:rPr lang="en-US"/>
              <a:t>with respect to test types, triggers for testing and amount of testing (K2)</a:t>
            </a:r>
          </a:p>
          <a:p>
            <a:r>
              <a:rPr lang="en-US"/>
              <a:t>LO-2.4.2 Recognize indicators for maintenance testing (modification, migration and retirement)</a:t>
            </a:r>
          </a:p>
          <a:p>
            <a:r>
              <a:rPr lang="en-US"/>
              <a:t>(K1)</a:t>
            </a:r>
          </a:p>
          <a:p>
            <a:r>
              <a:rPr lang="en-US"/>
              <a:t>LO-2.4.3. Describe the role of regression testing and impact analysis in maintenance (K2)</a:t>
            </a:r>
          </a:p>
        </p:txBody>
      </p:sp>
      <p:sp>
        <p:nvSpPr>
          <p:cNvPr id="4" name="Slide Number Placeholder 3"/>
          <p:cNvSpPr>
            <a:spLocks noGrp="1"/>
          </p:cNvSpPr>
          <p:nvPr>
            <p:ph type="sldNum" sz="quarter" idx="5"/>
          </p:nvPr>
        </p:nvSpPr>
        <p:spPr/>
        <p:txBody>
          <a:bodyPr/>
          <a:lstStyle/>
          <a:p>
            <a:pPr>
              <a:defRPr/>
            </a:pPr>
            <a:fld id="{1A5380DF-32E4-47BF-8AD0-3A7DBE0D7A22}" type="slidenum">
              <a:rPr lang="en-US" smtClean="0"/>
              <a:pPr>
                <a:defRPr/>
              </a:pPr>
              <a:t>3</a:t>
            </a:fld>
            <a:endParaRPr lang="en-US"/>
          </a:p>
        </p:txBody>
      </p:sp>
    </p:spTree>
    <p:extLst>
      <p:ext uri="{BB962C8B-B14F-4D97-AF65-F5344CB8AC3E}">
        <p14:creationId xmlns:p14="http://schemas.microsoft.com/office/powerpoint/2010/main" val="3393652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AU"/>
              <a:t>Draw on the board a sketch of modules linking to one another</a:t>
            </a:r>
          </a:p>
          <a:p>
            <a:endParaRPr lang="en-AU"/>
          </a:p>
          <a:p>
            <a:r>
              <a:rPr lang="en-AU"/>
              <a:t>Customer Information System</a:t>
            </a:r>
          </a:p>
          <a:p>
            <a:r>
              <a:rPr lang="en-AU"/>
              <a:t>Billing System</a:t>
            </a:r>
          </a:p>
          <a:p>
            <a:r>
              <a:rPr lang="en-AU"/>
              <a:t>Service Order System</a:t>
            </a:r>
          </a:p>
          <a:p>
            <a:endParaRPr lang="en-AU"/>
          </a:p>
          <a:p>
            <a:endParaRPr lang="en-AU"/>
          </a:p>
        </p:txBody>
      </p:sp>
      <p:sp>
        <p:nvSpPr>
          <p:cNvPr id="4" name="Slide Number Placeholder 3"/>
          <p:cNvSpPr>
            <a:spLocks noGrp="1"/>
          </p:cNvSpPr>
          <p:nvPr>
            <p:ph type="sldNum" sz="quarter" idx="5"/>
          </p:nvPr>
        </p:nvSpPr>
        <p:spPr/>
        <p:txBody>
          <a:bodyPr/>
          <a:lstStyle/>
          <a:p>
            <a:pPr>
              <a:defRPr/>
            </a:pPr>
            <a:fld id="{D9A958DC-6C4A-4F3F-8818-EF24B777A358}" type="slidenum">
              <a:rPr lang="en-US" smtClean="0"/>
              <a:pPr>
                <a:defRPr/>
              </a:pPr>
              <a:t>20</a:t>
            </a:fld>
            <a:endParaRPr lang="en-US"/>
          </a:p>
        </p:txBody>
      </p:sp>
    </p:spTree>
    <p:extLst>
      <p:ext uri="{BB962C8B-B14F-4D97-AF65-F5344CB8AC3E}">
        <p14:creationId xmlns:p14="http://schemas.microsoft.com/office/powerpoint/2010/main" val="3176867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b="1"/>
              <a:t>2.2 Test Levels (K2)</a:t>
            </a:r>
          </a:p>
          <a:p>
            <a:r>
              <a:rPr lang="en-US"/>
              <a:t>LO-2.2.1 Compare the different levels of testing: major objectives, typical objects of testing,</a:t>
            </a:r>
          </a:p>
          <a:p>
            <a:r>
              <a:rPr lang="en-US"/>
              <a:t>typical targets of testing (e.g., functional or structural) and related work products,</a:t>
            </a:r>
          </a:p>
          <a:p>
            <a:r>
              <a:rPr lang="en-US"/>
              <a:t>people who test, types of defects and failures to be identified (K2)</a:t>
            </a:r>
          </a:p>
          <a:p>
            <a:endParaRPr lang="en-US"/>
          </a:p>
        </p:txBody>
      </p:sp>
      <p:sp>
        <p:nvSpPr>
          <p:cNvPr id="4" name="Slide Number Placeholder 3"/>
          <p:cNvSpPr>
            <a:spLocks noGrp="1"/>
          </p:cNvSpPr>
          <p:nvPr>
            <p:ph type="sldNum" sz="quarter" idx="5"/>
          </p:nvPr>
        </p:nvSpPr>
        <p:spPr/>
        <p:txBody>
          <a:bodyPr/>
          <a:lstStyle/>
          <a:p>
            <a:pPr>
              <a:defRPr/>
            </a:pPr>
            <a:fld id="{C519EBE7-5CEB-4961-9338-57EEBEF8628F}" type="slidenum">
              <a:rPr lang="en-US" smtClean="0"/>
              <a:pPr>
                <a:defRPr/>
              </a:pPr>
              <a:t>21</a:t>
            </a:fld>
            <a:endParaRPr lang="en-US"/>
          </a:p>
        </p:txBody>
      </p:sp>
    </p:spTree>
    <p:extLst>
      <p:ext uri="{BB962C8B-B14F-4D97-AF65-F5344CB8AC3E}">
        <p14:creationId xmlns:p14="http://schemas.microsoft.com/office/powerpoint/2010/main" val="2488901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364B5396-DA61-4A87-B119-603845AE18C8}" type="slidenum">
              <a:rPr lang="en-US" smtClean="0"/>
              <a:pPr>
                <a:defRPr/>
              </a:pPr>
              <a:t>23</a:t>
            </a:fld>
            <a:endParaRPr lang="en-US"/>
          </a:p>
        </p:txBody>
      </p:sp>
    </p:spTree>
    <p:extLst>
      <p:ext uri="{BB962C8B-B14F-4D97-AF65-F5344CB8AC3E}">
        <p14:creationId xmlns:p14="http://schemas.microsoft.com/office/powerpoint/2010/main" val="3689648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AU" b="1"/>
              <a:t>Learning Objectives</a:t>
            </a:r>
            <a:endParaRPr lang="en-US" b="1"/>
          </a:p>
          <a:p>
            <a:r>
              <a:rPr lang="en-US" b="1"/>
              <a:t>2.3 Test Types (K2)</a:t>
            </a:r>
          </a:p>
          <a:p>
            <a:r>
              <a:rPr lang="en-US"/>
              <a:t>LO-2.3.1 Compare four software test types (functional, non-functional, structural and changerelated)</a:t>
            </a:r>
          </a:p>
          <a:p>
            <a:r>
              <a:rPr lang="en-US"/>
              <a:t>by example (K2)</a:t>
            </a:r>
          </a:p>
          <a:p>
            <a:r>
              <a:rPr lang="en-US"/>
              <a:t>LO-2.3.2 Recognize that functional and structural tests occur at any test level (K1)</a:t>
            </a:r>
          </a:p>
          <a:p>
            <a:r>
              <a:rPr lang="en-US"/>
              <a:t>LO-2.3.3 Identify and describe non-functional test types based on non-functional requirements</a:t>
            </a:r>
          </a:p>
          <a:p>
            <a:r>
              <a:rPr lang="en-US"/>
              <a:t>(K2)</a:t>
            </a:r>
          </a:p>
          <a:p>
            <a:r>
              <a:rPr lang="en-US"/>
              <a:t>LO-2.3.4 Identify and describe test types based on the analysis of a software system’s structure</a:t>
            </a:r>
          </a:p>
          <a:p>
            <a:r>
              <a:rPr lang="en-US"/>
              <a:t>or architecture (K2)</a:t>
            </a:r>
          </a:p>
          <a:p>
            <a:r>
              <a:rPr lang="en-US"/>
              <a:t>LO-2.3.5 Describe the purpose of confirmation testing and regression testing (K2)</a:t>
            </a:r>
          </a:p>
        </p:txBody>
      </p:sp>
      <p:sp>
        <p:nvSpPr>
          <p:cNvPr id="4" name="Slide Number Placeholder 3"/>
          <p:cNvSpPr>
            <a:spLocks noGrp="1"/>
          </p:cNvSpPr>
          <p:nvPr>
            <p:ph type="sldNum" sz="quarter" idx="5"/>
          </p:nvPr>
        </p:nvSpPr>
        <p:spPr/>
        <p:txBody>
          <a:bodyPr/>
          <a:lstStyle/>
          <a:p>
            <a:pPr>
              <a:defRPr/>
            </a:pPr>
            <a:fld id="{2350E1A8-2D6B-452A-85D4-DDE6D59A728C}" type="slidenum">
              <a:rPr lang="en-US" smtClean="0"/>
              <a:pPr>
                <a:defRPr/>
              </a:pPr>
              <a:t>28</a:t>
            </a:fld>
            <a:endParaRPr lang="en-US"/>
          </a:p>
        </p:txBody>
      </p:sp>
    </p:spTree>
    <p:extLst>
      <p:ext uri="{BB962C8B-B14F-4D97-AF65-F5344CB8AC3E}">
        <p14:creationId xmlns:p14="http://schemas.microsoft.com/office/powerpoint/2010/main" val="11237167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AU" b="1"/>
              <a:t>Learning Objectives</a:t>
            </a:r>
            <a:endParaRPr lang="en-US" b="1"/>
          </a:p>
          <a:p>
            <a:r>
              <a:rPr lang="en-US" b="1"/>
              <a:t>2.3 Test Types (K2)</a:t>
            </a:r>
          </a:p>
          <a:p>
            <a:r>
              <a:rPr lang="en-US"/>
              <a:t>LO-2.3.1 Compare four software test types (functional, non-functional, structural and changerelated)</a:t>
            </a:r>
          </a:p>
          <a:p>
            <a:r>
              <a:rPr lang="en-US"/>
              <a:t>by example (K2)</a:t>
            </a:r>
          </a:p>
          <a:p>
            <a:r>
              <a:rPr lang="en-US"/>
              <a:t>LO-2.3.2 Recognize that functional and structural tests occur at any test level (K1)</a:t>
            </a:r>
          </a:p>
          <a:p>
            <a:r>
              <a:rPr lang="en-US"/>
              <a:t>LO-2.3.3 Identify and describe non-functional test types based on non-functional requirements</a:t>
            </a:r>
          </a:p>
          <a:p>
            <a:r>
              <a:rPr lang="en-US"/>
              <a:t>(K2)</a:t>
            </a:r>
          </a:p>
          <a:p>
            <a:r>
              <a:rPr lang="en-US"/>
              <a:t>LO-2.3.4 Identify and describe test types based on the analysis of a software system’s structure</a:t>
            </a:r>
          </a:p>
          <a:p>
            <a:r>
              <a:rPr lang="en-US"/>
              <a:t>or architecture (K2)</a:t>
            </a:r>
          </a:p>
          <a:p>
            <a:r>
              <a:rPr lang="en-US"/>
              <a:t>LO-2.3.5 Describe the purpose of confirmation testing and regression testing (K2)</a:t>
            </a:r>
          </a:p>
          <a:p>
            <a:endParaRPr lang="en-US"/>
          </a:p>
        </p:txBody>
      </p:sp>
      <p:sp>
        <p:nvSpPr>
          <p:cNvPr id="4" name="Slide Number Placeholder 3"/>
          <p:cNvSpPr>
            <a:spLocks noGrp="1"/>
          </p:cNvSpPr>
          <p:nvPr>
            <p:ph type="sldNum" sz="quarter" idx="5"/>
          </p:nvPr>
        </p:nvSpPr>
        <p:spPr/>
        <p:txBody>
          <a:bodyPr/>
          <a:lstStyle/>
          <a:p>
            <a:pPr>
              <a:defRPr/>
            </a:pPr>
            <a:fld id="{97076EFD-7496-4C7F-9F4D-D1245912ED98}" type="slidenum">
              <a:rPr lang="en-US" smtClean="0"/>
              <a:pPr>
                <a:defRPr/>
              </a:pPr>
              <a:t>29</a:t>
            </a:fld>
            <a:endParaRPr lang="en-US"/>
          </a:p>
        </p:txBody>
      </p:sp>
    </p:spTree>
    <p:extLst>
      <p:ext uri="{BB962C8B-B14F-4D97-AF65-F5344CB8AC3E}">
        <p14:creationId xmlns:p14="http://schemas.microsoft.com/office/powerpoint/2010/main" val="3683176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AU" b="1"/>
              <a:t>Learning Objectives</a:t>
            </a:r>
            <a:endParaRPr lang="en-US" b="1"/>
          </a:p>
          <a:p>
            <a:r>
              <a:rPr lang="en-US" b="1"/>
              <a:t>2.3 Test Types (K2)</a:t>
            </a:r>
          </a:p>
          <a:p>
            <a:r>
              <a:rPr lang="en-US"/>
              <a:t>LO-2.3.1 Compare four software test types (functional, non-functional, structural and changerelated)</a:t>
            </a:r>
          </a:p>
          <a:p>
            <a:r>
              <a:rPr lang="en-US"/>
              <a:t>by example (K2)</a:t>
            </a:r>
          </a:p>
          <a:p>
            <a:r>
              <a:rPr lang="en-US"/>
              <a:t>LO-2.3.2 Recognize that functional and structural tests occur at any test level (K1)</a:t>
            </a:r>
          </a:p>
          <a:p>
            <a:r>
              <a:rPr lang="en-US"/>
              <a:t>LO-2.3.3 Identify and describe non-functional test types based on non-functional requirements</a:t>
            </a:r>
          </a:p>
          <a:p>
            <a:r>
              <a:rPr lang="en-US"/>
              <a:t>(K2)</a:t>
            </a:r>
          </a:p>
          <a:p>
            <a:r>
              <a:rPr lang="en-US"/>
              <a:t>LO-2.3.4 Identify and describe test types based on the analysis of a software system’s structure</a:t>
            </a:r>
          </a:p>
          <a:p>
            <a:r>
              <a:rPr lang="en-US"/>
              <a:t>or architecture (K2)</a:t>
            </a:r>
          </a:p>
          <a:p>
            <a:r>
              <a:rPr lang="en-US"/>
              <a:t>LO-2.3.5 Describe the purpose of confirmation testing and regression testing (K2)</a:t>
            </a:r>
          </a:p>
          <a:p>
            <a:endParaRPr lang="en-US"/>
          </a:p>
        </p:txBody>
      </p:sp>
      <p:sp>
        <p:nvSpPr>
          <p:cNvPr id="4" name="Slide Number Placeholder 3"/>
          <p:cNvSpPr>
            <a:spLocks noGrp="1"/>
          </p:cNvSpPr>
          <p:nvPr>
            <p:ph type="sldNum" sz="quarter" idx="5"/>
          </p:nvPr>
        </p:nvSpPr>
        <p:spPr/>
        <p:txBody>
          <a:bodyPr/>
          <a:lstStyle/>
          <a:p>
            <a:pPr>
              <a:defRPr/>
            </a:pPr>
            <a:fld id="{96F01C6F-4BCD-4031-B0C1-C83C4576E38F}" type="slidenum">
              <a:rPr lang="en-US" smtClean="0"/>
              <a:pPr>
                <a:defRPr/>
              </a:pPr>
              <a:t>30</a:t>
            </a:fld>
            <a:endParaRPr lang="en-US"/>
          </a:p>
        </p:txBody>
      </p:sp>
    </p:spTree>
    <p:extLst>
      <p:ext uri="{BB962C8B-B14F-4D97-AF65-F5344CB8AC3E}">
        <p14:creationId xmlns:p14="http://schemas.microsoft.com/office/powerpoint/2010/main" val="2351106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B0156BC1-B6A2-49A5-BF7D-3D45AC7E22CA}" type="slidenum">
              <a:rPr lang="en-US" smtClean="0"/>
              <a:pPr>
                <a:defRPr/>
              </a:pPr>
              <a:t>31</a:t>
            </a:fld>
            <a:endParaRPr lang="en-US"/>
          </a:p>
        </p:txBody>
      </p:sp>
    </p:spTree>
    <p:extLst>
      <p:ext uri="{BB962C8B-B14F-4D97-AF65-F5344CB8AC3E}">
        <p14:creationId xmlns:p14="http://schemas.microsoft.com/office/powerpoint/2010/main" val="40665451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a:buFont typeface="Arial" pitchFamily="34" charset="0"/>
              <a:buChar char="•"/>
            </a:pPr>
            <a:r>
              <a:rPr lang="en-US" dirty="0"/>
              <a:t>We talk more about coverage</a:t>
            </a:r>
            <a:r>
              <a:rPr lang="en-US" baseline="0" dirty="0"/>
              <a:t> and how to measure in Module 4</a:t>
            </a:r>
          </a:p>
          <a:p>
            <a:pPr marL="171450" indent="-171450">
              <a:buFont typeface="Arial" pitchFamily="34" charset="0"/>
              <a:buChar char="•"/>
            </a:pPr>
            <a:endParaRPr lang="en-US" baseline="0" dirty="0"/>
          </a:p>
          <a:p>
            <a:pPr marL="171450" indent="-171450">
              <a:buFont typeface="Arial"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0AB8E735-627B-4D9E-9407-0DFC2809ABC8}" type="slidenum">
              <a:rPr lang="en-US" smtClean="0"/>
              <a:pPr>
                <a:defRPr/>
              </a:pPr>
              <a:t>32</a:t>
            </a:fld>
            <a:endParaRPr lang="en-US"/>
          </a:p>
        </p:txBody>
      </p:sp>
    </p:spTree>
    <p:extLst>
      <p:ext uri="{BB962C8B-B14F-4D97-AF65-F5344CB8AC3E}">
        <p14:creationId xmlns:p14="http://schemas.microsoft.com/office/powerpoint/2010/main" val="8674181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AU" b="1"/>
              <a:t>Learning Objectives</a:t>
            </a:r>
            <a:endParaRPr lang="en-US" b="1"/>
          </a:p>
          <a:p>
            <a:r>
              <a:rPr lang="en-US" b="1"/>
              <a:t>2.3 Test Types (K2)</a:t>
            </a:r>
          </a:p>
          <a:p>
            <a:r>
              <a:rPr lang="en-US"/>
              <a:t>LO-2.3.1 Compare four software test types (functional, non-functional, structural and changerelated)</a:t>
            </a:r>
          </a:p>
          <a:p>
            <a:r>
              <a:rPr lang="en-US"/>
              <a:t>by example (K2)</a:t>
            </a:r>
          </a:p>
          <a:p>
            <a:r>
              <a:rPr lang="en-US"/>
              <a:t>LO-2.3.2 Recognize that functional and structural tests occur at any test level (K1)</a:t>
            </a:r>
          </a:p>
          <a:p>
            <a:r>
              <a:rPr lang="en-US"/>
              <a:t>LO-2.3.3 Identify and describe non-functional test types based on non-functional requirements</a:t>
            </a:r>
          </a:p>
          <a:p>
            <a:r>
              <a:rPr lang="en-US"/>
              <a:t>(K2)</a:t>
            </a:r>
          </a:p>
          <a:p>
            <a:r>
              <a:rPr lang="en-US"/>
              <a:t>LO-2.3.4 Identify and describe test types based on the analysis of a software system’s structure</a:t>
            </a:r>
          </a:p>
          <a:p>
            <a:r>
              <a:rPr lang="en-US"/>
              <a:t>or architecture (K2)</a:t>
            </a:r>
          </a:p>
          <a:p>
            <a:r>
              <a:rPr lang="en-US"/>
              <a:t>LO-2.3.5 Describe the purpose of confirmation testing and regression testing (K2)</a:t>
            </a:r>
          </a:p>
          <a:p>
            <a:endParaRPr lang="en-US"/>
          </a:p>
        </p:txBody>
      </p:sp>
      <p:sp>
        <p:nvSpPr>
          <p:cNvPr id="4" name="Slide Number Placeholder 3"/>
          <p:cNvSpPr>
            <a:spLocks noGrp="1"/>
          </p:cNvSpPr>
          <p:nvPr>
            <p:ph type="sldNum" sz="quarter" idx="5"/>
          </p:nvPr>
        </p:nvSpPr>
        <p:spPr/>
        <p:txBody>
          <a:bodyPr/>
          <a:lstStyle/>
          <a:p>
            <a:pPr>
              <a:defRPr/>
            </a:pPr>
            <a:fld id="{9D3CA1DC-43CC-4425-9ABD-63D25CC43C4E}" type="slidenum">
              <a:rPr lang="en-US" smtClean="0"/>
              <a:pPr>
                <a:defRPr/>
              </a:pPr>
              <a:t>33</a:t>
            </a:fld>
            <a:endParaRPr lang="en-US"/>
          </a:p>
        </p:txBody>
      </p:sp>
    </p:spTree>
    <p:extLst>
      <p:ext uri="{BB962C8B-B14F-4D97-AF65-F5344CB8AC3E}">
        <p14:creationId xmlns:p14="http://schemas.microsoft.com/office/powerpoint/2010/main" val="42143005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AU" b="1"/>
              <a:t>Learning Objectives</a:t>
            </a:r>
            <a:endParaRPr lang="en-US" b="1"/>
          </a:p>
          <a:p>
            <a:r>
              <a:rPr lang="en-US" b="1"/>
              <a:t>2.3 Test Types (K2)</a:t>
            </a:r>
          </a:p>
          <a:p>
            <a:r>
              <a:rPr lang="en-US"/>
              <a:t>LO-2.3.1 Compare four software test types (functional, non-functional, structural and changerelated)</a:t>
            </a:r>
          </a:p>
          <a:p>
            <a:r>
              <a:rPr lang="en-US"/>
              <a:t>by example (K2)</a:t>
            </a:r>
          </a:p>
          <a:p>
            <a:r>
              <a:rPr lang="en-US"/>
              <a:t>LO-2.3.2 Recognize that functional and structural tests occur at any test level (K1)</a:t>
            </a:r>
          </a:p>
          <a:p>
            <a:r>
              <a:rPr lang="en-US"/>
              <a:t>LO-2.3.3 Identify and describe non-functional test types based on non-functional requirements</a:t>
            </a:r>
          </a:p>
          <a:p>
            <a:r>
              <a:rPr lang="en-US"/>
              <a:t>(K2)</a:t>
            </a:r>
          </a:p>
          <a:p>
            <a:r>
              <a:rPr lang="en-US"/>
              <a:t>LO-2.3.4 Identify and describe test types based on the analysis of a software system’s structure</a:t>
            </a:r>
          </a:p>
          <a:p>
            <a:r>
              <a:rPr lang="en-US"/>
              <a:t>or architecture (K2)</a:t>
            </a:r>
          </a:p>
          <a:p>
            <a:r>
              <a:rPr lang="en-US"/>
              <a:t>LO-2.3.5 Describe the purpose of confirmation testing and regression testing (K2)</a:t>
            </a:r>
          </a:p>
          <a:p>
            <a:endParaRPr lang="en-US"/>
          </a:p>
        </p:txBody>
      </p:sp>
      <p:sp>
        <p:nvSpPr>
          <p:cNvPr id="4" name="Slide Number Placeholder 3"/>
          <p:cNvSpPr>
            <a:spLocks noGrp="1"/>
          </p:cNvSpPr>
          <p:nvPr>
            <p:ph type="sldNum" sz="quarter" idx="5"/>
          </p:nvPr>
        </p:nvSpPr>
        <p:spPr/>
        <p:txBody>
          <a:bodyPr/>
          <a:lstStyle/>
          <a:p>
            <a:pPr>
              <a:defRPr/>
            </a:pPr>
            <a:fld id="{9D3CA1DC-43CC-4425-9ABD-63D25CC43C4E}" type="slidenum">
              <a:rPr lang="en-US" smtClean="0"/>
              <a:pPr>
                <a:defRPr/>
              </a:pPr>
              <a:t>34</a:t>
            </a:fld>
            <a:endParaRPr lang="en-US"/>
          </a:p>
        </p:txBody>
      </p:sp>
    </p:spTree>
    <p:extLst>
      <p:ext uri="{BB962C8B-B14F-4D97-AF65-F5344CB8AC3E}">
        <p14:creationId xmlns:p14="http://schemas.microsoft.com/office/powerpoint/2010/main" val="2798060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AU" b="1"/>
              <a:t>Learning Objectives</a:t>
            </a:r>
            <a:endParaRPr lang="en-US" b="1"/>
          </a:p>
          <a:p>
            <a:r>
              <a:rPr lang="en-US" b="1"/>
              <a:t>2.1 Software Development Models (K2)</a:t>
            </a:r>
          </a:p>
          <a:p>
            <a:r>
              <a:rPr lang="en-US"/>
              <a:t>LO-2.1.1 Explain the relationship between development, test activities and work products in the</a:t>
            </a:r>
          </a:p>
          <a:p>
            <a:r>
              <a:rPr lang="en-US"/>
              <a:t>development life cycle, by giving examples using project and product types (K2)</a:t>
            </a:r>
          </a:p>
          <a:p>
            <a:r>
              <a:rPr lang="en-US"/>
              <a:t>LO-2.1.2 Recognize the fact that software development models must be adapted to the context</a:t>
            </a:r>
          </a:p>
          <a:p>
            <a:r>
              <a:rPr lang="en-US"/>
              <a:t>of project and product characteristics (K1)</a:t>
            </a:r>
          </a:p>
          <a:p>
            <a:r>
              <a:rPr lang="en-US"/>
              <a:t>LO-2.1.3 Recall characteristics of good testing that are applicable to any life cycle model (K1)</a:t>
            </a:r>
          </a:p>
        </p:txBody>
      </p:sp>
      <p:sp>
        <p:nvSpPr>
          <p:cNvPr id="4" name="Slide Number Placeholder 3"/>
          <p:cNvSpPr>
            <a:spLocks noGrp="1"/>
          </p:cNvSpPr>
          <p:nvPr>
            <p:ph type="sldNum" sz="quarter" idx="5"/>
          </p:nvPr>
        </p:nvSpPr>
        <p:spPr/>
        <p:txBody>
          <a:bodyPr/>
          <a:lstStyle/>
          <a:p>
            <a:pPr>
              <a:defRPr/>
            </a:pPr>
            <a:fld id="{0758B377-6774-4770-8993-51D7473E61B3}" type="slidenum">
              <a:rPr lang="en-US" smtClean="0"/>
              <a:pPr>
                <a:defRPr/>
              </a:pPr>
              <a:t>5</a:t>
            </a:fld>
            <a:endParaRPr lang="en-US"/>
          </a:p>
        </p:txBody>
      </p:sp>
    </p:spTree>
    <p:extLst>
      <p:ext uri="{BB962C8B-B14F-4D97-AF65-F5344CB8AC3E}">
        <p14:creationId xmlns:p14="http://schemas.microsoft.com/office/powerpoint/2010/main" val="1104354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answer of</a:t>
            </a:r>
            <a:r>
              <a:rPr lang="en-AU" baseline="0" dirty="0"/>
              <a:t> course is that it depends on further information that isn’t stated in the scenario…</a:t>
            </a:r>
          </a:p>
          <a:p>
            <a:r>
              <a:rPr lang="en-AU" baseline="0" dirty="0"/>
              <a:t>What is the risk of the change in template? Is it likely to affect other features? Does the website capture orders or customer contacts? What is important to the business?</a:t>
            </a:r>
          </a:p>
          <a:p>
            <a:endParaRPr lang="en-AU" dirty="0"/>
          </a:p>
        </p:txBody>
      </p:sp>
      <p:sp>
        <p:nvSpPr>
          <p:cNvPr id="4" name="Slide Number Placeholder 3"/>
          <p:cNvSpPr>
            <a:spLocks noGrp="1"/>
          </p:cNvSpPr>
          <p:nvPr>
            <p:ph type="sldNum" sz="quarter" idx="10"/>
          </p:nvPr>
        </p:nvSpPr>
        <p:spPr/>
        <p:txBody>
          <a:bodyPr/>
          <a:lstStyle/>
          <a:p>
            <a:pPr>
              <a:defRPr/>
            </a:pPr>
            <a:fld id="{B3386185-9A59-4447-A987-A204C83E8E26}" type="slidenum">
              <a:rPr lang="en-US" smtClean="0"/>
              <a:pPr>
                <a:defRPr/>
              </a:pPr>
              <a:t>35</a:t>
            </a:fld>
            <a:endParaRPr lang="en-US"/>
          </a:p>
        </p:txBody>
      </p:sp>
    </p:spTree>
    <p:extLst>
      <p:ext uri="{BB962C8B-B14F-4D97-AF65-F5344CB8AC3E}">
        <p14:creationId xmlns:p14="http://schemas.microsoft.com/office/powerpoint/2010/main" val="39935266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AU" b="1"/>
              <a:t>Learning Objectives</a:t>
            </a:r>
            <a:endParaRPr lang="en-US" b="1"/>
          </a:p>
          <a:p>
            <a:r>
              <a:rPr lang="en-US" b="1"/>
              <a:t>2.4 Maintenance Testing (K2)</a:t>
            </a:r>
          </a:p>
          <a:p>
            <a:r>
              <a:rPr lang="en-US"/>
              <a:t>LO-2.4.1 Compare maintenance testing (testing an existing system) to testing a new application</a:t>
            </a:r>
          </a:p>
          <a:p>
            <a:r>
              <a:rPr lang="en-US"/>
              <a:t>with respect to test types, triggers for testing and amount of testing (K2)</a:t>
            </a:r>
          </a:p>
          <a:p>
            <a:r>
              <a:rPr lang="en-US"/>
              <a:t>LO-2.4.2 Recognize indicators for maintenance testing (modification, migration and retirement)</a:t>
            </a:r>
          </a:p>
          <a:p>
            <a:r>
              <a:rPr lang="en-US"/>
              <a:t>(K1)</a:t>
            </a:r>
          </a:p>
          <a:p>
            <a:r>
              <a:rPr lang="en-US"/>
              <a:t>LO-2.4.3. Describe the role of regression testing and impact analysis in maintenance (K2)</a:t>
            </a:r>
          </a:p>
        </p:txBody>
      </p:sp>
      <p:sp>
        <p:nvSpPr>
          <p:cNvPr id="4" name="Slide Number Placeholder 3"/>
          <p:cNvSpPr>
            <a:spLocks noGrp="1"/>
          </p:cNvSpPr>
          <p:nvPr>
            <p:ph type="sldNum" sz="quarter" idx="5"/>
          </p:nvPr>
        </p:nvSpPr>
        <p:spPr/>
        <p:txBody>
          <a:bodyPr/>
          <a:lstStyle/>
          <a:p>
            <a:pPr>
              <a:defRPr/>
            </a:pPr>
            <a:fld id="{8B681D07-6585-4D3F-B3B7-1FD6D09AC096}" type="slidenum">
              <a:rPr lang="en-US" smtClean="0"/>
              <a:pPr>
                <a:defRPr/>
              </a:pPr>
              <a:t>36</a:t>
            </a:fld>
            <a:endParaRPr lang="en-US"/>
          </a:p>
        </p:txBody>
      </p:sp>
    </p:spTree>
    <p:extLst>
      <p:ext uri="{BB962C8B-B14F-4D97-AF65-F5344CB8AC3E}">
        <p14:creationId xmlns:p14="http://schemas.microsoft.com/office/powerpoint/2010/main" val="2444169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AU" b="1"/>
              <a:t>Learning Objectives</a:t>
            </a:r>
            <a:endParaRPr lang="en-US" b="1"/>
          </a:p>
          <a:p>
            <a:r>
              <a:rPr lang="en-US" b="1"/>
              <a:t>2.4 Maintenance Testing (K2)</a:t>
            </a:r>
          </a:p>
          <a:p>
            <a:r>
              <a:rPr lang="en-US"/>
              <a:t>LO-2.4.1 Compare maintenance testing (testing an existing system) to testing a new application</a:t>
            </a:r>
          </a:p>
          <a:p>
            <a:r>
              <a:rPr lang="en-US"/>
              <a:t>with respect to test types, triggers for testing and amount of testing (K2)</a:t>
            </a:r>
          </a:p>
          <a:p>
            <a:r>
              <a:rPr lang="en-US"/>
              <a:t>LO-2.4.2 Recognize indicators for maintenance testing (modification, migration and retirement)</a:t>
            </a:r>
          </a:p>
          <a:p>
            <a:r>
              <a:rPr lang="en-US"/>
              <a:t>(K1)</a:t>
            </a:r>
          </a:p>
          <a:p>
            <a:r>
              <a:rPr lang="en-US"/>
              <a:t>LO-2.4.3. Describe the role of regression testing and impact analysis in maintenance (K2)</a:t>
            </a:r>
          </a:p>
          <a:p>
            <a:endParaRPr lang="en-US"/>
          </a:p>
        </p:txBody>
      </p:sp>
      <p:sp>
        <p:nvSpPr>
          <p:cNvPr id="4" name="Slide Number Placeholder 3"/>
          <p:cNvSpPr>
            <a:spLocks noGrp="1"/>
          </p:cNvSpPr>
          <p:nvPr>
            <p:ph type="sldNum" sz="quarter" idx="5"/>
          </p:nvPr>
        </p:nvSpPr>
        <p:spPr/>
        <p:txBody>
          <a:bodyPr/>
          <a:lstStyle/>
          <a:p>
            <a:pPr>
              <a:defRPr/>
            </a:pPr>
            <a:fld id="{7EF6D996-DB2E-4FC1-BA60-5E7D70E3F0DE}" type="slidenum">
              <a:rPr lang="en-US" smtClean="0"/>
              <a:pPr>
                <a:defRPr/>
              </a:pPr>
              <a:t>37</a:t>
            </a:fld>
            <a:endParaRPr lang="en-US"/>
          </a:p>
        </p:txBody>
      </p:sp>
    </p:spTree>
    <p:extLst>
      <p:ext uri="{BB962C8B-B14F-4D97-AF65-F5344CB8AC3E}">
        <p14:creationId xmlns:p14="http://schemas.microsoft.com/office/powerpoint/2010/main" val="3567290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Maintenance testing can be difficult if specifications are out of date or missing, or testers with domain knowledge are not available.</a:t>
            </a:r>
            <a:endParaRPr lang="en-AU" dirty="0"/>
          </a:p>
        </p:txBody>
      </p:sp>
      <p:sp>
        <p:nvSpPr>
          <p:cNvPr id="4" name="Slide Number Placeholder 3"/>
          <p:cNvSpPr>
            <a:spLocks noGrp="1"/>
          </p:cNvSpPr>
          <p:nvPr>
            <p:ph type="sldNum" sz="quarter" idx="10"/>
          </p:nvPr>
        </p:nvSpPr>
        <p:spPr/>
        <p:txBody>
          <a:bodyPr/>
          <a:lstStyle/>
          <a:p>
            <a:pPr>
              <a:defRPr/>
            </a:pPr>
            <a:fld id="{B3386185-9A59-4447-A987-A204C83E8E26}" type="slidenum">
              <a:rPr lang="en-US" smtClean="0"/>
              <a:pPr>
                <a:defRPr/>
              </a:pPr>
              <a:t>38</a:t>
            </a:fld>
            <a:endParaRPr lang="en-US"/>
          </a:p>
        </p:txBody>
      </p:sp>
    </p:spTree>
    <p:extLst>
      <p:ext uri="{BB962C8B-B14F-4D97-AF65-F5344CB8AC3E}">
        <p14:creationId xmlns:p14="http://schemas.microsoft.com/office/powerpoint/2010/main" val="14946719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B693630-95F7-47E6-831F-6EF8ADE529A1}" type="slidenum">
              <a:rPr lang="en-US" smtClean="0">
                <a:cs typeface="Arial" charset="0"/>
              </a:rPr>
              <a:pPr fontAlgn="base">
                <a:spcBef>
                  <a:spcPct val="0"/>
                </a:spcBef>
                <a:spcAft>
                  <a:spcPct val="0"/>
                </a:spcAft>
                <a:defRPr/>
              </a:pPr>
              <a:t>39</a:t>
            </a:fld>
            <a:endParaRPr lang="en-US">
              <a:cs typeface="Arial" charset="0"/>
            </a:endParaRPr>
          </a:p>
        </p:txBody>
      </p:sp>
      <p:sp>
        <p:nvSpPr>
          <p:cNvPr id="706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p>
        </p:txBody>
      </p:sp>
    </p:spTree>
    <p:extLst>
      <p:ext uri="{BB962C8B-B14F-4D97-AF65-F5344CB8AC3E}">
        <p14:creationId xmlns:p14="http://schemas.microsoft.com/office/powerpoint/2010/main" val="10019384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 any life cycle model, there are several characteristics of good testing:</a:t>
            </a:r>
          </a:p>
          <a:p>
            <a:pPr lvl="1"/>
            <a:r>
              <a:rPr lang="en-US" dirty="0"/>
              <a:t>For every development activity there is a corresponding testing activity</a:t>
            </a:r>
          </a:p>
          <a:p>
            <a:pPr lvl="1"/>
            <a:r>
              <a:rPr lang="en-US" dirty="0"/>
              <a:t>Each test level has test objectives specific to that level</a:t>
            </a:r>
          </a:p>
          <a:p>
            <a:pPr lvl="1"/>
            <a:r>
              <a:rPr lang="en-US" dirty="0"/>
              <a:t>The analysis and design of tests for a given test level should begin during the corresponding </a:t>
            </a:r>
            <a:r>
              <a:rPr lang="en-AU" dirty="0"/>
              <a:t>development activity</a:t>
            </a:r>
          </a:p>
          <a:p>
            <a:pPr lvl="1"/>
            <a:r>
              <a:rPr lang="en-US" dirty="0"/>
              <a:t>Testers should be involved in reviewing documents as</a:t>
            </a:r>
            <a:br>
              <a:rPr lang="en-US" dirty="0"/>
            </a:br>
            <a:r>
              <a:rPr lang="en-US" dirty="0"/>
              <a:t>soon as drafts are available</a:t>
            </a:r>
            <a:endParaRPr lang="en-AU" dirty="0"/>
          </a:p>
          <a:p>
            <a:pPr marL="0" marR="0" indent="0" algn="l" defTabSz="914400" rtl="0" eaLnBrk="0" fontAlgn="base" latinLnBrk="0" hangingPunct="0">
              <a:lnSpc>
                <a:spcPct val="100000"/>
              </a:lnSpc>
              <a:spcBef>
                <a:spcPct val="30000"/>
              </a:spcBef>
              <a:spcAft>
                <a:spcPct val="0"/>
              </a:spcAft>
              <a:buClrTx/>
              <a:buSzTx/>
              <a:buFontTx/>
              <a:buNone/>
              <a:tabLst/>
              <a:defRPr/>
            </a:pPr>
            <a:r>
              <a:rPr lang="en-AU" dirty="0"/>
              <a:t>2. </a:t>
            </a:r>
            <a:r>
              <a:rPr lang="en-AU" sz="1200" dirty="0">
                <a:solidFill>
                  <a:schemeClr val="tx2">
                    <a:lumMod val="60000"/>
                    <a:lumOff val="40000"/>
                  </a:schemeClr>
                </a:solidFill>
              </a:rPr>
              <a:t>Component, Integration, System, Acceptance</a:t>
            </a:r>
            <a:endParaRPr lang="en-US" sz="1200" dirty="0">
              <a:solidFill>
                <a:schemeClr val="tx2">
                  <a:lumMod val="60000"/>
                  <a:lumOff val="40000"/>
                </a:schemeClr>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AU" dirty="0"/>
              <a:t>3. </a:t>
            </a:r>
            <a:r>
              <a:rPr lang="en-AU" sz="1200" dirty="0">
                <a:solidFill>
                  <a:schemeClr val="tx2">
                    <a:lumMod val="60000"/>
                    <a:lumOff val="40000"/>
                  </a:schemeClr>
                </a:solidFill>
              </a:rPr>
              <a:t>Functional, Non-functional, Structural and change related</a:t>
            </a:r>
            <a:endParaRPr lang="en-US" sz="1200" dirty="0">
              <a:solidFill>
                <a:schemeClr val="tx2">
                  <a:lumMod val="60000"/>
                  <a:lumOff val="40000"/>
                </a:schemeClr>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AU" dirty="0"/>
              <a:t>4. </a:t>
            </a:r>
            <a:r>
              <a:rPr lang="en-AU" sz="1200" dirty="0">
                <a:solidFill>
                  <a:schemeClr val="tx2">
                    <a:lumMod val="60000"/>
                    <a:lumOff val="40000"/>
                  </a:schemeClr>
                </a:solidFill>
              </a:rPr>
              <a:t>Modification, migration and retirement</a:t>
            </a:r>
            <a:endParaRPr lang="en-US" sz="1200" dirty="0">
              <a:solidFill>
                <a:schemeClr val="tx2">
                  <a:lumMod val="60000"/>
                  <a:lumOff val="40000"/>
                </a:schemeClr>
              </a:solidFill>
            </a:endParaRPr>
          </a:p>
          <a:p>
            <a:endParaRPr lang="en-AU" dirty="0"/>
          </a:p>
          <a:p>
            <a:endParaRPr lang="en-AU" dirty="0"/>
          </a:p>
          <a:p>
            <a:endParaRPr lang="en-AU" dirty="0"/>
          </a:p>
        </p:txBody>
      </p:sp>
      <p:sp>
        <p:nvSpPr>
          <p:cNvPr id="4" name="Slide Number Placeholder 3"/>
          <p:cNvSpPr>
            <a:spLocks noGrp="1"/>
          </p:cNvSpPr>
          <p:nvPr>
            <p:ph type="sldNum" sz="quarter" idx="10"/>
          </p:nvPr>
        </p:nvSpPr>
        <p:spPr/>
        <p:txBody>
          <a:bodyPr/>
          <a:lstStyle/>
          <a:p>
            <a:pPr>
              <a:defRPr/>
            </a:pPr>
            <a:fld id="{B3386185-9A59-4447-A987-A204C83E8E26}" type="slidenum">
              <a:rPr lang="en-US" smtClean="0"/>
              <a:pPr>
                <a:defRPr/>
              </a:pPr>
              <a:t>40</a:t>
            </a:fld>
            <a:endParaRPr lang="en-US"/>
          </a:p>
        </p:txBody>
      </p:sp>
    </p:spTree>
    <p:extLst>
      <p:ext uri="{BB962C8B-B14F-4D97-AF65-F5344CB8AC3E}">
        <p14:creationId xmlns:p14="http://schemas.microsoft.com/office/powerpoint/2010/main" val="40662550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AU" dirty="0"/>
              <a:t>5. </a:t>
            </a:r>
            <a:r>
              <a:rPr lang="en-AU" dirty="0">
                <a:solidFill>
                  <a:schemeClr val="tx2">
                    <a:lumMod val="60000"/>
                    <a:lumOff val="40000"/>
                  </a:schemeClr>
                </a:solidFill>
              </a:rPr>
              <a:t>Structural testing</a:t>
            </a:r>
            <a:endParaRPr lang="en-US" dirty="0">
              <a:solidFill>
                <a:schemeClr val="tx2">
                  <a:lumMod val="60000"/>
                  <a:lumOff val="40000"/>
                </a:schemeClr>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AU" dirty="0"/>
              <a:t>6. </a:t>
            </a:r>
            <a:r>
              <a:rPr lang="en-AU" dirty="0">
                <a:solidFill>
                  <a:schemeClr val="tx2">
                    <a:lumMod val="60000"/>
                    <a:lumOff val="40000"/>
                  </a:schemeClr>
                </a:solidFill>
              </a:rPr>
              <a:t>Non-functional</a:t>
            </a:r>
            <a:endParaRPr lang="en-US" dirty="0">
              <a:solidFill>
                <a:schemeClr val="tx2">
                  <a:lumMod val="60000"/>
                  <a:lumOff val="40000"/>
                </a:schemeClr>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AU" dirty="0"/>
              <a:t>7. </a:t>
            </a:r>
            <a:r>
              <a:rPr lang="en-AU" sz="1200" dirty="0">
                <a:solidFill>
                  <a:schemeClr val="tx2">
                    <a:lumMod val="60000"/>
                    <a:lumOff val="40000"/>
                  </a:schemeClr>
                </a:solidFill>
              </a:rPr>
              <a:t>Functional Testing</a:t>
            </a:r>
            <a:endParaRPr lang="en-US" sz="1200" dirty="0">
              <a:solidFill>
                <a:schemeClr val="tx2">
                  <a:lumMod val="60000"/>
                  <a:lumOff val="40000"/>
                </a:schemeClr>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AU" dirty="0"/>
              <a:t>8. </a:t>
            </a:r>
            <a:r>
              <a:rPr lang="en-AU" sz="1200" dirty="0">
                <a:solidFill>
                  <a:schemeClr val="tx2">
                    <a:lumMod val="60000"/>
                    <a:lumOff val="40000"/>
                  </a:schemeClr>
                </a:solidFill>
              </a:rPr>
              <a:t>All – component, integration, system and acceptance</a:t>
            </a:r>
            <a:endParaRPr lang="en-US" sz="1200" dirty="0">
              <a:solidFill>
                <a:schemeClr val="tx2">
                  <a:lumMod val="60000"/>
                  <a:lumOff val="40000"/>
                </a:schemeClr>
              </a:solidFill>
            </a:endParaRPr>
          </a:p>
          <a:p>
            <a:endParaRPr lang="en-AU" dirty="0"/>
          </a:p>
          <a:p>
            <a:endParaRPr lang="en-AU" dirty="0"/>
          </a:p>
          <a:p>
            <a:endParaRPr lang="en-AU" dirty="0"/>
          </a:p>
        </p:txBody>
      </p:sp>
      <p:sp>
        <p:nvSpPr>
          <p:cNvPr id="4" name="Slide Number Placeholder 3"/>
          <p:cNvSpPr>
            <a:spLocks noGrp="1"/>
          </p:cNvSpPr>
          <p:nvPr>
            <p:ph type="sldNum" sz="quarter" idx="10"/>
          </p:nvPr>
        </p:nvSpPr>
        <p:spPr/>
        <p:txBody>
          <a:bodyPr/>
          <a:lstStyle/>
          <a:p>
            <a:pPr>
              <a:defRPr/>
            </a:pPr>
            <a:fld id="{B3386185-9A59-4447-A987-A204C83E8E26}" type="slidenum">
              <a:rPr lang="en-US" smtClean="0"/>
              <a:pPr>
                <a:defRPr/>
              </a:pPr>
              <a:t>41</a:t>
            </a:fld>
            <a:endParaRPr lang="en-US"/>
          </a:p>
        </p:txBody>
      </p:sp>
    </p:spTree>
    <p:extLst>
      <p:ext uri="{BB962C8B-B14F-4D97-AF65-F5344CB8AC3E}">
        <p14:creationId xmlns:p14="http://schemas.microsoft.com/office/powerpoint/2010/main" val="3796564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AU"/>
              <a:t>Waterfall, V-Model and Iterative models – it’s possible to do good testing in all of these</a:t>
            </a:r>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43D867FA-DDA1-4AD3-BEC4-240BBC162A7F}" type="slidenum">
              <a:rPr lang="en-US" smtClean="0">
                <a:latin typeface="Times New Roman" pitchFamily="18" charset="0"/>
              </a:rPr>
              <a:pPr eaLnBrk="1" fontAlgn="base" hangingPunct="1">
                <a:spcBef>
                  <a:spcPct val="0"/>
                </a:spcBef>
                <a:spcAft>
                  <a:spcPct val="0"/>
                </a:spcAft>
              </a:pPr>
              <a:t>6</a:t>
            </a:fld>
            <a:endParaRPr lang="en-US">
              <a:latin typeface="Times New Roman" pitchFamily="18" charset="0"/>
            </a:endParaRPr>
          </a:p>
        </p:txBody>
      </p:sp>
    </p:spTree>
    <p:extLst>
      <p:ext uri="{BB962C8B-B14F-4D97-AF65-F5344CB8AC3E}">
        <p14:creationId xmlns:p14="http://schemas.microsoft.com/office/powerpoint/2010/main" val="1103772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HL Design: High Level Design</a:t>
            </a:r>
          </a:p>
          <a:p>
            <a:r>
              <a:rPr lang="en-US"/>
              <a:t>LL Design: Low Level Design</a:t>
            </a:r>
          </a:p>
          <a:p>
            <a:r>
              <a:rPr lang="en-US"/>
              <a:t>Code: ideally developers perform a quick unit test (can be test case driven) at the time of coding to identify/remove any coding related errors.</a:t>
            </a:r>
          </a:p>
          <a:p>
            <a:r>
              <a:rPr lang="en-US"/>
              <a:t>Component test: Functionality tested in isolation</a:t>
            </a:r>
          </a:p>
          <a:p>
            <a:r>
              <a:rPr lang="en-US"/>
              <a:t>Integration Testing: various codes and systems merged and tested in conjunction</a:t>
            </a:r>
          </a:p>
          <a:p>
            <a:endParaRPr lang="en-US"/>
          </a:p>
        </p:txBody>
      </p:sp>
      <p:sp>
        <p:nvSpPr>
          <p:cNvPr id="4" name="Slide Number Placeholder 3"/>
          <p:cNvSpPr>
            <a:spLocks noGrp="1"/>
          </p:cNvSpPr>
          <p:nvPr>
            <p:ph type="sldNum" sz="quarter" idx="5"/>
          </p:nvPr>
        </p:nvSpPr>
        <p:spPr/>
        <p:txBody>
          <a:bodyPr/>
          <a:lstStyle/>
          <a:p>
            <a:pPr>
              <a:defRPr/>
            </a:pPr>
            <a:fld id="{1DAA55A4-BA93-4AB5-961B-32DD4A47FA39}" type="slidenum">
              <a:rPr lang="en-US" smtClean="0"/>
              <a:pPr>
                <a:defRPr/>
              </a:pPr>
              <a:t>8</a:t>
            </a:fld>
            <a:endParaRPr lang="en-US"/>
          </a:p>
        </p:txBody>
      </p:sp>
    </p:spTree>
    <p:extLst>
      <p:ext uri="{BB962C8B-B14F-4D97-AF65-F5344CB8AC3E}">
        <p14:creationId xmlns:p14="http://schemas.microsoft.com/office/powerpoint/2010/main" val="3748489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AU" b="1" dirty="0"/>
              <a:t>Learning Objectives</a:t>
            </a:r>
            <a:endParaRPr lang="en-US" b="1" dirty="0"/>
          </a:p>
          <a:p>
            <a:r>
              <a:rPr lang="en-US" b="1" dirty="0"/>
              <a:t>2.2 Test Levels (K2)</a:t>
            </a:r>
          </a:p>
          <a:p>
            <a:r>
              <a:rPr lang="en-US" dirty="0"/>
              <a:t>LO-2.2.1 Compare the different levels of testing: major objectives, typical objects of testing,</a:t>
            </a:r>
          </a:p>
          <a:p>
            <a:r>
              <a:rPr lang="en-US" dirty="0"/>
              <a:t>typical targets of testing (e.g., functional or structural) and related work products,</a:t>
            </a:r>
          </a:p>
          <a:p>
            <a:r>
              <a:rPr lang="en-US" dirty="0"/>
              <a:t>people who test, types of defects and failures to be identified (K2)</a:t>
            </a:r>
          </a:p>
          <a:p>
            <a:endParaRPr lang="en-US" dirty="0"/>
          </a:p>
        </p:txBody>
      </p:sp>
      <p:sp>
        <p:nvSpPr>
          <p:cNvPr id="4" name="Slide Number Placeholder 3"/>
          <p:cNvSpPr>
            <a:spLocks noGrp="1"/>
          </p:cNvSpPr>
          <p:nvPr>
            <p:ph type="sldNum" sz="quarter" idx="5"/>
          </p:nvPr>
        </p:nvSpPr>
        <p:spPr/>
        <p:txBody>
          <a:bodyPr/>
          <a:lstStyle/>
          <a:p>
            <a:pPr>
              <a:defRPr/>
            </a:pPr>
            <a:fld id="{A2CE8674-E092-4151-B1FE-02C3D0374FBE}" type="slidenum">
              <a:rPr lang="en-US" smtClean="0"/>
              <a:pPr>
                <a:defRPr/>
              </a:pPr>
              <a:t>12</a:t>
            </a:fld>
            <a:endParaRPr lang="en-US" dirty="0"/>
          </a:p>
        </p:txBody>
      </p:sp>
    </p:spTree>
    <p:extLst>
      <p:ext uri="{BB962C8B-B14F-4D97-AF65-F5344CB8AC3E}">
        <p14:creationId xmlns:p14="http://schemas.microsoft.com/office/powerpoint/2010/main" val="3556832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b="1" dirty="0"/>
              <a:t>2.2 Test Levels (K2)</a:t>
            </a:r>
          </a:p>
          <a:p>
            <a:r>
              <a:rPr lang="en-US" dirty="0"/>
              <a:t>LO-2.2.1 Compare the different levels of testing: major objectives, typical objects of testing,</a:t>
            </a:r>
          </a:p>
          <a:p>
            <a:r>
              <a:rPr lang="en-US" dirty="0"/>
              <a:t>typical targets of testing (e.g., functional or structural) and related work products,</a:t>
            </a:r>
          </a:p>
          <a:p>
            <a:r>
              <a:rPr lang="en-US" dirty="0"/>
              <a:t>people who test, types of defects and failures to be identified (K2)</a:t>
            </a:r>
          </a:p>
          <a:p>
            <a:endParaRPr lang="en-US" dirty="0"/>
          </a:p>
          <a:p>
            <a:r>
              <a:rPr lang="en-US" dirty="0"/>
              <a:t>Image URL: http://www.indiamart.com/globalinspection/services.html</a:t>
            </a:r>
          </a:p>
          <a:p>
            <a:endParaRPr lang="en-US" dirty="0"/>
          </a:p>
        </p:txBody>
      </p:sp>
      <p:sp>
        <p:nvSpPr>
          <p:cNvPr id="4" name="Slide Number Placeholder 3"/>
          <p:cNvSpPr>
            <a:spLocks noGrp="1"/>
          </p:cNvSpPr>
          <p:nvPr>
            <p:ph type="sldNum" sz="quarter" idx="5"/>
          </p:nvPr>
        </p:nvSpPr>
        <p:spPr/>
        <p:txBody>
          <a:bodyPr/>
          <a:lstStyle/>
          <a:p>
            <a:pPr>
              <a:defRPr/>
            </a:pPr>
            <a:fld id="{AE3B843F-6B88-4A6B-838C-8B17419705F1}" type="slidenum">
              <a:rPr lang="en-US" smtClean="0"/>
              <a:pPr>
                <a:defRPr/>
              </a:pPr>
              <a:t>13</a:t>
            </a:fld>
            <a:endParaRPr lang="en-US" dirty="0"/>
          </a:p>
        </p:txBody>
      </p:sp>
    </p:spTree>
    <p:extLst>
      <p:ext uri="{BB962C8B-B14F-4D97-AF65-F5344CB8AC3E}">
        <p14:creationId xmlns:p14="http://schemas.microsoft.com/office/powerpoint/2010/main" val="2212411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b="1" dirty="0"/>
              <a:t>2.2 Test Levels (K2)</a:t>
            </a:r>
          </a:p>
          <a:p>
            <a:r>
              <a:rPr lang="en-US" dirty="0"/>
              <a:t>LO-2.2.1 Compare the different levels of testing: major objectives, typical objects of testing,</a:t>
            </a:r>
          </a:p>
          <a:p>
            <a:r>
              <a:rPr lang="en-US" dirty="0"/>
              <a:t>typical targets of testing (e.g., functional or structural) and related work products,</a:t>
            </a:r>
          </a:p>
          <a:p>
            <a:r>
              <a:rPr lang="en-US" dirty="0"/>
              <a:t>people who test, types of defects and failures to be identified (K2)</a:t>
            </a:r>
          </a:p>
          <a:p>
            <a:endParaRPr lang="en-US" dirty="0"/>
          </a:p>
        </p:txBody>
      </p:sp>
      <p:sp>
        <p:nvSpPr>
          <p:cNvPr id="4" name="Slide Number Placeholder 3"/>
          <p:cNvSpPr>
            <a:spLocks noGrp="1"/>
          </p:cNvSpPr>
          <p:nvPr>
            <p:ph type="sldNum" sz="quarter" idx="5"/>
          </p:nvPr>
        </p:nvSpPr>
        <p:spPr/>
        <p:txBody>
          <a:bodyPr/>
          <a:lstStyle/>
          <a:p>
            <a:pPr>
              <a:defRPr/>
            </a:pPr>
            <a:fld id="{BBAABE7F-9637-4AD2-B0A1-353E4AD18A8D}" type="slidenum">
              <a:rPr lang="en-US" smtClean="0"/>
              <a:pPr>
                <a:defRPr/>
              </a:pPr>
              <a:t>15</a:t>
            </a:fld>
            <a:endParaRPr lang="en-US" dirty="0"/>
          </a:p>
        </p:txBody>
      </p:sp>
    </p:spTree>
    <p:extLst>
      <p:ext uri="{BB962C8B-B14F-4D97-AF65-F5344CB8AC3E}">
        <p14:creationId xmlns:p14="http://schemas.microsoft.com/office/powerpoint/2010/main" val="2862999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AU"/>
              <a:t>Draw on the board a sketch of modules linking to one another</a:t>
            </a:r>
          </a:p>
          <a:p>
            <a:endParaRPr lang="en-AU"/>
          </a:p>
          <a:p>
            <a:r>
              <a:rPr lang="en-AU"/>
              <a:t>Customer Information System</a:t>
            </a:r>
          </a:p>
          <a:p>
            <a:r>
              <a:rPr lang="en-AU"/>
              <a:t>Billing System</a:t>
            </a:r>
          </a:p>
          <a:p>
            <a:r>
              <a:rPr lang="en-AU"/>
              <a:t>Service Order System</a:t>
            </a:r>
          </a:p>
          <a:p>
            <a:endParaRPr lang="en-AU"/>
          </a:p>
          <a:p>
            <a:r>
              <a:rPr lang="en-AU"/>
              <a:t>Test top down from architecture, test by transaction sequence, test by function (for example printing or mail)</a:t>
            </a:r>
          </a:p>
          <a:p>
            <a:endParaRPr lang="en-AU"/>
          </a:p>
          <a:p>
            <a:endParaRPr lang="en-AU"/>
          </a:p>
        </p:txBody>
      </p:sp>
      <p:sp>
        <p:nvSpPr>
          <p:cNvPr id="4" name="Slide Number Placeholder 3"/>
          <p:cNvSpPr>
            <a:spLocks noGrp="1"/>
          </p:cNvSpPr>
          <p:nvPr>
            <p:ph type="sldNum" sz="quarter" idx="5"/>
          </p:nvPr>
        </p:nvSpPr>
        <p:spPr/>
        <p:txBody>
          <a:bodyPr/>
          <a:lstStyle/>
          <a:p>
            <a:pPr>
              <a:defRPr/>
            </a:pPr>
            <a:fld id="{056B5E31-BF24-49D0-9144-D2BBFED4C0D5}" type="slidenum">
              <a:rPr lang="en-US" smtClean="0"/>
              <a:pPr>
                <a:defRPr/>
              </a:pPr>
              <a:t>18</a:t>
            </a:fld>
            <a:endParaRPr lang="en-US"/>
          </a:p>
        </p:txBody>
      </p:sp>
    </p:spTree>
    <p:extLst>
      <p:ext uri="{BB962C8B-B14F-4D97-AF65-F5344CB8AC3E}">
        <p14:creationId xmlns:p14="http://schemas.microsoft.com/office/powerpoint/2010/main" val="2002731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Remember: Integration Strategies </a:t>
            </a:r>
          </a:p>
          <a:p>
            <a:pPr lvl="1"/>
            <a:r>
              <a:rPr lang="en-AU" dirty="0"/>
              <a:t>System Architecture (Top down, Bottom-up)</a:t>
            </a:r>
          </a:p>
          <a:p>
            <a:pPr lvl="1"/>
            <a:r>
              <a:rPr lang="en-AU" dirty="0"/>
              <a:t>Functional Tasks  (</a:t>
            </a:r>
            <a:r>
              <a:rPr lang="en-AU" dirty="0" err="1"/>
              <a:t>ie</a:t>
            </a:r>
            <a:r>
              <a:rPr lang="en-AU" dirty="0"/>
              <a:t>. Like printing to mail house)</a:t>
            </a:r>
          </a:p>
          <a:p>
            <a:pPr lvl="1"/>
            <a:r>
              <a:rPr lang="en-AU" dirty="0"/>
              <a:t>Transaction processing sequences (business process)</a:t>
            </a:r>
          </a:p>
          <a:p>
            <a:pPr lvl="1"/>
            <a:r>
              <a:rPr lang="en-AU" dirty="0"/>
              <a:t>Or other aspects or components</a:t>
            </a:r>
          </a:p>
          <a:p>
            <a:endParaRPr lang="en-AU" dirty="0"/>
          </a:p>
          <a:p>
            <a:endParaRPr lang="en-AU" dirty="0"/>
          </a:p>
        </p:txBody>
      </p:sp>
      <p:sp>
        <p:nvSpPr>
          <p:cNvPr id="4" name="Slide Number Placeholder 3"/>
          <p:cNvSpPr>
            <a:spLocks noGrp="1"/>
          </p:cNvSpPr>
          <p:nvPr>
            <p:ph type="sldNum" sz="quarter" idx="10"/>
          </p:nvPr>
        </p:nvSpPr>
        <p:spPr/>
        <p:txBody>
          <a:bodyPr/>
          <a:lstStyle/>
          <a:p>
            <a:pPr>
              <a:defRPr/>
            </a:pPr>
            <a:fld id="{B3386185-9A59-4447-A987-A204C83E8E26}" type="slidenum">
              <a:rPr lang="en-US" smtClean="0"/>
              <a:pPr>
                <a:defRPr/>
              </a:pPr>
              <a:t>19</a:t>
            </a:fld>
            <a:endParaRPr lang="en-US"/>
          </a:p>
        </p:txBody>
      </p:sp>
    </p:spTree>
    <p:extLst>
      <p:ext uri="{BB962C8B-B14F-4D97-AF65-F5344CB8AC3E}">
        <p14:creationId xmlns:p14="http://schemas.microsoft.com/office/powerpoint/2010/main" val="39053010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1835602"/>
            <a:ext cx="9144000" cy="5022403"/>
          </a:xfrm>
        </p:spPr>
        <p:txBody>
          <a:bodyPr/>
          <a:lstStyle/>
          <a:p>
            <a:endParaRPr lang="en-IN"/>
          </a:p>
        </p:txBody>
      </p:sp>
      <p:sp>
        <p:nvSpPr>
          <p:cNvPr id="9" name="Text Placeholder 8"/>
          <p:cNvSpPr>
            <a:spLocks noGrp="1"/>
          </p:cNvSpPr>
          <p:nvPr>
            <p:ph type="body" sz="quarter" idx="11" hasCustomPrompt="1"/>
          </p:nvPr>
        </p:nvSpPr>
        <p:spPr>
          <a:xfrm>
            <a:off x="2" y="2238787"/>
            <a:ext cx="4604657" cy="1172070"/>
          </a:xfrm>
        </p:spPr>
        <p:txBody>
          <a:bodyPr lIns="432000" anchor="ctr">
            <a:normAutofit/>
          </a:bodyPr>
          <a:lstStyle>
            <a:lvl1pPr marL="0" indent="0" algn="l">
              <a:buNone/>
              <a:defRPr sz="3600">
                <a:solidFill>
                  <a:schemeClr val="accent4"/>
                </a:solidFill>
                <a:latin typeface="Century Gothic" panose="020B0502020202020204" pitchFamily="34" charset="0"/>
              </a:defRPr>
            </a:lvl1pPr>
          </a:lstStyle>
          <a:p>
            <a:pPr lvl="0"/>
            <a:r>
              <a:rPr lang="en-US" dirty="0"/>
              <a:t>Title heading</a:t>
            </a:r>
            <a:endParaRPr lang="en-IN" dirty="0"/>
          </a:p>
        </p:txBody>
      </p:sp>
      <p:sp>
        <p:nvSpPr>
          <p:cNvPr id="11" name="Text Placeholder 10"/>
          <p:cNvSpPr>
            <a:spLocks noGrp="1"/>
          </p:cNvSpPr>
          <p:nvPr>
            <p:ph type="body" sz="quarter" idx="12" hasCustomPrompt="1"/>
          </p:nvPr>
        </p:nvSpPr>
        <p:spPr>
          <a:xfrm>
            <a:off x="0" y="3286980"/>
            <a:ext cx="3581400" cy="602859"/>
          </a:xfrm>
        </p:spPr>
        <p:txBody>
          <a:bodyPr vert="horz" lIns="432000" tIns="45720" rIns="91440" bIns="45720" rtlCol="0" anchor="ctr">
            <a:normAutofit/>
          </a:bodyPr>
          <a:lstStyle>
            <a:lvl1pPr algn="l">
              <a:defRPr lang="en-IN" sz="2000" dirty="0">
                <a:solidFill>
                  <a:schemeClr val="tx2"/>
                </a:solidFill>
                <a:latin typeface="Century Gothic" panose="020B0502020202020204" pitchFamily="34" charset="0"/>
              </a:defRPr>
            </a:lvl1pPr>
          </a:lstStyle>
          <a:p>
            <a:pPr marL="0" lvl="0" indent="0">
              <a:buNone/>
            </a:pPr>
            <a:r>
              <a:rPr lang="en-US" dirty="0"/>
              <a:t>Sub-heading</a:t>
            </a:r>
            <a:endParaRPr lang="en-IN" dirty="0"/>
          </a:p>
        </p:txBody>
      </p:sp>
      <p:sp>
        <p:nvSpPr>
          <p:cNvPr id="13" name="Text Placeholder 12"/>
          <p:cNvSpPr>
            <a:spLocks noGrp="1"/>
          </p:cNvSpPr>
          <p:nvPr>
            <p:ph type="body" sz="quarter" idx="13" hasCustomPrompt="1"/>
          </p:nvPr>
        </p:nvSpPr>
        <p:spPr>
          <a:xfrm>
            <a:off x="2" y="5529268"/>
            <a:ext cx="2344341" cy="479425"/>
          </a:xfrm>
        </p:spPr>
        <p:txBody>
          <a:bodyPr lIns="432000">
            <a:normAutofit/>
          </a:bodyPr>
          <a:lstStyle>
            <a:lvl1pPr marL="0" indent="0">
              <a:buNone/>
              <a:defRPr sz="1200" baseline="0">
                <a:solidFill>
                  <a:schemeClr val="accent4"/>
                </a:solidFill>
              </a:defRPr>
            </a:lvl1pPr>
          </a:lstStyle>
          <a:p>
            <a:pPr lvl="0"/>
            <a:r>
              <a:rPr lang="en-US" dirty="0"/>
              <a:t>Month  Date, Year</a:t>
            </a:r>
            <a:endParaRPr lang="en-IN" dirty="0"/>
          </a:p>
        </p:txBody>
      </p:sp>
      <p:sp>
        <p:nvSpPr>
          <p:cNvPr id="8" name="SmartArt Placeholder 4"/>
          <p:cNvSpPr>
            <a:spLocks noGrp="1"/>
          </p:cNvSpPr>
          <p:nvPr>
            <p:ph type="dgm" sz="quarter" idx="14" hasCustomPrompt="1"/>
          </p:nvPr>
        </p:nvSpPr>
        <p:spPr>
          <a:xfrm>
            <a:off x="7652998" y="676444"/>
            <a:ext cx="1295060" cy="519112"/>
          </a:xfrm>
        </p:spPr>
        <p:txBody>
          <a:bodyPr/>
          <a:lstStyle>
            <a:lvl1pPr marL="0" indent="0">
              <a:buNone/>
              <a:defRPr/>
            </a:lvl1pPr>
          </a:lstStyle>
          <a:p>
            <a:r>
              <a:rPr lang="en-IN" dirty="0"/>
              <a:t>Co-brand</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2001" y="432000"/>
            <a:ext cx="2244857" cy="900000"/>
          </a:xfrm>
          <a:prstGeom prst="rect">
            <a:avLst/>
          </a:prstGeom>
        </p:spPr>
      </p:pic>
    </p:spTree>
    <p:extLst>
      <p:ext uri="{BB962C8B-B14F-4D97-AF65-F5344CB8AC3E}">
        <p14:creationId xmlns:p14="http://schemas.microsoft.com/office/powerpoint/2010/main" val="1515036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 Placeholder 2"/>
          <p:cNvSpPr>
            <a:spLocks noGrp="1"/>
          </p:cNvSpPr>
          <p:nvPr>
            <p:ph type="body" sz="quarter" idx="13" hasCustomPrompt="1"/>
          </p:nvPr>
        </p:nvSpPr>
        <p:spPr>
          <a:xfrm>
            <a:off x="804524" y="2862263"/>
            <a:ext cx="7752626" cy="914400"/>
          </a:xfrm>
        </p:spPr>
        <p:txBody>
          <a:bodyPr/>
          <a:lstStyle>
            <a:lvl1pPr marL="0" indent="0">
              <a:buNone/>
              <a:defRPr baseline="0"/>
            </a:lvl1pPr>
          </a:lstStyle>
          <a:p>
            <a:pPr lvl="0"/>
            <a:r>
              <a:rPr lang="en-US" dirty="0"/>
              <a:t>Blank slide with footer</a:t>
            </a:r>
            <a:endParaRPr lang="en-IN" dirty="0"/>
          </a:p>
        </p:txBody>
      </p:sp>
      <p:sp>
        <p:nvSpPr>
          <p:cNvPr id="7" name="Slide Number Placeholder 5"/>
          <p:cNvSpPr>
            <a:spLocks noGrp="1"/>
          </p:cNvSpPr>
          <p:nvPr>
            <p:ph type="sldNum" sz="quarter" idx="4"/>
          </p:nvPr>
        </p:nvSpPr>
        <p:spPr>
          <a:xfrm>
            <a:off x="6457950" y="6356355"/>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B267485-5CA0-476E-96CC-1C7E616F2BCA}" type="slidenum">
              <a:rPr lang="en-IN" smtClean="0"/>
              <a:pPr/>
              <a:t>‹#›</a:t>
            </a:fld>
            <a:endParaRPr lang="en-IN"/>
          </a:p>
        </p:txBody>
      </p:sp>
      <p:cxnSp>
        <p:nvCxnSpPr>
          <p:cNvPr id="12" name="Straight Connector 11"/>
          <p:cNvCxnSpPr/>
          <p:nvPr userDrawn="1"/>
        </p:nvCxnSpPr>
        <p:spPr>
          <a:xfrm>
            <a:off x="721414" y="6396110"/>
            <a:ext cx="7704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4712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ext Placeholder 2"/>
          <p:cNvSpPr>
            <a:spLocks noGrp="1"/>
          </p:cNvSpPr>
          <p:nvPr>
            <p:ph type="body" sz="quarter" idx="13" hasCustomPrompt="1"/>
          </p:nvPr>
        </p:nvSpPr>
        <p:spPr>
          <a:xfrm>
            <a:off x="804524" y="2862263"/>
            <a:ext cx="7752626" cy="914400"/>
          </a:xfrm>
        </p:spPr>
        <p:txBody>
          <a:bodyPr/>
          <a:lstStyle>
            <a:lvl1pPr marL="0" indent="0">
              <a:buNone/>
              <a:defRPr/>
            </a:lvl1pPr>
          </a:lstStyle>
          <a:p>
            <a:pPr lvl="0"/>
            <a:r>
              <a:rPr lang="en-US" dirty="0"/>
              <a:t>Blank slide without footer</a:t>
            </a:r>
            <a:endParaRPr lang="en-IN" dirty="0"/>
          </a:p>
        </p:txBody>
      </p:sp>
    </p:spTree>
    <p:extLst>
      <p:ext uri="{BB962C8B-B14F-4D97-AF65-F5344CB8AC3E}">
        <p14:creationId xmlns:p14="http://schemas.microsoft.com/office/powerpoint/2010/main" val="517832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987430"/>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dirty="0"/>
              <a:t>Edit Master text styles</a:t>
            </a:r>
          </a:p>
        </p:txBody>
      </p:sp>
      <p:sp>
        <p:nvSpPr>
          <p:cNvPr id="9" name="Slide Number Placeholder 5"/>
          <p:cNvSpPr>
            <a:spLocks noGrp="1"/>
          </p:cNvSpPr>
          <p:nvPr>
            <p:ph type="sldNum" sz="quarter" idx="4"/>
          </p:nvPr>
        </p:nvSpPr>
        <p:spPr>
          <a:xfrm>
            <a:off x="6457950" y="6356355"/>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B267485-5CA0-476E-96CC-1C7E616F2BCA}" type="slidenum">
              <a:rPr lang="en-IN" smtClean="0"/>
              <a:pPr/>
              <a:t>‹#›</a:t>
            </a:fld>
            <a:endParaRPr lang="en-IN"/>
          </a:p>
        </p:txBody>
      </p:sp>
      <p:cxnSp>
        <p:nvCxnSpPr>
          <p:cNvPr id="14" name="Straight Connector 13"/>
          <p:cNvCxnSpPr/>
          <p:nvPr userDrawn="1"/>
        </p:nvCxnSpPr>
        <p:spPr>
          <a:xfrm>
            <a:off x="721414" y="6396110"/>
            <a:ext cx="7704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7288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987430"/>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Edit Master text styles</a:t>
            </a:r>
          </a:p>
        </p:txBody>
      </p:sp>
      <p:sp>
        <p:nvSpPr>
          <p:cNvPr id="9" name="Slide Number Placeholder 5"/>
          <p:cNvSpPr>
            <a:spLocks noGrp="1"/>
          </p:cNvSpPr>
          <p:nvPr>
            <p:ph type="sldNum" sz="quarter" idx="4"/>
          </p:nvPr>
        </p:nvSpPr>
        <p:spPr>
          <a:xfrm>
            <a:off x="6457950" y="6356355"/>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B267485-5CA0-476E-96CC-1C7E616F2BCA}" type="slidenum">
              <a:rPr lang="en-IN" smtClean="0"/>
              <a:pPr/>
              <a:t>‹#›</a:t>
            </a:fld>
            <a:endParaRPr lang="en-IN"/>
          </a:p>
        </p:txBody>
      </p:sp>
      <p:cxnSp>
        <p:nvCxnSpPr>
          <p:cNvPr id="14" name="Straight Connector 13"/>
          <p:cNvCxnSpPr/>
          <p:nvPr userDrawn="1"/>
        </p:nvCxnSpPr>
        <p:spPr>
          <a:xfrm>
            <a:off x="721414" y="6396110"/>
            <a:ext cx="7704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681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Slide Number Placeholder 5"/>
          <p:cNvSpPr>
            <a:spLocks noGrp="1"/>
          </p:cNvSpPr>
          <p:nvPr>
            <p:ph type="sldNum" sz="quarter" idx="4"/>
          </p:nvPr>
        </p:nvSpPr>
        <p:spPr>
          <a:xfrm>
            <a:off x="6457950" y="6356355"/>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B267485-5CA0-476E-96CC-1C7E616F2BCA}" type="slidenum">
              <a:rPr lang="en-IN" smtClean="0"/>
              <a:pPr/>
              <a:t>‹#›</a:t>
            </a:fld>
            <a:endParaRPr lang="en-IN"/>
          </a:p>
        </p:txBody>
      </p:sp>
      <p:cxnSp>
        <p:nvCxnSpPr>
          <p:cNvPr id="13" name="Straight Connector 12"/>
          <p:cNvCxnSpPr/>
          <p:nvPr userDrawn="1"/>
        </p:nvCxnSpPr>
        <p:spPr>
          <a:xfrm>
            <a:off x="721414" y="6396110"/>
            <a:ext cx="7704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9741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Slide Number Placeholder 5"/>
          <p:cNvSpPr>
            <a:spLocks noGrp="1"/>
          </p:cNvSpPr>
          <p:nvPr>
            <p:ph type="sldNum" sz="quarter" idx="4"/>
          </p:nvPr>
        </p:nvSpPr>
        <p:spPr>
          <a:xfrm>
            <a:off x="6457950" y="6356355"/>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B267485-5CA0-476E-96CC-1C7E616F2BCA}" type="slidenum">
              <a:rPr lang="en-IN" smtClean="0"/>
              <a:pPr/>
              <a:t>‹#›</a:t>
            </a:fld>
            <a:endParaRPr lang="en-IN"/>
          </a:p>
        </p:txBody>
      </p:sp>
      <p:cxnSp>
        <p:nvCxnSpPr>
          <p:cNvPr id="13" name="Straight Connector 12"/>
          <p:cNvCxnSpPr/>
          <p:nvPr userDrawn="1"/>
        </p:nvCxnSpPr>
        <p:spPr>
          <a:xfrm>
            <a:off x="721414" y="6396110"/>
            <a:ext cx="7704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9902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7" name="Rectangle 6"/>
          <p:cNvSpPr/>
          <p:nvPr userDrawn="1"/>
        </p:nvSpPr>
        <p:spPr>
          <a:xfrm>
            <a:off x="276760" y="4782504"/>
            <a:ext cx="5708276" cy="14275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square" rtlCol="0" anchor="b" anchorCtr="0"/>
          <a:lstStyle/>
          <a:p>
            <a:pPr algn="ctr"/>
            <a:r>
              <a:rPr lang="en-IN" sz="1350" dirty="0">
                <a:solidFill>
                  <a:srgbClr val="7332A4"/>
                </a:solidFill>
              </a:rPr>
              <a:t>Preferably for text headlines or for use in infographics</a:t>
            </a:r>
          </a:p>
        </p:txBody>
      </p:sp>
      <p:sp>
        <p:nvSpPr>
          <p:cNvPr id="8" name="Rectangle 7"/>
          <p:cNvSpPr/>
          <p:nvPr userDrawn="1"/>
        </p:nvSpPr>
        <p:spPr>
          <a:xfrm>
            <a:off x="2058695" y="2057938"/>
            <a:ext cx="934279" cy="576000"/>
          </a:xfrm>
          <a:prstGeom prst="rect">
            <a:avLst/>
          </a:prstGeom>
          <a:solidFill>
            <a:srgbClr val="2474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9" name="TextBox 8"/>
          <p:cNvSpPr txBox="1"/>
          <p:nvPr userDrawn="1"/>
        </p:nvSpPr>
        <p:spPr>
          <a:xfrm>
            <a:off x="1989123" y="2589758"/>
            <a:ext cx="1279517" cy="230832"/>
          </a:xfrm>
          <a:prstGeom prst="rect">
            <a:avLst/>
          </a:prstGeom>
          <a:noFill/>
        </p:spPr>
        <p:txBody>
          <a:bodyPr wrap="none" rtlCol="0">
            <a:spAutoFit/>
          </a:bodyPr>
          <a:lstStyle/>
          <a:p>
            <a:r>
              <a:rPr lang="en-IN" sz="900" dirty="0">
                <a:latin typeface="Verdana" panose="020B0604030504040204" pitchFamily="34" charset="0"/>
                <a:ea typeface="Verdana" panose="020B0604030504040204" pitchFamily="34" charset="0"/>
                <a:cs typeface="Verdana" panose="020B0604030504040204" pitchFamily="34" charset="0"/>
              </a:rPr>
              <a:t>RGB: 36, 116, 184</a:t>
            </a:r>
          </a:p>
        </p:txBody>
      </p:sp>
      <p:sp>
        <p:nvSpPr>
          <p:cNvPr id="13" name="TextBox 12"/>
          <p:cNvSpPr txBox="1"/>
          <p:nvPr userDrawn="1"/>
        </p:nvSpPr>
        <p:spPr>
          <a:xfrm>
            <a:off x="406546" y="526569"/>
            <a:ext cx="1792478" cy="369332"/>
          </a:xfrm>
          <a:prstGeom prst="rect">
            <a:avLst/>
          </a:prstGeom>
          <a:noFill/>
        </p:spPr>
        <p:txBody>
          <a:bodyPr wrap="none" rtlCol="0">
            <a:spAutoFit/>
          </a:bodyPr>
          <a:lstStyle/>
          <a:p>
            <a:r>
              <a:rPr lang="en-IN" sz="1800" u="sng" dirty="0">
                <a:solidFill>
                  <a:schemeClr val="accent2"/>
                </a:solidFill>
                <a:latin typeface="Century Gothic" panose="020B0502020202020204" pitchFamily="34" charset="0"/>
              </a:rPr>
              <a:t>Colour Palette</a:t>
            </a:r>
          </a:p>
        </p:txBody>
      </p:sp>
      <p:sp>
        <p:nvSpPr>
          <p:cNvPr id="14" name="TextBox 13"/>
          <p:cNvSpPr txBox="1"/>
          <p:nvPr userDrawn="1"/>
        </p:nvSpPr>
        <p:spPr>
          <a:xfrm>
            <a:off x="407504" y="1696672"/>
            <a:ext cx="1287212" cy="300082"/>
          </a:xfrm>
          <a:prstGeom prst="rect">
            <a:avLst/>
          </a:prstGeom>
          <a:noFill/>
        </p:spPr>
        <p:txBody>
          <a:bodyPr wrap="none" rtlCol="0">
            <a:spAutoFit/>
          </a:bodyPr>
          <a:lstStyle/>
          <a:p>
            <a:r>
              <a:rPr lang="en-IN" sz="1350" dirty="0"/>
              <a:t>Primary colours</a:t>
            </a:r>
          </a:p>
        </p:txBody>
      </p:sp>
      <p:sp>
        <p:nvSpPr>
          <p:cNvPr id="15" name="Rectangle 14"/>
          <p:cNvSpPr/>
          <p:nvPr userDrawn="1"/>
        </p:nvSpPr>
        <p:spPr>
          <a:xfrm>
            <a:off x="477076" y="3005646"/>
            <a:ext cx="934279" cy="576000"/>
          </a:xfrm>
          <a:prstGeom prst="rect">
            <a:avLst/>
          </a:prstGeom>
          <a:solidFill>
            <a:srgbClr val="F79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6" name="TextBox 15"/>
          <p:cNvSpPr txBox="1"/>
          <p:nvPr userDrawn="1"/>
        </p:nvSpPr>
        <p:spPr>
          <a:xfrm>
            <a:off x="401928" y="3536681"/>
            <a:ext cx="1279517" cy="230832"/>
          </a:xfrm>
          <a:prstGeom prst="rect">
            <a:avLst/>
          </a:prstGeom>
          <a:noFill/>
        </p:spPr>
        <p:txBody>
          <a:bodyPr wrap="none" rtlCol="0">
            <a:spAutoFit/>
          </a:bodyPr>
          <a:lstStyle/>
          <a:p>
            <a:r>
              <a:rPr lang="en-IN" sz="900" dirty="0">
                <a:latin typeface="Verdana" panose="020B0604030504040204" pitchFamily="34" charset="0"/>
                <a:ea typeface="Verdana" panose="020B0604030504040204" pitchFamily="34" charset="0"/>
                <a:cs typeface="Verdana" panose="020B0604030504040204" pitchFamily="34" charset="0"/>
              </a:rPr>
              <a:t>RGB: 247, 148, 40</a:t>
            </a:r>
          </a:p>
        </p:txBody>
      </p:sp>
      <p:sp>
        <p:nvSpPr>
          <p:cNvPr id="17" name="Rectangle 16"/>
          <p:cNvSpPr/>
          <p:nvPr userDrawn="1"/>
        </p:nvSpPr>
        <p:spPr>
          <a:xfrm>
            <a:off x="2050589" y="3933157"/>
            <a:ext cx="934279" cy="576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8" name="TextBox 17"/>
          <p:cNvSpPr txBox="1"/>
          <p:nvPr userDrawn="1"/>
        </p:nvSpPr>
        <p:spPr>
          <a:xfrm>
            <a:off x="1971078" y="4451720"/>
            <a:ext cx="1132041" cy="230832"/>
          </a:xfrm>
          <a:prstGeom prst="rect">
            <a:avLst/>
          </a:prstGeom>
          <a:noFill/>
        </p:spPr>
        <p:txBody>
          <a:bodyPr wrap="none" rtlCol="0">
            <a:spAutoFit/>
          </a:bodyPr>
          <a:lstStyle/>
          <a:p>
            <a:r>
              <a:rPr lang="en-IN" sz="900" dirty="0">
                <a:latin typeface="Verdana" panose="020B0604030504040204" pitchFamily="34" charset="0"/>
                <a:ea typeface="Verdana" panose="020B0604030504040204" pitchFamily="34" charset="0"/>
                <a:cs typeface="Verdana" panose="020B0604030504040204" pitchFamily="34" charset="0"/>
              </a:rPr>
              <a:t>RGB: 59, 56, 56</a:t>
            </a:r>
          </a:p>
        </p:txBody>
      </p:sp>
      <p:sp>
        <p:nvSpPr>
          <p:cNvPr id="19" name="TextBox 18"/>
          <p:cNvSpPr txBox="1"/>
          <p:nvPr userDrawn="1"/>
        </p:nvSpPr>
        <p:spPr>
          <a:xfrm>
            <a:off x="1982851" y="1681925"/>
            <a:ext cx="1471750" cy="300082"/>
          </a:xfrm>
          <a:prstGeom prst="rect">
            <a:avLst/>
          </a:prstGeom>
          <a:noFill/>
        </p:spPr>
        <p:txBody>
          <a:bodyPr wrap="none" rtlCol="0">
            <a:spAutoFit/>
          </a:bodyPr>
          <a:lstStyle/>
          <a:p>
            <a:r>
              <a:rPr lang="en-IN" sz="1350" dirty="0"/>
              <a:t>Secondary colours</a:t>
            </a:r>
          </a:p>
        </p:txBody>
      </p:sp>
      <p:sp>
        <p:nvSpPr>
          <p:cNvPr id="20" name="Rectangle 19"/>
          <p:cNvSpPr/>
          <p:nvPr userDrawn="1"/>
        </p:nvSpPr>
        <p:spPr>
          <a:xfrm>
            <a:off x="3316570" y="2066004"/>
            <a:ext cx="934279" cy="576000"/>
          </a:xfrm>
          <a:prstGeom prst="rect">
            <a:avLst/>
          </a:prstGeom>
          <a:solidFill>
            <a:srgbClr val="24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1" name="TextBox 20"/>
          <p:cNvSpPr txBox="1"/>
          <p:nvPr userDrawn="1"/>
        </p:nvSpPr>
        <p:spPr>
          <a:xfrm>
            <a:off x="3246996" y="2598807"/>
            <a:ext cx="1279517" cy="230832"/>
          </a:xfrm>
          <a:prstGeom prst="rect">
            <a:avLst/>
          </a:prstGeom>
          <a:noFill/>
        </p:spPr>
        <p:txBody>
          <a:bodyPr wrap="none" rtlCol="0">
            <a:spAutoFit/>
          </a:bodyPr>
          <a:lstStyle/>
          <a:p>
            <a:r>
              <a:rPr lang="en-IN" sz="900" dirty="0">
                <a:latin typeface="Verdana" panose="020B0604030504040204" pitchFamily="34" charset="0"/>
                <a:ea typeface="Verdana" panose="020B0604030504040204" pitchFamily="34" charset="0"/>
                <a:cs typeface="Verdana" panose="020B0604030504040204" pitchFamily="34" charset="0"/>
              </a:rPr>
              <a:t>RGB: 36, 153, 255</a:t>
            </a:r>
          </a:p>
        </p:txBody>
      </p:sp>
      <p:sp>
        <p:nvSpPr>
          <p:cNvPr id="22" name="Rectangle 21"/>
          <p:cNvSpPr/>
          <p:nvPr userDrawn="1"/>
        </p:nvSpPr>
        <p:spPr>
          <a:xfrm>
            <a:off x="4560262" y="2066004"/>
            <a:ext cx="934279" cy="576000"/>
          </a:xfrm>
          <a:prstGeom prst="rect">
            <a:avLst/>
          </a:prstGeom>
          <a:solidFill>
            <a:srgbClr val="B9D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3" name="TextBox 22"/>
          <p:cNvSpPr txBox="1"/>
          <p:nvPr userDrawn="1"/>
        </p:nvSpPr>
        <p:spPr>
          <a:xfrm>
            <a:off x="4529964" y="2598807"/>
            <a:ext cx="1353256" cy="230832"/>
          </a:xfrm>
          <a:prstGeom prst="rect">
            <a:avLst/>
          </a:prstGeom>
          <a:noFill/>
        </p:spPr>
        <p:txBody>
          <a:bodyPr wrap="none" rtlCol="0">
            <a:spAutoFit/>
          </a:bodyPr>
          <a:lstStyle/>
          <a:p>
            <a:r>
              <a:rPr lang="en-IN" sz="900" dirty="0">
                <a:latin typeface="Verdana" panose="020B0604030504040204" pitchFamily="34" charset="0"/>
                <a:ea typeface="Verdana" panose="020B0604030504040204" pitchFamily="34" charset="0"/>
                <a:cs typeface="Verdana" panose="020B0604030504040204" pitchFamily="34" charset="0"/>
              </a:rPr>
              <a:t>RGB: 185, 222, 255</a:t>
            </a:r>
          </a:p>
        </p:txBody>
      </p:sp>
      <p:sp>
        <p:nvSpPr>
          <p:cNvPr id="24" name="Rectangle 23"/>
          <p:cNvSpPr/>
          <p:nvPr userDrawn="1"/>
        </p:nvSpPr>
        <p:spPr>
          <a:xfrm>
            <a:off x="2048755" y="3005646"/>
            <a:ext cx="934279" cy="576000"/>
          </a:xfrm>
          <a:prstGeom prst="rect">
            <a:avLst/>
          </a:prstGeom>
          <a:solidFill>
            <a:srgbClr val="F183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5" name="TextBox 24"/>
          <p:cNvSpPr txBox="1"/>
          <p:nvPr userDrawn="1"/>
        </p:nvSpPr>
        <p:spPr>
          <a:xfrm>
            <a:off x="1973608" y="3536681"/>
            <a:ext cx="1205779" cy="230832"/>
          </a:xfrm>
          <a:prstGeom prst="rect">
            <a:avLst/>
          </a:prstGeom>
          <a:noFill/>
        </p:spPr>
        <p:txBody>
          <a:bodyPr wrap="none" rtlCol="0">
            <a:spAutoFit/>
          </a:bodyPr>
          <a:lstStyle/>
          <a:p>
            <a:r>
              <a:rPr lang="en-IN" sz="900" dirty="0">
                <a:latin typeface="Verdana" panose="020B0604030504040204" pitchFamily="34" charset="0"/>
                <a:ea typeface="Verdana" panose="020B0604030504040204" pitchFamily="34" charset="0"/>
                <a:cs typeface="Verdana" panose="020B0604030504040204" pitchFamily="34" charset="0"/>
              </a:rPr>
              <a:t>RGB: 241, 131, 9</a:t>
            </a:r>
          </a:p>
        </p:txBody>
      </p:sp>
      <p:sp>
        <p:nvSpPr>
          <p:cNvPr id="26" name="Rectangle 25"/>
          <p:cNvSpPr/>
          <p:nvPr userDrawn="1"/>
        </p:nvSpPr>
        <p:spPr>
          <a:xfrm>
            <a:off x="4555896" y="3005646"/>
            <a:ext cx="934279" cy="576000"/>
          </a:xfrm>
          <a:prstGeom prst="rect">
            <a:avLst/>
          </a:prstGeom>
          <a:solidFill>
            <a:srgbClr val="FBCF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7" name="TextBox 26"/>
          <p:cNvSpPr txBox="1"/>
          <p:nvPr userDrawn="1"/>
        </p:nvSpPr>
        <p:spPr>
          <a:xfrm>
            <a:off x="4480750" y="3536681"/>
            <a:ext cx="1353256" cy="230832"/>
          </a:xfrm>
          <a:prstGeom prst="rect">
            <a:avLst/>
          </a:prstGeom>
          <a:noFill/>
        </p:spPr>
        <p:txBody>
          <a:bodyPr wrap="none" rtlCol="0">
            <a:spAutoFit/>
          </a:bodyPr>
          <a:lstStyle/>
          <a:p>
            <a:r>
              <a:rPr lang="en-IN" sz="900" dirty="0">
                <a:latin typeface="Verdana" panose="020B0604030504040204" pitchFamily="34" charset="0"/>
                <a:ea typeface="Verdana" panose="020B0604030504040204" pitchFamily="34" charset="0"/>
                <a:cs typeface="Verdana" panose="020B0604030504040204" pitchFamily="34" charset="0"/>
              </a:rPr>
              <a:t>RGB: 251, 207, 159</a:t>
            </a:r>
          </a:p>
        </p:txBody>
      </p:sp>
      <p:sp>
        <p:nvSpPr>
          <p:cNvPr id="28" name="Rectangle 27"/>
          <p:cNvSpPr/>
          <p:nvPr userDrawn="1"/>
        </p:nvSpPr>
        <p:spPr>
          <a:xfrm>
            <a:off x="475599" y="3933157"/>
            <a:ext cx="934279" cy="576000"/>
          </a:xfrm>
          <a:prstGeom prst="rect">
            <a:avLst/>
          </a:prstGeom>
          <a:solidFill>
            <a:srgbClr val="49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9" name="TextBox 28"/>
          <p:cNvSpPr txBox="1"/>
          <p:nvPr userDrawn="1"/>
        </p:nvSpPr>
        <p:spPr>
          <a:xfrm>
            <a:off x="396087" y="4451720"/>
            <a:ext cx="1132041" cy="230832"/>
          </a:xfrm>
          <a:prstGeom prst="rect">
            <a:avLst/>
          </a:prstGeom>
          <a:noFill/>
        </p:spPr>
        <p:txBody>
          <a:bodyPr wrap="none" rtlCol="0">
            <a:spAutoFit/>
          </a:bodyPr>
          <a:lstStyle/>
          <a:p>
            <a:r>
              <a:rPr lang="en-IN" sz="900" dirty="0">
                <a:latin typeface="Verdana" panose="020B0604030504040204" pitchFamily="34" charset="0"/>
                <a:ea typeface="Verdana" panose="020B0604030504040204" pitchFamily="34" charset="0"/>
                <a:cs typeface="Verdana" panose="020B0604030504040204" pitchFamily="34" charset="0"/>
              </a:rPr>
              <a:t>RGB: 73, 69, 69</a:t>
            </a:r>
          </a:p>
        </p:txBody>
      </p:sp>
      <p:sp>
        <p:nvSpPr>
          <p:cNvPr id="30" name="Rectangle 29"/>
          <p:cNvSpPr/>
          <p:nvPr userDrawn="1"/>
        </p:nvSpPr>
        <p:spPr>
          <a:xfrm>
            <a:off x="4560261" y="3933157"/>
            <a:ext cx="934279" cy="576000"/>
          </a:xfrm>
          <a:prstGeom prst="rect">
            <a:avLst/>
          </a:prstGeom>
          <a:solidFill>
            <a:srgbClr val="E5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1" name="TextBox 30"/>
          <p:cNvSpPr txBox="1"/>
          <p:nvPr userDrawn="1"/>
        </p:nvSpPr>
        <p:spPr>
          <a:xfrm>
            <a:off x="4480750" y="4451720"/>
            <a:ext cx="1353256" cy="230832"/>
          </a:xfrm>
          <a:prstGeom prst="rect">
            <a:avLst/>
          </a:prstGeom>
          <a:noFill/>
        </p:spPr>
        <p:txBody>
          <a:bodyPr wrap="none" rtlCol="0">
            <a:spAutoFit/>
          </a:bodyPr>
          <a:lstStyle/>
          <a:p>
            <a:r>
              <a:rPr lang="en-IN" sz="900" dirty="0">
                <a:latin typeface="Verdana" panose="020B0604030504040204" pitchFamily="34" charset="0"/>
                <a:ea typeface="Verdana" panose="020B0604030504040204" pitchFamily="34" charset="0"/>
                <a:cs typeface="Verdana" panose="020B0604030504040204" pitchFamily="34" charset="0"/>
              </a:rPr>
              <a:t>RGB: 229, 227, 227</a:t>
            </a:r>
          </a:p>
        </p:txBody>
      </p:sp>
      <p:sp>
        <p:nvSpPr>
          <p:cNvPr id="32" name="Rectangle 31"/>
          <p:cNvSpPr/>
          <p:nvPr userDrawn="1"/>
        </p:nvSpPr>
        <p:spPr>
          <a:xfrm>
            <a:off x="465659" y="2053740"/>
            <a:ext cx="934279" cy="576000"/>
          </a:xfrm>
          <a:prstGeom prst="rect">
            <a:avLst/>
          </a:prstGeom>
          <a:solidFill>
            <a:srgbClr val="0077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3" name="TextBox 32"/>
          <p:cNvSpPr txBox="1"/>
          <p:nvPr userDrawn="1"/>
        </p:nvSpPr>
        <p:spPr>
          <a:xfrm>
            <a:off x="396087" y="2598807"/>
            <a:ext cx="1205779" cy="230832"/>
          </a:xfrm>
          <a:prstGeom prst="rect">
            <a:avLst/>
          </a:prstGeom>
          <a:noFill/>
        </p:spPr>
        <p:txBody>
          <a:bodyPr wrap="none" rtlCol="0">
            <a:spAutoFit/>
          </a:bodyPr>
          <a:lstStyle/>
          <a:p>
            <a:r>
              <a:rPr lang="en-IN" sz="900" dirty="0">
                <a:latin typeface="Verdana" panose="020B0604030504040204" pitchFamily="34" charset="0"/>
                <a:ea typeface="Verdana" panose="020B0604030504040204" pitchFamily="34" charset="0"/>
                <a:cs typeface="Verdana" panose="020B0604030504040204" pitchFamily="34" charset="0"/>
              </a:rPr>
              <a:t>RGB: 0, 119, 161</a:t>
            </a:r>
          </a:p>
        </p:txBody>
      </p:sp>
      <p:sp>
        <p:nvSpPr>
          <p:cNvPr id="34" name="Rectangle 33"/>
          <p:cNvSpPr/>
          <p:nvPr userDrawn="1"/>
        </p:nvSpPr>
        <p:spPr>
          <a:xfrm>
            <a:off x="2038232" y="4880544"/>
            <a:ext cx="934279" cy="576000"/>
          </a:xfrm>
          <a:prstGeom prst="rect">
            <a:avLst/>
          </a:prstGeom>
          <a:solidFill>
            <a:srgbClr val="4A2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5" name="TextBox 34"/>
          <p:cNvSpPr txBox="1"/>
          <p:nvPr userDrawn="1"/>
        </p:nvSpPr>
        <p:spPr>
          <a:xfrm>
            <a:off x="1970484" y="5411579"/>
            <a:ext cx="1205779" cy="230832"/>
          </a:xfrm>
          <a:prstGeom prst="rect">
            <a:avLst/>
          </a:prstGeom>
          <a:noFill/>
        </p:spPr>
        <p:txBody>
          <a:bodyPr wrap="none" rtlCol="0">
            <a:spAutoFit/>
          </a:bodyPr>
          <a:lstStyle/>
          <a:p>
            <a:r>
              <a:rPr lang="en-IN" sz="900" dirty="0">
                <a:latin typeface="Verdana" panose="020B0604030504040204" pitchFamily="34" charset="0"/>
                <a:ea typeface="Verdana" panose="020B0604030504040204" pitchFamily="34" charset="0"/>
                <a:cs typeface="Verdana" panose="020B0604030504040204" pitchFamily="34" charset="0"/>
              </a:rPr>
              <a:t>RGB: 74, 32, 106</a:t>
            </a:r>
          </a:p>
        </p:txBody>
      </p:sp>
      <p:sp>
        <p:nvSpPr>
          <p:cNvPr id="36" name="Rectangle 35"/>
          <p:cNvSpPr/>
          <p:nvPr userDrawn="1"/>
        </p:nvSpPr>
        <p:spPr>
          <a:xfrm>
            <a:off x="3309803" y="3933157"/>
            <a:ext cx="934279" cy="576000"/>
          </a:xfrm>
          <a:prstGeom prst="rect">
            <a:avLst/>
          </a:prstGeom>
          <a:solidFill>
            <a:srgbClr val="9B97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7" name="TextBox 36"/>
          <p:cNvSpPr txBox="1"/>
          <p:nvPr userDrawn="1"/>
        </p:nvSpPr>
        <p:spPr>
          <a:xfrm>
            <a:off x="3230291" y="4451720"/>
            <a:ext cx="1353256" cy="230832"/>
          </a:xfrm>
          <a:prstGeom prst="rect">
            <a:avLst/>
          </a:prstGeom>
          <a:noFill/>
        </p:spPr>
        <p:txBody>
          <a:bodyPr wrap="none" rtlCol="0">
            <a:spAutoFit/>
          </a:bodyPr>
          <a:lstStyle/>
          <a:p>
            <a:r>
              <a:rPr lang="en-IN" sz="900" dirty="0">
                <a:latin typeface="Verdana" panose="020B0604030504040204" pitchFamily="34" charset="0"/>
                <a:ea typeface="Verdana" panose="020B0604030504040204" pitchFamily="34" charset="0"/>
                <a:cs typeface="Verdana" panose="020B0604030504040204" pitchFamily="34" charset="0"/>
              </a:rPr>
              <a:t>RGB: 155, 151, 151</a:t>
            </a:r>
          </a:p>
        </p:txBody>
      </p:sp>
      <p:sp>
        <p:nvSpPr>
          <p:cNvPr id="38" name="Rectangle 37"/>
          <p:cNvSpPr/>
          <p:nvPr userDrawn="1"/>
        </p:nvSpPr>
        <p:spPr>
          <a:xfrm>
            <a:off x="3319935" y="3001555"/>
            <a:ext cx="934279" cy="576000"/>
          </a:xfrm>
          <a:prstGeom prst="rect">
            <a:avLst/>
          </a:prstGeom>
          <a:solidFill>
            <a:srgbClr val="F8A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9" name="TextBox 38"/>
          <p:cNvSpPr txBox="1"/>
          <p:nvPr userDrawn="1"/>
        </p:nvSpPr>
        <p:spPr>
          <a:xfrm>
            <a:off x="3244788" y="3532590"/>
            <a:ext cx="1279517" cy="230832"/>
          </a:xfrm>
          <a:prstGeom prst="rect">
            <a:avLst/>
          </a:prstGeom>
          <a:noFill/>
        </p:spPr>
        <p:txBody>
          <a:bodyPr wrap="none" rtlCol="0">
            <a:spAutoFit/>
          </a:bodyPr>
          <a:lstStyle/>
          <a:p>
            <a:r>
              <a:rPr lang="en-IN" sz="900" dirty="0">
                <a:latin typeface="Verdana" panose="020B0604030504040204" pitchFamily="34" charset="0"/>
                <a:ea typeface="Verdana" panose="020B0604030504040204" pitchFamily="34" charset="0"/>
                <a:cs typeface="Verdana" panose="020B0604030504040204" pitchFamily="34" charset="0"/>
              </a:rPr>
              <a:t>RGB: 248, 163, 70</a:t>
            </a:r>
          </a:p>
        </p:txBody>
      </p:sp>
      <p:sp>
        <p:nvSpPr>
          <p:cNvPr id="40" name="Rectangle 39"/>
          <p:cNvSpPr/>
          <p:nvPr userDrawn="1"/>
        </p:nvSpPr>
        <p:spPr>
          <a:xfrm>
            <a:off x="461154" y="4880544"/>
            <a:ext cx="934279" cy="576000"/>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41" name="TextBox 40"/>
          <p:cNvSpPr txBox="1"/>
          <p:nvPr userDrawn="1"/>
        </p:nvSpPr>
        <p:spPr>
          <a:xfrm>
            <a:off x="393405" y="5411579"/>
            <a:ext cx="1279517" cy="230832"/>
          </a:xfrm>
          <a:prstGeom prst="rect">
            <a:avLst/>
          </a:prstGeom>
          <a:noFill/>
        </p:spPr>
        <p:txBody>
          <a:bodyPr wrap="none" rtlCol="0">
            <a:spAutoFit/>
          </a:bodyPr>
          <a:lstStyle/>
          <a:p>
            <a:r>
              <a:rPr lang="en-IN" sz="900" dirty="0">
                <a:latin typeface="Verdana" panose="020B0604030504040204" pitchFamily="34" charset="0"/>
                <a:ea typeface="Verdana" panose="020B0604030504040204" pitchFamily="34" charset="0"/>
                <a:cs typeface="Verdana" panose="020B0604030504040204" pitchFamily="34" charset="0"/>
              </a:rPr>
              <a:t>RGB: 101, 44, 144</a:t>
            </a:r>
          </a:p>
        </p:txBody>
      </p:sp>
      <p:sp>
        <p:nvSpPr>
          <p:cNvPr id="42" name="Rectangle 41"/>
          <p:cNvSpPr/>
          <p:nvPr userDrawn="1"/>
        </p:nvSpPr>
        <p:spPr>
          <a:xfrm>
            <a:off x="3310246" y="4880544"/>
            <a:ext cx="934279" cy="576000"/>
          </a:xfrm>
          <a:prstGeom prst="rect">
            <a:avLst/>
          </a:prstGeom>
          <a:solidFill>
            <a:srgbClr val="9A5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43" name="TextBox 42"/>
          <p:cNvSpPr txBox="1"/>
          <p:nvPr userDrawn="1"/>
        </p:nvSpPr>
        <p:spPr>
          <a:xfrm>
            <a:off x="3242497" y="5411579"/>
            <a:ext cx="1279517" cy="230832"/>
          </a:xfrm>
          <a:prstGeom prst="rect">
            <a:avLst/>
          </a:prstGeom>
          <a:noFill/>
        </p:spPr>
        <p:txBody>
          <a:bodyPr wrap="none" rtlCol="0">
            <a:spAutoFit/>
          </a:bodyPr>
          <a:lstStyle/>
          <a:p>
            <a:r>
              <a:rPr lang="en-IN" sz="900" dirty="0">
                <a:latin typeface="Verdana" panose="020B0604030504040204" pitchFamily="34" charset="0"/>
                <a:ea typeface="Verdana" panose="020B0604030504040204" pitchFamily="34" charset="0"/>
                <a:cs typeface="Verdana" panose="020B0604030504040204" pitchFamily="34" charset="0"/>
              </a:rPr>
              <a:t>RGB: 154, 88, 204</a:t>
            </a:r>
          </a:p>
        </p:txBody>
      </p:sp>
      <p:sp>
        <p:nvSpPr>
          <p:cNvPr id="44" name="Rectangle 43"/>
          <p:cNvSpPr/>
          <p:nvPr userDrawn="1"/>
        </p:nvSpPr>
        <p:spPr>
          <a:xfrm>
            <a:off x="4557248" y="4880544"/>
            <a:ext cx="934279" cy="576000"/>
          </a:xfrm>
          <a:prstGeom prst="rect">
            <a:avLst/>
          </a:prstGeom>
          <a:solidFill>
            <a:srgbClr val="BA8C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45" name="TextBox 44"/>
          <p:cNvSpPr txBox="1"/>
          <p:nvPr userDrawn="1"/>
        </p:nvSpPr>
        <p:spPr>
          <a:xfrm>
            <a:off x="4489501" y="5411579"/>
            <a:ext cx="1353256" cy="230832"/>
          </a:xfrm>
          <a:prstGeom prst="rect">
            <a:avLst/>
          </a:prstGeom>
          <a:noFill/>
        </p:spPr>
        <p:txBody>
          <a:bodyPr wrap="none" rtlCol="0">
            <a:spAutoFit/>
          </a:bodyPr>
          <a:lstStyle/>
          <a:p>
            <a:r>
              <a:rPr lang="en-IN" sz="900" dirty="0">
                <a:latin typeface="Verdana" panose="020B0604030504040204" pitchFamily="34" charset="0"/>
                <a:ea typeface="Verdana" panose="020B0604030504040204" pitchFamily="34" charset="0"/>
                <a:cs typeface="Verdana" panose="020B0604030504040204" pitchFamily="34" charset="0"/>
              </a:rPr>
              <a:t>RGB: 186, 140, 220</a:t>
            </a:r>
          </a:p>
        </p:txBody>
      </p:sp>
    </p:spTree>
    <p:extLst>
      <p:ext uri="{BB962C8B-B14F-4D97-AF65-F5344CB8AC3E}">
        <p14:creationId xmlns:p14="http://schemas.microsoft.com/office/powerpoint/2010/main" val="26164238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8" name="TextBox 11"/>
          <p:cNvSpPr txBox="1"/>
          <p:nvPr userDrawn="1"/>
        </p:nvSpPr>
        <p:spPr>
          <a:xfrm>
            <a:off x="724727" y="4918926"/>
            <a:ext cx="5772150" cy="1169551"/>
          </a:xfrm>
          <a:prstGeom prst="rect">
            <a:avLst/>
          </a:prstGeom>
          <a:noFill/>
        </p:spPr>
        <p:txBody>
          <a:bodyPr wrap="square" lIns="0" rtlCol="0">
            <a:spAutoFit/>
          </a:bodyPr>
          <a:lstStyle/>
          <a:p>
            <a:pPr eaLnBrk="0" fontAlgn="base" hangingPunct="0">
              <a:spcAft>
                <a:spcPts val="0"/>
              </a:spcAft>
            </a:pPr>
            <a:r>
              <a:rPr lang="en-IN" sz="1000" kern="1200" dirty="0">
                <a:solidFill>
                  <a:srgbClr val="7F7F7F"/>
                </a:solidFill>
                <a:effectLst/>
                <a:latin typeface="+mn-lt"/>
                <a:ea typeface="Times New Roman" panose="02020603050405020304" pitchFamily="18" charset="0"/>
                <a:cs typeface="Arial" panose="020B0604020202020204" pitchFamily="34" charset="0"/>
              </a:rPr>
              <a:t>ZenQ is a leading provider of </a:t>
            </a:r>
            <a:r>
              <a:rPr lang="en-IN" sz="1000" kern="1200" dirty="0" err="1">
                <a:solidFill>
                  <a:srgbClr val="7F7F7F"/>
                </a:solidFill>
                <a:effectLst/>
                <a:latin typeface="+mn-lt"/>
                <a:ea typeface="Times New Roman" panose="02020603050405020304" pitchFamily="18" charset="0"/>
                <a:cs typeface="Arial" panose="020B0604020202020204" pitchFamily="34" charset="0"/>
              </a:rPr>
              <a:t>ipure</a:t>
            </a:r>
            <a:r>
              <a:rPr lang="en-IN" sz="1000" kern="1200" dirty="0">
                <a:solidFill>
                  <a:srgbClr val="7F7F7F"/>
                </a:solidFill>
                <a:effectLst/>
                <a:latin typeface="+mn-lt"/>
                <a:ea typeface="Times New Roman" panose="02020603050405020304" pitchFamily="18" charset="0"/>
                <a:cs typeface="Arial" panose="020B0604020202020204" pitchFamily="34" charset="0"/>
              </a:rPr>
              <a:t>-play software quality assurance and testing services to clients across the globe. We offer a comprehensive range of value-added outsourcing solutions that are of the highest quality that our customers build quality products on.</a:t>
            </a:r>
            <a:endParaRPr lang="en-IN" sz="1000" dirty="0">
              <a:effectLst/>
              <a:latin typeface="+mn-lt"/>
              <a:ea typeface="Times New Roman" panose="02020603050405020304" pitchFamily="18" charset="0"/>
            </a:endParaRPr>
          </a:p>
          <a:p>
            <a:pPr eaLnBrk="0" fontAlgn="base" hangingPunct="0">
              <a:spcAft>
                <a:spcPts val="0"/>
              </a:spcAft>
            </a:pPr>
            <a:r>
              <a:rPr lang="en-IN" sz="1000" dirty="0">
                <a:effectLst/>
                <a:latin typeface="+mn-lt"/>
                <a:ea typeface="Times New Roman" panose="02020603050405020304" pitchFamily="18" charset="0"/>
              </a:rPr>
              <a:t> </a:t>
            </a:r>
          </a:p>
          <a:p>
            <a:pPr fontAlgn="base">
              <a:spcAft>
                <a:spcPts val="0"/>
              </a:spcAft>
            </a:pPr>
            <a:r>
              <a:rPr lang="en-US" sz="1000" kern="1200" dirty="0">
                <a:solidFill>
                  <a:srgbClr val="7F7F7F"/>
                </a:solidFill>
                <a:effectLst/>
                <a:latin typeface="+mn-lt"/>
                <a:ea typeface="Times New Roman" panose="02020603050405020304" pitchFamily="18" charset="0"/>
                <a:cs typeface="Arial" panose="020B0604020202020204" pitchFamily="34" charset="0"/>
              </a:rPr>
              <a:t>The contents of this presentation are confidential and intended solely for the use of the individual or entity to whom they are addressed. The company accepts no liability for any damage caused by using the content of this presentation.</a:t>
            </a:r>
            <a:endParaRPr lang="en-IN" sz="1000" dirty="0">
              <a:effectLst/>
              <a:latin typeface="+mn-lt"/>
              <a:ea typeface="Times New Roman" panose="02020603050405020304" pitchFamily="18" charset="0"/>
            </a:endParaRPr>
          </a:p>
        </p:txBody>
      </p:sp>
      <p:sp>
        <p:nvSpPr>
          <p:cNvPr id="6" name="Footer Placeholder 4"/>
          <p:cNvSpPr>
            <a:spLocks noGrp="1"/>
          </p:cNvSpPr>
          <p:nvPr>
            <p:ph type="ftr" sz="quarter" idx="3"/>
          </p:nvPr>
        </p:nvSpPr>
        <p:spPr>
          <a:xfrm>
            <a:off x="628650" y="6356354"/>
            <a:ext cx="3086100" cy="365125"/>
          </a:xfrm>
          <a:prstGeom prst="rect">
            <a:avLst/>
          </a:prstGeom>
        </p:spPr>
        <p:txBody>
          <a:bodyPr vert="horz" lIns="91440" tIns="45720" rIns="91440" bIns="45720" rtlCol="0" anchor="ctr"/>
          <a:lstStyle>
            <a:lvl1pPr algn="l">
              <a:defRPr sz="1000">
                <a:solidFill>
                  <a:schemeClr val="bg2"/>
                </a:solidFill>
              </a:defRPr>
            </a:lvl1pPr>
          </a:lstStyle>
          <a:p>
            <a:endParaRPr lang="en-IN"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4971" y="3021037"/>
            <a:ext cx="3591771" cy="1440000"/>
          </a:xfrm>
          <a:prstGeom prst="rect">
            <a:avLst/>
          </a:prstGeom>
        </p:spPr>
      </p:pic>
      <p:cxnSp>
        <p:nvCxnSpPr>
          <p:cNvPr id="13" name="Straight Connector 12"/>
          <p:cNvCxnSpPr/>
          <p:nvPr userDrawn="1"/>
        </p:nvCxnSpPr>
        <p:spPr>
          <a:xfrm>
            <a:off x="721414" y="6396110"/>
            <a:ext cx="7704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7307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4943060" y="1835602"/>
            <a:ext cx="4200939" cy="5022403"/>
          </a:xfrm>
        </p:spPr>
        <p:txBody>
          <a:bodyPr/>
          <a:lstStyle/>
          <a:p>
            <a:endParaRPr lang="en-IN"/>
          </a:p>
        </p:txBody>
      </p:sp>
      <p:sp>
        <p:nvSpPr>
          <p:cNvPr id="9" name="Text Placeholder 8"/>
          <p:cNvSpPr>
            <a:spLocks noGrp="1"/>
          </p:cNvSpPr>
          <p:nvPr>
            <p:ph type="body" sz="quarter" idx="11" hasCustomPrompt="1"/>
          </p:nvPr>
        </p:nvSpPr>
        <p:spPr>
          <a:xfrm>
            <a:off x="2" y="2238787"/>
            <a:ext cx="4604657" cy="1172070"/>
          </a:xfrm>
        </p:spPr>
        <p:txBody>
          <a:bodyPr lIns="432000" anchor="ctr">
            <a:normAutofit/>
          </a:bodyPr>
          <a:lstStyle>
            <a:lvl1pPr marL="0" indent="0" algn="l">
              <a:buNone/>
              <a:defRPr sz="3600">
                <a:solidFill>
                  <a:schemeClr val="accent4"/>
                </a:solidFill>
                <a:latin typeface="Century Gothic" panose="020B0502020202020204" pitchFamily="34" charset="0"/>
              </a:defRPr>
            </a:lvl1pPr>
          </a:lstStyle>
          <a:p>
            <a:pPr lvl="0"/>
            <a:r>
              <a:rPr lang="en-US" dirty="0"/>
              <a:t>Title heading</a:t>
            </a:r>
            <a:endParaRPr lang="en-IN" dirty="0"/>
          </a:p>
        </p:txBody>
      </p:sp>
      <p:sp>
        <p:nvSpPr>
          <p:cNvPr id="11" name="Text Placeholder 10"/>
          <p:cNvSpPr>
            <a:spLocks noGrp="1"/>
          </p:cNvSpPr>
          <p:nvPr>
            <p:ph type="body" sz="quarter" idx="12" hasCustomPrompt="1"/>
          </p:nvPr>
        </p:nvSpPr>
        <p:spPr>
          <a:xfrm>
            <a:off x="0" y="3286980"/>
            <a:ext cx="3581400" cy="602859"/>
          </a:xfrm>
        </p:spPr>
        <p:txBody>
          <a:bodyPr vert="horz" lIns="432000" tIns="45720" rIns="91440" bIns="45720" rtlCol="0" anchor="ctr">
            <a:normAutofit/>
          </a:bodyPr>
          <a:lstStyle>
            <a:lvl1pPr algn="l">
              <a:defRPr lang="en-IN" sz="2000" dirty="0">
                <a:solidFill>
                  <a:schemeClr val="tx2"/>
                </a:solidFill>
                <a:latin typeface="Century Gothic" panose="020B0502020202020204" pitchFamily="34" charset="0"/>
              </a:defRPr>
            </a:lvl1pPr>
          </a:lstStyle>
          <a:p>
            <a:pPr marL="0" lvl="0" indent="0">
              <a:buNone/>
            </a:pPr>
            <a:r>
              <a:rPr lang="en-US" dirty="0"/>
              <a:t>Sub-heading</a:t>
            </a:r>
            <a:endParaRPr lang="en-IN" dirty="0"/>
          </a:p>
        </p:txBody>
      </p:sp>
      <p:sp>
        <p:nvSpPr>
          <p:cNvPr id="13" name="Text Placeholder 12"/>
          <p:cNvSpPr>
            <a:spLocks noGrp="1"/>
          </p:cNvSpPr>
          <p:nvPr>
            <p:ph type="body" sz="quarter" idx="13" hasCustomPrompt="1"/>
          </p:nvPr>
        </p:nvSpPr>
        <p:spPr>
          <a:xfrm>
            <a:off x="2" y="5529268"/>
            <a:ext cx="2344341" cy="479425"/>
          </a:xfrm>
        </p:spPr>
        <p:txBody>
          <a:bodyPr lIns="432000">
            <a:normAutofit/>
          </a:bodyPr>
          <a:lstStyle>
            <a:lvl1pPr marL="0" indent="0">
              <a:buNone/>
              <a:defRPr sz="1200" baseline="0">
                <a:solidFill>
                  <a:schemeClr val="accent4"/>
                </a:solidFill>
              </a:defRPr>
            </a:lvl1pPr>
          </a:lstStyle>
          <a:p>
            <a:pPr lvl="0"/>
            <a:r>
              <a:rPr lang="en-US" dirty="0"/>
              <a:t>Month  Date, Year</a:t>
            </a:r>
            <a:endParaRPr lang="en-IN" dirty="0"/>
          </a:p>
        </p:txBody>
      </p:sp>
      <p:sp>
        <p:nvSpPr>
          <p:cNvPr id="8" name="SmartArt Placeholder 4"/>
          <p:cNvSpPr>
            <a:spLocks noGrp="1"/>
          </p:cNvSpPr>
          <p:nvPr>
            <p:ph type="dgm" sz="quarter" idx="14" hasCustomPrompt="1"/>
          </p:nvPr>
        </p:nvSpPr>
        <p:spPr>
          <a:xfrm>
            <a:off x="7652998" y="676444"/>
            <a:ext cx="1295060" cy="519112"/>
          </a:xfrm>
        </p:spPr>
        <p:txBody>
          <a:bodyPr/>
          <a:lstStyle>
            <a:lvl1pPr marL="0" indent="0">
              <a:buNone/>
              <a:defRPr/>
            </a:lvl1pPr>
          </a:lstStyle>
          <a:p>
            <a:r>
              <a:rPr lang="en-IN" dirty="0"/>
              <a:t>Co-brand</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2001" y="432000"/>
            <a:ext cx="2244857" cy="900000"/>
          </a:xfrm>
          <a:prstGeom prst="rect">
            <a:avLst/>
          </a:prstGeom>
        </p:spPr>
      </p:pic>
    </p:spTree>
    <p:extLst>
      <p:ext uri="{BB962C8B-B14F-4D97-AF65-F5344CB8AC3E}">
        <p14:creationId xmlns:p14="http://schemas.microsoft.com/office/powerpoint/2010/main" val="268446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Slide Number Placeholder 5"/>
          <p:cNvSpPr>
            <a:spLocks noGrp="1"/>
          </p:cNvSpPr>
          <p:nvPr>
            <p:ph type="sldNum" sz="quarter" idx="4"/>
          </p:nvPr>
        </p:nvSpPr>
        <p:spPr>
          <a:xfrm>
            <a:off x="6457950" y="6356355"/>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B267485-5CA0-476E-96CC-1C7E616F2BCA}" type="slidenum">
              <a:rPr lang="en-IN" smtClean="0"/>
              <a:pPr/>
              <a:t>‹#›</a:t>
            </a:fld>
            <a:endParaRPr lang="en-IN"/>
          </a:p>
        </p:txBody>
      </p:sp>
      <p:cxnSp>
        <p:nvCxnSpPr>
          <p:cNvPr id="12" name="Straight Connector 11"/>
          <p:cNvCxnSpPr/>
          <p:nvPr userDrawn="1"/>
        </p:nvCxnSpPr>
        <p:spPr>
          <a:xfrm>
            <a:off x="721414" y="6396110"/>
            <a:ext cx="7704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002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3B383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3"/>
            <a:ext cx="7886700" cy="2852737"/>
          </a:xfrm>
        </p:spPr>
        <p:txBody>
          <a:bodyPr anchor="b"/>
          <a:lstStyle>
            <a:lvl1pPr>
              <a:defRPr sz="4500">
                <a:solidFill>
                  <a:srgbClr val="F79428"/>
                </a:solidFill>
              </a:defRPr>
            </a:lvl1pPr>
          </a:lstStyle>
          <a:p>
            <a:r>
              <a:rPr lang="en-US" dirty="0"/>
              <a:t>Click to edit Master title style</a:t>
            </a:r>
            <a:endParaRPr lang="en-IN" dirty="0"/>
          </a:p>
        </p:txBody>
      </p:sp>
      <p:sp>
        <p:nvSpPr>
          <p:cNvPr id="3" name="Text Placeholder 2"/>
          <p:cNvSpPr>
            <a:spLocks noGrp="1"/>
          </p:cNvSpPr>
          <p:nvPr>
            <p:ph type="body" idx="1"/>
          </p:nvPr>
        </p:nvSpPr>
        <p:spPr>
          <a:xfrm>
            <a:off x="623888" y="4589468"/>
            <a:ext cx="7886700" cy="1500187"/>
          </a:xfrm>
        </p:spPr>
        <p:txBody>
          <a:bodyPr/>
          <a:lstStyle>
            <a:lvl1pPr marL="0" indent="0">
              <a:buNone/>
              <a:defRPr sz="1800">
                <a:solidFill>
                  <a:schemeClr val="bg1"/>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224257039"/>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1_Section Header">
    <p:bg>
      <p:bgPr>
        <a:solidFill>
          <a:srgbClr val="4A206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3"/>
            <a:ext cx="7886700" cy="2852737"/>
          </a:xfrm>
        </p:spPr>
        <p:txBody>
          <a:bodyPr anchor="b"/>
          <a:lstStyle>
            <a:lvl1pPr>
              <a:defRPr sz="4500">
                <a:solidFill>
                  <a:srgbClr val="F79428"/>
                </a:solidFill>
              </a:defRPr>
            </a:lvl1pPr>
          </a:lstStyle>
          <a:p>
            <a:r>
              <a:rPr lang="en-US" dirty="0"/>
              <a:t>Click to edit Master title style</a:t>
            </a:r>
            <a:endParaRPr lang="en-IN" dirty="0"/>
          </a:p>
        </p:txBody>
      </p:sp>
      <p:sp>
        <p:nvSpPr>
          <p:cNvPr id="3" name="Text Placeholder 2"/>
          <p:cNvSpPr>
            <a:spLocks noGrp="1"/>
          </p:cNvSpPr>
          <p:nvPr>
            <p:ph type="body" idx="1"/>
          </p:nvPr>
        </p:nvSpPr>
        <p:spPr>
          <a:xfrm>
            <a:off x="623888" y="4589468"/>
            <a:ext cx="7886700" cy="1500187"/>
          </a:xfrm>
        </p:spPr>
        <p:txBody>
          <a:bodyPr/>
          <a:lstStyle>
            <a:lvl1pPr marL="0" indent="0">
              <a:buNone/>
              <a:defRPr sz="1800">
                <a:solidFill>
                  <a:schemeClr val="bg1"/>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404263815"/>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2_Section Header">
    <p:bg>
      <p:bgPr>
        <a:solidFill>
          <a:srgbClr val="24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3"/>
            <a:ext cx="7886700" cy="2852737"/>
          </a:xfrm>
        </p:spPr>
        <p:txBody>
          <a:bodyPr anchor="b"/>
          <a:lstStyle>
            <a:lvl1pPr>
              <a:defRPr sz="4500">
                <a:solidFill>
                  <a:srgbClr val="F79428"/>
                </a:solidFill>
              </a:defRPr>
            </a:lvl1pPr>
          </a:lstStyle>
          <a:p>
            <a:r>
              <a:rPr lang="en-US" dirty="0"/>
              <a:t>Click to edit Master title style</a:t>
            </a:r>
            <a:endParaRPr lang="en-IN" dirty="0"/>
          </a:p>
        </p:txBody>
      </p:sp>
      <p:sp>
        <p:nvSpPr>
          <p:cNvPr id="3" name="Text Placeholder 2"/>
          <p:cNvSpPr>
            <a:spLocks noGrp="1"/>
          </p:cNvSpPr>
          <p:nvPr>
            <p:ph type="body" idx="1"/>
          </p:nvPr>
        </p:nvSpPr>
        <p:spPr>
          <a:xfrm>
            <a:off x="623888" y="4589468"/>
            <a:ext cx="7886700" cy="1500187"/>
          </a:xfrm>
        </p:spPr>
        <p:txBody>
          <a:bodyPr/>
          <a:lstStyle>
            <a:lvl1pPr marL="0" indent="0">
              <a:buNone/>
              <a:defRPr sz="1800">
                <a:solidFill>
                  <a:schemeClr val="bg1"/>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400636607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7" name="Slide Number Placeholder 5"/>
          <p:cNvSpPr>
            <a:spLocks noGrp="1"/>
          </p:cNvSpPr>
          <p:nvPr>
            <p:ph type="sldNum" sz="quarter" idx="4"/>
          </p:nvPr>
        </p:nvSpPr>
        <p:spPr>
          <a:xfrm>
            <a:off x="6457950" y="6356355"/>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B267485-5CA0-476E-96CC-1C7E616F2BCA}" type="slidenum">
              <a:rPr lang="en-IN" smtClean="0"/>
              <a:pPr/>
              <a:t>‹#›</a:t>
            </a:fld>
            <a:endParaRPr lang="en-IN"/>
          </a:p>
        </p:txBody>
      </p:sp>
      <p:cxnSp>
        <p:nvCxnSpPr>
          <p:cNvPr id="11" name="Straight Connector 10"/>
          <p:cNvCxnSpPr/>
          <p:nvPr userDrawn="1"/>
        </p:nvCxnSpPr>
        <p:spPr>
          <a:xfrm>
            <a:off x="721414" y="6396110"/>
            <a:ext cx="7704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96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Slide Number Placeholder 5"/>
          <p:cNvSpPr>
            <a:spLocks noGrp="1"/>
          </p:cNvSpPr>
          <p:nvPr>
            <p:ph type="sldNum" sz="quarter" idx="4"/>
          </p:nvPr>
        </p:nvSpPr>
        <p:spPr>
          <a:xfrm>
            <a:off x="6457950" y="6356355"/>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B267485-5CA0-476E-96CC-1C7E616F2BCA}" type="slidenum">
              <a:rPr lang="en-IN" smtClean="0"/>
              <a:pPr/>
              <a:t>‹#›</a:t>
            </a:fld>
            <a:endParaRPr lang="en-IN"/>
          </a:p>
        </p:txBody>
      </p:sp>
      <p:cxnSp>
        <p:nvCxnSpPr>
          <p:cNvPr id="14" name="Straight Connector 13"/>
          <p:cNvCxnSpPr/>
          <p:nvPr userDrawn="1"/>
        </p:nvCxnSpPr>
        <p:spPr>
          <a:xfrm>
            <a:off x="721414" y="6396110"/>
            <a:ext cx="7704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9273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dirty="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Edit Master text styles</a:t>
            </a:r>
          </a:p>
        </p:txBody>
      </p:sp>
      <p:sp>
        <p:nvSpPr>
          <p:cNvPr id="6" name="Content Placeholder 5"/>
          <p:cNvSpPr>
            <a:spLocks noGrp="1"/>
          </p:cNvSpPr>
          <p:nvPr>
            <p:ph sz="quarter" idx="4"/>
          </p:nvPr>
        </p:nvSpPr>
        <p:spPr>
          <a:xfrm>
            <a:off x="4629152"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1" name="Slide Number Placeholder 5"/>
          <p:cNvSpPr>
            <a:spLocks noGrp="1"/>
          </p:cNvSpPr>
          <p:nvPr>
            <p:ph type="sldNum" sz="quarter" idx="11"/>
          </p:nvPr>
        </p:nvSpPr>
        <p:spPr>
          <a:xfrm>
            <a:off x="6457950" y="6356355"/>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B267485-5CA0-476E-96CC-1C7E616F2BCA}" type="slidenum">
              <a:rPr lang="en-IN" smtClean="0"/>
              <a:pPr/>
              <a:t>‹#›</a:t>
            </a:fld>
            <a:endParaRPr lang="en-IN"/>
          </a:p>
        </p:txBody>
      </p:sp>
      <p:cxnSp>
        <p:nvCxnSpPr>
          <p:cNvPr id="16" name="Straight Connector 15"/>
          <p:cNvCxnSpPr/>
          <p:nvPr userDrawn="1"/>
        </p:nvCxnSpPr>
        <p:spPr>
          <a:xfrm>
            <a:off x="721414" y="6396110"/>
            <a:ext cx="7704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073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3"/>
          </p:nvPr>
        </p:nvSpPr>
        <p:spPr>
          <a:xfrm>
            <a:off x="628650" y="6356354"/>
            <a:ext cx="3086100" cy="365125"/>
          </a:xfrm>
          <a:prstGeom prst="rect">
            <a:avLst/>
          </a:prstGeom>
        </p:spPr>
        <p:txBody>
          <a:bodyPr vert="horz" lIns="91440" tIns="45720" rIns="91440" bIns="45720" rtlCol="0" anchor="ctr"/>
          <a:lstStyle>
            <a:lvl1pPr algn="l">
              <a:defRPr sz="1000">
                <a:solidFill>
                  <a:schemeClr val="bg2"/>
                </a:solidFill>
              </a:defRPr>
            </a:lvl1pPr>
          </a:lstStyle>
          <a:p>
            <a:endParaRPr lang="en-IN" dirty="0"/>
          </a:p>
        </p:txBody>
      </p:sp>
      <p:sp>
        <p:nvSpPr>
          <p:cNvPr id="6" name="Slide Number Placeholder 5"/>
          <p:cNvSpPr>
            <a:spLocks noGrp="1"/>
          </p:cNvSpPr>
          <p:nvPr>
            <p:ph type="sldNum" sz="quarter" idx="4"/>
          </p:nvPr>
        </p:nvSpPr>
        <p:spPr>
          <a:xfrm>
            <a:off x="6457950" y="6356355"/>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B267485-5CA0-476E-96CC-1C7E616F2BCA}" type="slidenum">
              <a:rPr lang="en-IN" smtClean="0"/>
              <a:pPr/>
              <a:t>‹#›</a:t>
            </a:fld>
            <a:endParaRPr lang="en-IN"/>
          </a:p>
        </p:txBody>
      </p:sp>
    </p:spTree>
    <p:extLst>
      <p:ext uri="{BB962C8B-B14F-4D97-AF65-F5344CB8AC3E}">
        <p14:creationId xmlns:p14="http://schemas.microsoft.com/office/powerpoint/2010/main" val="4245799800"/>
      </p:ext>
    </p:extLst>
  </p:cSld>
  <p:clrMap bg1="lt1" tx1="dk1" bg2="lt2" tx2="dk2" accent1="accent1" accent2="accent2" accent3="accent3" accent4="accent4" accent5="accent5" accent6="accent6" hlink="hlink" folHlink="folHlink"/>
  <p:sldLayoutIdLst>
    <p:sldLayoutId id="2147483677" r:id="rId1"/>
    <p:sldLayoutId id="2147483739" r:id="rId2"/>
    <p:sldLayoutId id="2147483667" r:id="rId3"/>
    <p:sldLayoutId id="2147483668" r:id="rId4"/>
    <p:sldLayoutId id="2147483680" r:id="rId5"/>
    <p:sldLayoutId id="2147483681" r:id="rId6"/>
    <p:sldLayoutId id="2147483679" r:id="rId7"/>
    <p:sldLayoutId id="2147483669" r:id="rId8"/>
    <p:sldLayoutId id="2147483670" r:id="rId9"/>
    <p:sldLayoutId id="2147483672" r:id="rId10"/>
    <p:sldLayoutId id="2147483682" r:id="rId11"/>
    <p:sldLayoutId id="2147483673" r:id="rId12"/>
    <p:sldLayoutId id="2147483674" r:id="rId13"/>
    <p:sldLayoutId id="2147483675" r:id="rId14"/>
    <p:sldLayoutId id="2147483676" r:id="rId15"/>
    <p:sldLayoutId id="2147483701" r:id="rId16"/>
    <p:sldLayoutId id="2147483683" r:id="rId17"/>
  </p:sldLayoutIdLst>
  <p:hf hdr="0" ftr="0" dt="0"/>
  <p:txStyles>
    <p:titleStyle>
      <a:lvl1pPr algn="l" defTabSz="685783" rtl="0" eaLnBrk="1" latinLnBrk="0" hangingPunct="1">
        <a:lnSpc>
          <a:spcPct val="90000"/>
        </a:lnSpc>
        <a:spcBef>
          <a:spcPct val="0"/>
        </a:spcBef>
        <a:buNone/>
        <a:defRPr sz="3200" kern="1200">
          <a:solidFill>
            <a:schemeClr val="accent4"/>
          </a:solidFill>
          <a:latin typeface="Century Gothic" panose="020B0502020202020204" pitchFamily="34" charset="0"/>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400" kern="1200">
          <a:solidFill>
            <a:srgbClr val="3B3838"/>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2400" kern="1200">
          <a:solidFill>
            <a:srgbClr val="3B3838"/>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2400" kern="1200">
          <a:solidFill>
            <a:srgbClr val="3B3838"/>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2400" kern="1200">
          <a:solidFill>
            <a:srgbClr val="3B3838"/>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2400" kern="1200">
          <a:solidFill>
            <a:srgbClr val="3B3838"/>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AU" dirty="0"/>
              <a:t>Training Sessions</a:t>
            </a:r>
            <a:endParaRPr lang="en-US" dirty="0"/>
          </a:p>
        </p:txBody>
      </p:sp>
      <p:sp>
        <p:nvSpPr>
          <p:cNvPr id="7171" name="Content Placeholder 2"/>
          <p:cNvSpPr>
            <a:spLocks noGrp="1"/>
          </p:cNvSpPr>
          <p:nvPr>
            <p:ph idx="1"/>
          </p:nvPr>
        </p:nvSpPr>
        <p:spPr>
          <a:xfrm>
            <a:off x="628650" y="1690692"/>
            <a:ext cx="7886700" cy="4351338"/>
          </a:xfrm>
        </p:spPr>
        <p:txBody>
          <a:bodyPr/>
          <a:lstStyle/>
          <a:p>
            <a:pPr algn="just"/>
            <a:r>
              <a:rPr lang="en-AU" dirty="0"/>
              <a:t>These study packs are intended as lessons directly in line with the chapters in the ISTQB Foundation syllabus.</a:t>
            </a:r>
          </a:p>
          <a:p>
            <a:r>
              <a:rPr lang="en-AU" b="1" dirty="0"/>
              <a:t>There are 6 Main Modules</a:t>
            </a:r>
          </a:p>
          <a:p>
            <a:pPr marL="638175" lvl="1" indent="-342900">
              <a:buFontTx/>
              <a:buAutoNum type="arabicPeriod"/>
            </a:pPr>
            <a:r>
              <a:rPr lang="en-AU" dirty="0"/>
              <a:t>Fundamentals of Testing</a:t>
            </a:r>
          </a:p>
          <a:p>
            <a:pPr marL="638175" lvl="1" indent="-342900">
              <a:buFontTx/>
              <a:buAutoNum type="arabicPeriod"/>
            </a:pPr>
            <a:r>
              <a:rPr lang="en-AU" b="1" dirty="0"/>
              <a:t>Testing Throughout the Software Life Cycle</a:t>
            </a:r>
          </a:p>
          <a:p>
            <a:pPr marL="638175" lvl="1" indent="-342900">
              <a:buFontTx/>
              <a:buAutoNum type="arabicPeriod"/>
            </a:pPr>
            <a:r>
              <a:rPr lang="en-AU" dirty="0"/>
              <a:t>Static Techniques</a:t>
            </a:r>
          </a:p>
          <a:p>
            <a:pPr marL="638175" lvl="1" indent="-342900">
              <a:buFontTx/>
              <a:buAutoNum type="arabicPeriod"/>
            </a:pPr>
            <a:r>
              <a:rPr lang="en-AU" dirty="0"/>
              <a:t>Test Design Techniques</a:t>
            </a:r>
          </a:p>
          <a:p>
            <a:pPr marL="638175" lvl="1" indent="-342900">
              <a:buFontTx/>
              <a:buAutoNum type="arabicPeriod"/>
            </a:pPr>
            <a:r>
              <a:rPr lang="en-AU" dirty="0"/>
              <a:t>Test Management</a:t>
            </a:r>
          </a:p>
          <a:p>
            <a:pPr marL="638175" lvl="1" indent="-342900">
              <a:buFontTx/>
              <a:buAutoNum type="arabicPeriod"/>
            </a:pPr>
            <a:r>
              <a:rPr lang="en-AU" dirty="0"/>
              <a:t>Tool Support for Testing</a:t>
            </a:r>
          </a:p>
        </p:txBody>
      </p:sp>
    </p:spTree>
    <p:extLst>
      <p:ext uri="{BB962C8B-B14F-4D97-AF65-F5344CB8AC3E}">
        <p14:creationId xmlns:p14="http://schemas.microsoft.com/office/powerpoint/2010/main" val="681955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AU" dirty="0"/>
              <a:t>Example of Multiple Test Levels:</a:t>
            </a:r>
          </a:p>
        </p:txBody>
      </p:sp>
      <p:sp>
        <p:nvSpPr>
          <p:cNvPr id="3" name="Content Placeholder 2"/>
          <p:cNvSpPr>
            <a:spLocks noGrp="1"/>
          </p:cNvSpPr>
          <p:nvPr>
            <p:ph idx="1"/>
          </p:nvPr>
        </p:nvSpPr>
        <p:spPr/>
        <p:txBody>
          <a:bodyPr/>
          <a:lstStyle/>
          <a:p>
            <a:pPr algn="just"/>
            <a:r>
              <a:rPr lang="en-US" sz="1725" dirty="0"/>
              <a:t>For the integration of a Commercial Off-The-Shelf (COTS) software product into a system, the purchaser may perform integration testing at the system level (e.g., integration to the infrastructure and other systems, or system deployment) and acceptance testing (functional and/or non-functional, and user and/or operational testing).</a:t>
            </a:r>
          </a:p>
          <a:p>
            <a:endParaRPr lang="en-US" sz="1725" dirty="0"/>
          </a:p>
          <a:p>
            <a:endParaRPr lang="en-US" sz="1725" dirty="0"/>
          </a:p>
          <a:p>
            <a:r>
              <a:rPr lang="en-US" sz="1725" dirty="0"/>
              <a:t>What test levels would you do for a SAP implementation?</a:t>
            </a:r>
          </a:p>
          <a:p>
            <a:pPr lvl="1" algn="just"/>
            <a:r>
              <a:rPr lang="en-AU" sz="1725" dirty="0"/>
              <a:t>Unit testing on customisations, System testing, integration testing with other systems, acceptance testing…</a:t>
            </a:r>
          </a:p>
          <a:p>
            <a:endParaRPr lang="en-AU" sz="1725" dirty="0"/>
          </a:p>
        </p:txBody>
      </p:sp>
      <p:sp>
        <p:nvSpPr>
          <p:cNvPr id="16388" name="Slide Number Placeholder 3"/>
          <p:cNvSpPr>
            <a:spLocks noGrp="1"/>
          </p:cNvSpPr>
          <p:nvPr>
            <p:ph type="sldNum" sz="quarter" idx="4294967295"/>
          </p:nvPr>
        </p:nvSpPr>
        <p:spPr bwMode="auto">
          <a:xfrm>
            <a:off x="8115300" y="6423003"/>
            <a:ext cx="2057400" cy="27384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557213" indent="-214313" eaLnBrk="0" hangingPunct="0">
              <a:defRPr>
                <a:solidFill>
                  <a:schemeClr val="tx1"/>
                </a:solidFill>
                <a:latin typeface="Arial" charset="0"/>
              </a:defRPr>
            </a:lvl2pPr>
            <a:lvl3pPr marL="857250" indent="-171450" eaLnBrk="0" hangingPunct="0">
              <a:defRPr>
                <a:solidFill>
                  <a:schemeClr val="tx1"/>
                </a:solidFill>
                <a:latin typeface="Arial" charset="0"/>
              </a:defRPr>
            </a:lvl3pPr>
            <a:lvl4pPr marL="1200150" indent="-171450" eaLnBrk="0" hangingPunct="0">
              <a:defRPr>
                <a:solidFill>
                  <a:schemeClr val="tx1"/>
                </a:solidFill>
                <a:latin typeface="Arial" charset="0"/>
              </a:defRPr>
            </a:lvl4pPr>
            <a:lvl5pPr marL="1543050" indent="-171450" eaLnBrk="0" hangingPunct="0">
              <a:defRPr>
                <a:solidFill>
                  <a:schemeClr val="tx1"/>
                </a:solidFill>
                <a:latin typeface="Arial" charset="0"/>
              </a:defRPr>
            </a:lvl5pPr>
            <a:lvl6pPr marL="1885950" indent="-171450" eaLnBrk="0" fontAlgn="base" hangingPunct="0">
              <a:spcBef>
                <a:spcPct val="0"/>
              </a:spcBef>
              <a:spcAft>
                <a:spcPct val="0"/>
              </a:spcAft>
              <a:defRPr>
                <a:solidFill>
                  <a:schemeClr val="tx1"/>
                </a:solidFill>
                <a:latin typeface="Arial" charset="0"/>
              </a:defRPr>
            </a:lvl6pPr>
            <a:lvl7pPr marL="2228850" indent="-171450" eaLnBrk="0" fontAlgn="base" hangingPunct="0">
              <a:spcBef>
                <a:spcPct val="0"/>
              </a:spcBef>
              <a:spcAft>
                <a:spcPct val="0"/>
              </a:spcAft>
              <a:defRPr>
                <a:solidFill>
                  <a:schemeClr val="tx1"/>
                </a:solidFill>
                <a:latin typeface="Arial" charset="0"/>
              </a:defRPr>
            </a:lvl7pPr>
            <a:lvl8pPr marL="2571750" indent="-171450" eaLnBrk="0" fontAlgn="base" hangingPunct="0">
              <a:spcBef>
                <a:spcPct val="0"/>
              </a:spcBef>
              <a:spcAft>
                <a:spcPct val="0"/>
              </a:spcAft>
              <a:defRPr>
                <a:solidFill>
                  <a:schemeClr val="tx1"/>
                </a:solidFill>
                <a:latin typeface="Arial" charset="0"/>
              </a:defRPr>
            </a:lvl8pPr>
            <a:lvl9pPr marL="2914650" indent="-171450" eaLnBrk="0" fontAlgn="base" hangingPunct="0">
              <a:spcBef>
                <a:spcPct val="0"/>
              </a:spcBef>
              <a:spcAft>
                <a:spcPct val="0"/>
              </a:spcAft>
              <a:defRPr>
                <a:solidFill>
                  <a:schemeClr val="tx1"/>
                </a:solidFill>
                <a:latin typeface="Arial" charset="0"/>
              </a:defRPr>
            </a:lvl9pPr>
          </a:lstStyle>
          <a:p>
            <a:pPr eaLnBrk="1" fontAlgn="base" hangingPunct="1">
              <a:spcAft>
                <a:spcPct val="0"/>
              </a:spcAft>
            </a:pPr>
            <a:fld id="{DB17413F-4FB1-4CCA-8C84-E1CFD00203CD}" type="slidenum">
              <a:rPr lang="en-US" sz="1050" smtClean="0">
                <a:solidFill>
                  <a:schemeClr val="tx2"/>
                </a:solidFill>
                <a:latin typeface="Calibri" pitchFamily="34" charset="0"/>
              </a:rPr>
              <a:pPr eaLnBrk="1" fontAlgn="base" hangingPunct="1">
                <a:spcAft>
                  <a:spcPct val="0"/>
                </a:spcAft>
              </a:pPr>
              <a:t>10</a:t>
            </a:fld>
            <a:endParaRPr lang="en-US" dirty="0">
              <a:solidFill>
                <a:schemeClr val="tx2"/>
              </a:solidFill>
              <a:latin typeface="Calibri" pitchFamily="34" charset="0"/>
            </a:endParaRPr>
          </a:p>
        </p:txBody>
      </p:sp>
    </p:spTree>
    <p:extLst>
      <p:ext uri="{BB962C8B-B14F-4D97-AF65-F5344CB8AC3E}">
        <p14:creationId xmlns:p14="http://schemas.microsoft.com/office/powerpoint/2010/main" val="283072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88514" y="2541659"/>
            <a:ext cx="7886700" cy="1325563"/>
          </a:xfrm>
          <a:effectLst>
            <a:outerShdw sx="1000" sy="1000" algn="ctr" rotWithShape="0">
              <a:schemeClr val="tx1"/>
            </a:outerShdw>
          </a:effectLst>
        </p:spPr>
        <p:txBody>
          <a:bodyPr/>
          <a:lstStyle/>
          <a:p>
            <a:pPr eaLnBrk="1" hangingPunct="1">
              <a:defRPr/>
            </a:pPr>
            <a:r>
              <a:rPr lang="en-AU" dirty="0">
                <a:solidFill>
                  <a:srgbClr val="F79428"/>
                </a:solidFill>
              </a:rPr>
              <a:t>2.2 Test Levels</a:t>
            </a:r>
            <a:endParaRPr lang="en-US" dirty="0">
              <a:solidFill>
                <a:srgbClr val="F79428"/>
              </a:solidFill>
            </a:endParaRPr>
          </a:p>
        </p:txBody>
      </p:sp>
      <p:sp>
        <p:nvSpPr>
          <p:cNvPr id="17411" name="Slide Number Placeholder 1"/>
          <p:cNvSpPr>
            <a:spLocks noGrp="1"/>
          </p:cNvSpPr>
          <p:nvPr>
            <p:ph type="sldNum" sz="quarter" idx="4"/>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557213" indent="-214313" eaLnBrk="0" hangingPunct="0">
              <a:defRPr>
                <a:solidFill>
                  <a:schemeClr val="tx1"/>
                </a:solidFill>
                <a:latin typeface="Arial" charset="0"/>
              </a:defRPr>
            </a:lvl2pPr>
            <a:lvl3pPr marL="857250" indent="-171450" eaLnBrk="0" hangingPunct="0">
              <a:defRPr>
                <a:solidFill>
                  <a:schemeClr val="tx1"/>
                </a:solidFill>
                <a:latin typeface="Arial" charset="0"/>
              </a:defRPr>
            </a:lvl3pPr>
            <a:lvl4pPr marL="1200150" indent="-171450" eaLnBrk="0" hangingPunct="0">
              <a:defRPr>
                <a:solidFill>
                  <a:schemeClr val="tx1"/>
                </a:solidFill>
                <a:latin typeface="Arial" charset="0"/>
              </a:defRPr>
            </a:lvl4pPr>
            <a:lvl5pPr marL="1543050" indent="-171450" eaLnBrk="0" hangingPunct="0">
              <a:defRPr>
                <a:solidFill>
                  <a:schemeClr val="tx1"/>
                </a:solidFill>
                <a:latin typeface="Arial" charset="0"/>
              </a:defRPr>
            </a:lvl5pPr>
            <a:lvl6pPr marL="1885950" indent="-171450" eaLnBrk="0" fontAlgn="base" hangingPunct="0">
              <a:spcBef>
                <a:spcPct val="0"/>
              </a:spcBef>
              <a:spcAft>
                <a:spcPct val="0"/>
              </a:spcAft>
              <a:defRPr>
                <a:solidFill>
                  <a:schemeClr val="tx1"/>
                </a:solidFill>
                <a:latin typeface="Arial" charset="0"/>
              </a:defRPr>
            </a:lvl6pPr>
            <a:lvl7pPr marL="2228850" indent="-171450" eaLnBrk="0" fontAlgn="base" hangingPunct="0">
              <a:spcBef>
                <a:spcPct val="0"/>
              </a:spcBef>
              <a:spcAft>
                <a:spcPct val="0"/>
              </a:spcAft>
              <a:defRPr>
                <a:solidFill>
                  <a:schemeClr val="tx1"/>
                </a:solidFill>
                <a:latin typeface="Arial" charset="0"/>
              </a:defRPr>
            </a:lvl7pPr>
            <a:lvl8pPr marL="2571750" indent="-171450" eaLnBrk="0" fontAlgn="base" hangingPunct="0">
              <a:spcBef>
                <a:spcPct val="0"/>
              </a:spcBef>
              <a:spcAft>
                <a:spcPct val="0"/>
              </a:spcAft>
              <a:defRPr>
                <a:solidFill>
                  <a:schemeClr val="tx1"/>
                </a:solidFill>
                <a:latin typeface="Arial" charset="0"/>
              </a:defRPr>
            </a:lvl8pPr>
            <a:lvl9pPr marL="2914650" indent="-171450" eaLnBrk="0" fontAlgn="base" hangingPunct="0">
              <a:spcBef>
                <a:spcPct val="0"/>
              </a:spcBef>
              <a:spcAft>
                <a:spcPct val="0"/>
              </a:spcAft>
              <a:defRPr>
                <a:solidFill>
                  <a:schemeClr val="tx1"/>
                </a:solidFill>
                <a:latin typeface="Arial" charset="0"/>
              </a:defRPr>
            </a:lvl9pPr>
          </a:lstStyle>
          <a:p>
            <a:pPr eaLnBrk="1" fontAlgn="base" hangingPunct="1">
              <a:spcAft>
                <a:spcPct val="0"/>
              </a:spcAft>
            </a:pPr>
            <a:fld id="{C09AB9DE-45C3-43F5-9D9F-8E504F039104}" type="slidenum">
              <a:rPr lang="en-US" sz="1050" smtClean="0">
                <a:solidFill>
                  <a:schemeClr val="tx2"/>
                </a:solidFill>
                <a:latin typeface="Calibri" pitchFamily="34" charset="0"/>
              </a:rPr>
              <a:pPr eaLnBrk="1" fontAlgn="base" hangingPunct="1">
                <a:spcAft>
                  <a:spcPct val="0"/>
                </a:spcAft>
              </a:pPr>
              <a:t>11</a:t>
            </a:fld>
            <a:endParaRPr lang="en-US" dirty="0">
              <a:solidFill>
                <a:schemeClr val="tx2"/>
              </a:solidFill>
              <a:latin typeface="Calibri" pitchFamily="34" charset="0"/>
            </a:endParaRPr>
          </a:p>
        </p:txBody>
      </p:sp>
    </p:spTree>
    <p:extLst>
      <p:ext uri="{BB962C8B-B14F-4D97-AF65-F5344CB8AC3E}">
        <p14:creationId xmlns:p14="http://schemas.microsoft.com/office/powerpoint/2010/main" val="3890437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eaLnBrk="1" hangingPunct="1">
              <a:defRPr/>
            </a:pPr>
            <a:r>
              <a:rPr lang="en-AU" dirty="0">
                <a:solidFill>
                  <a:srgbClr val="F79428"/>
                </a:solidFill>
              </a:rPr>
              <a:t>Component Testing</a:t>
            </a:r>
            <a:endParaRPr lang="en-US" dirty="0">
              <a:solidFill>
                <a:srgbClr val="F79428"/>
              </a:solidFill>
            </a:endParaRPr>
          </a:p>
        </p:txBody>
      </p:sp>
      <p:sp>
        <p:nvSpPr>
          <p:cNvPr id="18435" name="Slide Number Placeholder 1"/>
          <p:cNvSpPr>
            <a:spLocks noGrp="1"/>
          </p:cNvSpPr>
          <p:nvPr>
            <p:ph type="sldNum" sz="quarter" idx="4"/>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557213" indent="-214313" eaLnBrk="0" hangingPunct="0">
              <a:defRPr>
                <a:solidFill>
                  <a:schemeClr val="tx1"/>
                </a:solidFill>
                <a:latin typeface="Arial" charset="0"/>
              </a:defRPr>
            </a:lvl2pPr>
            <a:lvl3pPr marL="857250" indent="-171450" eaLnBrk="0" hangingPunct="0">
              <a:defRPr>
                <a:solidFill>
                  <a:schemeClr val="tx1"/>
                </a:solidFill>
                <a:latin typeface="Arial" charset="0"/>
              </a:defRPr>
            </a:lvl3pPr>
            <a:lvl4pPr marL="1200150" indent="-171450" eaLnBrk="0" hangingPunct="0">
              <a:defRPr>
                <a:solidFill>
                  <a:schemeClr val="tx1"/>
                </a:solidFill>
                <a:latin typeface="Arial" charset="0"/>
              </a:defRPr>
            </a:lvl4pPr>
            <a:lvl5pPr marL="1543050" indent="-171450" eaLnBrk="0" hangingPunct="0">
              <a:defRPr>
                <a:solidFill>
                  <a:schemeClr val="tx1"/>
                </a:solidFill>
                <a:latin typeface="Arial" charset="0"/>
              </a:defRPr>
            </a:lvl5pPr>
            <a:lvl6pPr marL="1885950" indent="-171450" eaLnBrk="0" fontAlgn="base" hangingPunct="0">
              <a:spcBef>
                <a:spcPct val="0"/>
              </a:spcBef>
              <a:spcAft>
                <a:spcPct val="0"/>
              </a:spcAft>
              <a:defRPr>
                <a:solidFill>
                  <a:schemeClr val="tx1"/>
                </a:solidFill>
                <a:latin typeface="Arial" charset="0"/>
              </a:defRPr>
            </a:lvl6pPr>
            <a:lvl7pPr marL="2228850" indent="-171450" eaLnBrk="0" fontAlgn="base" hangingPunct="0">
              <a:spcBef>
                <a:spcPct val="0"/>
              </a:spcBef>
              <a:spcAft>
                <a:spcPct val="0"/>
              </a:spcAft>
              <a:defRPr>
                <a:solidFill>
                  <a:schemeClr val="tx1"/>
                </a:solidFill>
                <a:latin typeface="Arial" charset="0"/>
              </a:defRPr>
            </a:lvl7pPr>
            <a:lvl8pPr marL="2571750" indent="-171450" eaLnBrk="0" fontAlgn="base" hangingPunct="0">
              <a:spcBef>
                <a:spcPct val="0"/>
              </a:spcBef>
              <a:spcAft>
                <a:spcPct val="0"/>
              </a:spcAft>
              <a:defRPr>
                <a:solidFill>
                  <a:schemeClr val="tx1"/>
                </a:solidFill>
                <a:latin typeface="Arial" charset="0"/>
              </a:defRPr>
            </a:lvl8pPr>
            <a:lvl9pPr marL="2914650" indent="-171450" eaLnBrk="0" fontAlgn="base" hangingPunct="0">
              <a:spcBef>
                <a:spcPct val="0"/>
              </a:spcBef>
              <a:spcAft>
                <a:spcPct val="0"/>
              </a:spcAft>
              <a:defRPr>
                <a:solidFill>
                  <a:schemeClr val="tx1"/>
                </a:solidFill>
                <a:latin typeface="Arial" charset="0"/>
              </a:defRPr>
            </a:lvl9pPr>
          </a:lstStyle>
          <a:p>
            <a:pPr eaLnBrk="1" fontAlgn="base" hangingPunct="1">
              <a:spcAft>
                <a:spcPct val="0"/>
              </a:spcAft>
            </a:pPr>
            <a:fld id="{11B076D6-315B-4B3A-8810-66A2B671D3E5}" type="slidenum">
              <a:rPr lang="en-US" smtClean="0">
                <a:solidFill>
                  <a:schemeClr val="tx2"/>
                </a:solidFill>
                <a:latin typeface="Calibri" pitchFamily="34" charset="0"/>
              </a:rPr>
              <a:pPr eaLnBrk="1" fontAlgn="base" hangingPunct="1">
                <a:spcAft>
                  <a:spcPct val="0"/>
                </a:spcAft>
              </a:pPr>
              <a:t>12</a:t>
            </a:fld>
            <a:endParaRPr lang="en-US" dirty="0">
              <a:solidFill>
                <a:schemeClr val="tx2"/>
              </a:solidFill>
              <a:latin typeface="Calibri" pitchFamily="34" charset="0"/>
            </a:endParaRPr>
          </a:p>
        </p:txBody>
      </p:sp>
      <p:sp>
        <p:nvSpPr>
          <p:cNvPr id="6" name="Content Placeholder 2"/>
          <p:cNvSpPr txBox="1">
            <a:spLocks/>
          </p:cNvSpPr>
          <p:nvPr/>
        </p:nvSpPr>
        <p:spPr bwMode="auto">
          <a:xfrm>
            <a:off x="501068" y="1122706"/>
            <a:ext cx="8141863" cy="4050330"/>
          </a:xfrm>
          <a:prstGeom prst="rect">
            <a:avLst/>
          </a:prstGeom>
          <a:noFill/>
          <a:ln w="9525">
            <a:noFill/>
            <a:miter lim="800000"/>
            <a:headEnd/>
            <a:tailEnd/>
          </a:ln>
        </p:spPr>
        <p:txBody>
          <a:bodyPr anchor="b"/>
          <a:lstStyle/>
          <a:p>
            <a:pPr defTabSz="711994" eaLnBrk="0" hangingPunct="0">
              <a:spcBef>
                <a:spcPct val="20000"/>
              </a:spcBef>
              <a:buClr>
                <a:schemeClr val="tx2"/>
              </a:buClr>
              <a:defRPr/>
            </a:pPr>
            <a:r>
              <a:rPr lang="en-AU" sz="1500" kern="0" dirty="0"/>
              <a:t>Component Testing (Also known as Unit, Module or  Program Testing) is the first test that a software program/code has to go through before being linked with other areas of the system.</a:t>
            </a:r>
          </a:p>
          <a:p>
            <a:pPr defTabSz="711994" eaLnBrk="0" hangingPunct="0">
              <a:spcBef>
                <a:spcPct val="20000"/>
              </a:spcBef>
              <a:buClr>
                <a:schemeClr val="tx2"/>
              </a:buClr>
              <a:defRPr/>
            </a:pPr>
            <a:endParaRPr lang="en-AU" sz="1500" kern="0" dirty="0"/>
          </a:p>
          <a:p>
            <a:pPr defTabSz="711994" eaLnBrk="0" hangingPunct="0">
              <a:spcBef>
                <a:spcPct val="20000"/>
              </a:spcBef>
              <a:buClr>
                <a:schemeClr val="tx2"/>
              </a:buClr>
              <a:defRPr/>
            </a:pPr>
            <a:r>
              <a:rPr lang="en-AU" sz="1500" kern="0" dirty="0"/>
              <a:t>Why?: to check for defects and check functioning of an individual piece of code like program, object or class.</a:t>
            </a:r>
          </a:p>
          <a:p>
            <a:pPr defTabSz="711994" eaLnBrk="0" hangingPunct="0">
              <a:spcBef>
                <a:spcPct val="20000"/>
              </a:spcBef>
              <a:buClr>
                <a:schemeClr val="tx2"/>
              </a:buClr>
              <a:defRPr/>
            </a:pPr>
            <a:endParaRPr lang="en-AU" sz="1500" kern="0" dirty="0"/>
          </a:p>
          <a:p>
            <a:pPr defTabSz="711994" eaLnBrk="0" hangingPunct="0">
              <a:spcBef>
                <a:spcPct val="20000"/>
              </a:spcBef>
              <a:buClr>
                <a:schemeClr val="tx2"/>
              </a:buClr>
              <a:defRPr/>
            </a:pPr>
            <a:r>
              <a:rPr lang="en-AU" sz="1500" kern="0" dirty="0"/>
              <a:t>When?: At the time of code development. Defect usually fixed straight away</a:t>
            </a:r>
          </a:p>
          <a:p>
            <a:pPr defTabSz="711994" eaLnBrk="0" hangingPunct="0">
              <a:spcBef>
                <a:spcPct val="20000"/>
              </a:spcBef>
              <a:buClr>
                <a:schemeClr val="tx2"/>
              </a:buClr>
              <a:defRPr/>
            </a:pPr>
            <a:endParaRPr lang="en-AU" sz="1500" kern="0" dirty="0"/>
          </a:p>
          <a:p>
            <a:pPr defTabSz="711994" eaLnBrk="0" hangingPunct="0">
              <a:spcBef>
                <a:spcPct val="20000"/>
              </a:spcBef>
              <a:buClr>
                <a:schemeClr val="tx2"/>
              </a:buClr>
              <a:defRPr/>
            </a:pPr>
            <a:r>
              <a:rPr lang="en-AU" sz="1500" kern="0" dirty="0"/>
              <a:t>How?: Dry run of code using stubs, drivers and Simulators, Test Driven Development (Test First </a:t>
            </a:r>
            <a:br>
              <a:rPr lang="en-AU" sz="1500" kern="0" dirty="0"/>
            </a:br>
            <a:r>
              <a:rPr lang="en-AU" sz="1500" kern="0" dirty="0"/>
              <a:t>approach), unit test framework, debugging tool</a:t>
            </a:r>
          </a:p>
          <a:p>
            <a:pPr defTabSz="711994" eaLnBrk="0" hangingPunct="0">
              <a:spcBef>
                <a:spcPct val="20000"/>
              </a:spcBef>
              <a:buClr>
                <a:schemeClr val="tx2"/>
              </a:buClr>
              <a:defRPr/>
            </a:pPr>
            <a:endParaRPr lang="en-AU" sz="1500" kern="0" dirty="0"/>
          </a:p>
          <a:p>
            <a:pPr defTabSz="711994" eaLnBrk="0" hangingPunct="0">
              <a:spcBef>
                <a:spcPct val="20000"/>
              </a:spcBef>
              <a:buClr>
                <a:schemeClr val="tx2"/>
              </a:buClr>
              <a:defRPr/>
            </a:pPr>
            <a:r>
              <a:rPr lang="en-AU" sz="1500" kern="0" dirty="0"/>
              <a:t>Targets?: to check functionality and non functional aspects like robustness, memory leakage etc.</a:t>
            </a:r>
          </a:p>
        </p:txBody>
      </p:sp>
    </p:spTree>
    <p:extLst>
      <p:ext uri="{BB962C8B-B14F-4D97-AF65-F5344CB8AC3E}">
        <p14:creationId xmlns:p14="http://schemas.microsoft.com/office/powerpoint/2010/main" val="1683736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4"/>
          <p:cNvSpPr>
            <a:spLocks noGrp="1"/>
          </p:cNvSpPr>
          <p:nvPr>
            <p:ph type="title"/>
          </p:nvPr>
        </p:nvSpPr>
        <p:spPr/>
        <p:txBody>
          <a:bodyPr/>
          <a:lstStyle/>
          <a:p>
            <a:r>
              <a:rPr lang="en-AU" dirty="0"/>
              <a:t>Component Testing</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788813247"/>
              </p:ext>
            </p:extLst>
          </p:nvPr>
        </p:nvGraphicFramePr>
        <p:xfrm>
          <a:off x="628650" y="1664443"/>
          <a:ext cx="8013074" cy="38874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460" name="Slide Number Placeholder 3"/>
          <p:cNvSpPr>
            <a:spLocks noGrp="1"/>
          </p:cNvSpPr>
          <p:nvPr>
            <p:ph type="sldNum" sz="quarter" idx="4294967295"/>
          </p:nvPr>
        </p:nvSpPr>
        <p:spPr bwMode="auto">
          <a:xfrm>
            <a:off x="8115300" y="6546612"/>
            <a:ext cx="2057400" cy="27384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557213" indent="-214313" eaLnBrk="0" hangingPunct="0">
              <a:defRPr>
                <a:solidFill>
                  <a:schemeClr val="tx1"/>
                </a:solidFill>
                <a:latin typeface="Arial" charset="0"/>
              </a:defRPr>
            </a:lvl2pPr>
            <a:lvl3pPr marL="857250" indent="-171450" eaLnBrk="0" hangingPunct="0">
              <a:defRPr>
                <a:solidFill>
                  <a:schemeClr val="tx1"/>
                </a:solidFill>
                <a:latin typeface="Arial" charset="0"/>
              </a:defRPr>
            </a:lvl3pPr>
            <a:lvl4pPr marL="1200150" indent="-171450" eaLnBrk="0" hangingPunct="0">
              <a:defRPr>
                <a:solidFill>
                  <a:schemeClr val="tx1"/>
                </a:solidFill>
                <a:latin typeface="Arial" charset="0"/>
              </a:defRPr>
            </a:lvl4pPr>
            <a:lvl5pPr marL="1543050" indent="-171450" eaLnBrk="0" hangingPunct="0">
              <a:defRPr>
                <a:solidFill>
                  <a:schemeClr val="tx1"/>
                </a:solidFill>
                <a:latin typeface="Arial" charset="0"/>
              </a:defRPr>
            </a:lvl5pPr>
            <a:lvl6pPr marL="1885950" indent="-171450" eaLnBrk="0" fontAlgn="base" hangingPunct="0">
              <a:spcBef>
                <a:spcPct val="0"/>
              </a:spcBef>
              <a:spcAft>
                <a:spcPct val="0"/>
              </a:spcAft>
              <a:defRPr>
                <a:solidFill>
                  <a:schemeClr val="tx1"/>
                </a:solidFill>
                <a:latin typeface="Arial" charset="0"/>
              </a:defRPr>
            </a:lvl6pPr>
            <a:lvl7pPr marL="2228850" indent="-171450" eaLnBrk="0" fontAlgn="base" hangingPunct="0">
              <a:spcBef>
                <a:spcPct val="0"/>
              </a:spcBef>
              <a:spcAft>
                <a:spcPct val="0"/>
              </a:spcAft>
              <a:defRPr>
                <a:solidFill>
                  <a:schemeClr val="tx1"/>
                </a:solidFill>
                <a:latin typeface="Arial" charset="0"/>
              </a:defRPr>
            </a:lvl7pPr>
            <a:lvl8pPr marL="2571750" indent="-171450" eaLnBrk="0" fontAlgn="base" hangingPunct="0">
              <a:spcBef>
                <a:spcPct val="0"/>
              </a:spcBef>
              <a:spcAft>
                <a:spcPct val="0"/>
              </a:spcAft>
              <a:defRPr>
                <a:solidFill>
                  <a:schemeClr val="tx1"/>
                </a:solidFill>
                <a:latin typeface="Arial" charset="0"/>
              </a:defRPr>
            </a:lvl8pPr>
            <a:lvl9pPr marL="2914650" indent="-171450" eaLnBrk="0" fontAlgn="base" hangingPunct="0">
              <a:spcBef>
                <a:spcPct val="0"/>
              </a:spcBef>
              <a:spcAft>
                <a:spcPct val="0"/>
              </a:spcAft>
              <a:defRPr>
                <a:solidFill>
                  <a:schemeClr val="tx1"/>
                </a:solidFill>
                <a:latin typeface="Arial" charset="0"/>
              </a:defRPr>
            </a:lvl9pPr>
          </a:lstStyle>
          <a:p>
            <a:pPr eaLnBrk="1" fontAlgn="base" hangingPunct="1">
              <a:spcAft>
                <a:spcPct val="0"/>
              </a:spcAft>
            </a:pPr>
            <a:fld id="{239FAF06-58FC-4DF7-AD7E-4EB91F77ADA8}" type="slidenum">
              <a:rPr lang="en-US" sz="1100" smtClean="0">
                <a:solidFill>
                  <a:schemeClr val="tx2"/>
                </a:solidFill>
                <a:latin typeface="Calibri" pitchFamily="34" charset="0"/>
              </a:rPr>
              <a:pPr eaLnBrk="1" fontAlgn="base" hangingPunct="1">
                <a:spcAft>
                  <a:spcPct val="0"/>
                </a:spcAft>
              </a:pPr>
              <a:t>13</a:t>
            </a:fld>
            <a:endParaRPr lang="en-US" dirty="0">
              <a:solidFill>
                <a:schemeClr val="tx2"/>
              </a:solidFill>
              <a:latin typeface="Calibri" pitchFamily="34" charset="0"/>
            </a:endParaRPr>
          </a:p>
        </p:txBody>
      </p:sp>
    </p:spTree>
    <p:extLst>
      <p:ext uri="{BB962C8B-B14F-4D97-AF65-F5344CB8AC3E}">
        <p14:creationId xmlns:p14="http://schemas.microsoft.com/office/powerpoint/2010/main" val="3113541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eaLnBrk="1" hangingPunct="1">
              <a:defRPr/>
            </a:pPr>
            <a:r>
              <a:rPr lang="en-AU" dirty="0">
                <a:solidFill>
                  <a:srgbClr val="F79428"/>
                </a:solidFill>
              </a:rPr>
              <a:t>Integration Testing</a:t>
            </a:r>
            <a:endParaRPr lang="en-US" sz="2000" dirty="0">
              <a:solidFill>
                <a:srgbClr val="F79428"/>
              </a:solidFill>
              <a:latin typeface="+mn-lt"/>
            </a:endParaRPr>
          </a:p>
        </p:txBody>
      </p:sp>
      <p:sp>
        <p:nvSpPr>
          <p:cNvPr id="20483" name="Slide Number Placeholder 1"/>
          <p:cNvSpPr>
            <a:spLocks noGrp="1"/>
          </p:cNvSpPr>
          <p:nvPr>
            <p:ph type="sldNum" sz="quarter" idx="4"/>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557213" indent="-214313" eaLnBrk="0" hangingPunct="0">
              <a:defRPr>
                <a:solidFill>
                  <a:schemeClr val="tx1"/>
                </a:solidFill>
                <a:latin typeface="Arial" charset="0"/>
              </a:defRPr>
            </a:lvl2pPr>
            <a:lvl3pPr marL="857250" indent="-171450" eaLnBrk="0" hangingPunct="0">
              <a:defRPr>
                <a:solidFill>
                  <a:schemeClr val="tx1"/>
                </a:solidFill>
                <a:latin typeface="Arial" charset="0"/>
              </a:defRPr>
            </a:lvl3pPr>
            <a:lvl4pPr marL="1200150" indent="-171450" eaLnBrk="0" hangingPunct="0">
              <a:defRPr>
                <a:solidFill>
                  <a:schemeClr val="tx1"/>
                </a:solidFill>
                <a:latin typeface="Arial" charset="0"/>
              </a:defRPr>
            </a:lvl4pPr>
            <a:lvl5pPr marL="1543050" indent="-171450" eaLnBrk="0" hangingPunct="0">
              <a:defRPr>
                <a:solidFill>
                  <a:schemeClr val="tx1"/>
                </a:solidFill>
                <a:latin typeface="Arial" charset="0"/>
              </a:defRPr>
            </a:lvl5pPr>
            <a:lvl6pPr marL="1885950" indent="-171450" eaLnBrk="0" fontAlgn="base" hangingPunct="0">
              <a:spcBef>
                <a:spcPct val="0"/>
              </a:spcBef>
              <a:spcAft>
                <a:spcPct val="0"/>
              </a:spcAft>
              <a:defRPr>
                <a:solidFill>
                  <a:schemeClr val="tx1"/>
                </a:solidFill>
                <a:latin typeface="Arial" charset="0"/>
              </a:defRPr>
            </a:lvl6pPr>
            <a:lvl7pPr marL="2228850" indent="-171450" eaLnBrk="0" fontAlgn="base" hangingPunct="0">
              <a:spcBef>
                <a:spcPct val="0"/>
              </a:spcBef>
              <a:spcAft>
                <a:spcPct val="0"/>
              </a:spcAft>
              <a:defRPr>
                <a:solidFill>
                  <a:schemeClr val="tx1"/>
                </a:solidFill>
                <a:latin typeface="Arial" charset="0"/>
              </a:defRPr>
            </a:lvl7pPr>
            <a:lvl8pPr marL="2571750" indent="-171450" eaLnBrk="0" fontAlgn="base" hangingPunct="0">
              <a:spcBef>
                <a:spcPct val="0"/>
              </a:spcBef>
              <a:spcAft>
                <a:spcPct val="0"/>
              </a:spcAft>
              <a:defRPr>
                <a:solidFill>
                  <a:schemeClr val="tx1"/>
                </a:solidFill>
                <a:latin typeface="Arial" charset="0"/>
              </a:defRPr>
            </a:lvl8pPr>
            <a:lvl9pPr marL="2914650" indent="-171450" eaLnBrk="0" fontAlgn="base" hangingPunct="0">
              <a:spcBef>
                <a:spcPct val="0"/>
              </a:spcBef>
              <a:spcAft>
                <a:spcPct val="0"/>
              </a:spcAft>
              <a:defRPr>
                <a:solidFill>
                  <a:schemeClr val="tx1"/>
                </a:solidFill>
                <a:latin typeface="Arial" charset="0"/>
              </a:defRPr>
            </a:lvl9pPr>
          </a:lstStyle>
          <a:p>
            <a:pPr eaLnBrk="1" fontAlgn="base" hangingPunct="1">
              <a:spcAft>
                <a:spcPct val="0"/>
              </a:spcAft>
            </a:pPr>
            <a:fld id="{C7B4AC34-10B3-41D4-83F9-D298F616BB0C}" type="slidenum">
              <a:rPr lang="en-US" smtClean="0">
                <a:solidFill>
                  <a:schemeClr val="tx2"/>
                </a:solidFill>
                <a:latin typeface="Calibri" pitchFamily="34" charset="0"/>
              </a:rPr>
              <a:pPr eaLnBrk="1" fontAlgn="base" hangingPunct="1">
                <a:spcAft>
                  <a:spcPct val="0"/>
                </a:spcAft>
              </a:pPr>
              <a:t>14</a:t>
            </a:fld>
            <a:endParaRPr lang="en-US" dirty="0">
              <a:solidFill>
                <a:schemeClr val="tx2"/>
              </a:solidFill>
              <a:latin typeface="Calibri" pitchFamily="34" charset="0"/>
            </a:endParaRPr>
          </a:p>
        </p:txBody>
      </p:sp>
      <p:sp>
        <p:nvSpPr>
          <p:cNvPr id="5" name="Content Placeholder 2"/>
          <p:cNvSpPr txBox="1">
            <a:spLocks/>
          </p:cNvSpPr>
          <p:nvPr/>
        </p:nvSpPr>
        <p:spPr bwMode="auto">
          <a:xfrm>
            <a:off x="628650" y="1550599"/>
            <a:ext cx="788670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sz="1400" dirty="0">
                <a:latin typeface="+mn-lt"/>
              </a:rPr>
              <a:t>Tests interfaces between components, interactions with different parts of a system, such as the operating system, file system and hardware, and interfaces between systems.</a:t>
            </a:r>
          </a:p>
          <a:p>
            <a:pPr algn="just" eaLnBrk="1" hangingPunct="1"/>
            <a:endParaRPr lang="en-AU" sz="1400" dirty="0">
              <a:latin typeface="+mn-lt"/>
            </a:endParaRPr>
          </a:p>
          <a:p>
            <a:pPr algn="just">
              <a:spcBef>
                <a:spcPct val="20000"/>
              </a:spcBef>
              <a:buClr>
                <a:schemeClr val="tx2"/>
              </a:buClr>
            </a:pPr>
            <a:r>
              <a:rPr lang="en-AU" sz="1400" dirty="0">
                <a:latin typeface="+mn-lt"/>
              </a:rPr>
              <a:t>Why?: to test communication of data and user/system actions across different systems, hardware, software or environmental components. It also tests non-functional aspects.</a:t>
            </a:r>
          </a:p>
          <a:p>
            <a:pPr algn="just">
              <a:spcBef>
                <a:spcPct val="20000"/>
              </a:spcBef>
              <a:buClr>
                <a:schemeClr val="tx2"/>
              </a:buClr>
            </a:pPr>
            <a:endParaRPr lang="en-AU" sz="1400" dirty="0">
              <a:latin typeface="+mn-lt"/>
            </a:endParaRPr>
          </a:p>
          <a:p>
            <a:pPr algn="just">
              <a:spcBef>
                <a:spcPct val="20000"/>
              </a:spcBef>
              <a:buClr>
                <a:schemeClr val="tx2"/>
              </a:buClr>
            </a:pPr>
            <a:r>
              <a:rPr lang="en-AU" sz="1400" dirty="0">
                <a:latin typeface="+mn-lt"/>
              </a:rPr>
              <a:t>When?: After iterative integration of modules, software and external components.</a:t>
            </a:r>
          </a:p>
          <a:p>
            <a:pPr algn="just">
              <a:spcBef>
                <a:spcPct val="20000"/>
              </a:spcBef>
              <a:buClr>
                <a:schemeClr val="tx2"/>
              </a:buClr>
            </a:pPr>
            <a:endParaRPr lang="en-AU" sz="1400" dirty="0">
              <a:latin typeface="+mn-lt"/>
            </a:endParaRPr>
          </a:p>
          <a:p>
            <a:pPr algn="just">
              <a:spcBef>
                <a:spcPct val="20000"/>
              </a:spcBef>
              <a:buClr>
                <a:schemeClr val="tx2"/>
              </a:buClr>
            </a:pPr>
            <a:r>
              <a:rPr lang="en-AU" sz="1400" dirty="0">
                <a:latin typeface="+mn-lt"/>
              </a:rPr>
              <a:t>How?: Ideally this should be done incremental mode rather than a BIG BANG approach as it’s harder to isolate failures</a:t>
            </a:r>
          </a:p>
          <a:p>
            <a:pPr algn="just">
              <a:spcBef>
                <a:spcPct val="20000"/>
              </a:spcBef>
              <a:buClr>
                <a:schemeClr val="tx2"/>
              </a:buClr>
            </a:pPr>
            <a:endParaRPr lang="en-AU" sz="1400" dirty="0">
              <a:latin typeface="+mn-lt"/>
            </a:endParaRPr>
          </a:p>
          <a:p>
            <a:pPr algn="just">
              <a:spcBef>
                <a:spcPct val="20000"/>
              </a:spcBef>
              <a:buClr>
                <a:schemeClr val="tx2"/>
              </a:buClr>
            </a:pPr>
            <a:r>
              <a:rPr lang="en-AU" sz="1400" dirty="0">
                <a:latin typeface="+mn-lt"/>
              </a:rPr>
              <a:t>Targets?: to isolate defects and performance issues arising out of integration of various systems. Early integration testing helps in reducing the risk and trouble shooting time associated with detection of defects in later stages.</a:t>
            </a:r>
            <a:endParaRPr lang="en-US" sz="1400" dirty="0">
              <a:latin typeface="+mn-lt"/>
            </a:endParaRPr>
          </a:p>
        </p:txBody>
      </p:sp>
    </p:spTree>
    <p:extLst>
      <p:ext uri="{BB962C8B-B14F-4D97-AF65-F5344CB8AC3E}">
        <p14:creationId xmlns:p14="http://schemas.microsoft.com/office/powerpoint/2010/main" val="1698121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4"/>
          <p:cNvSpPr>
            <a:spLocks noGrp="1"/>
          </p:cNvSpPr>
          <p:nvPr>
            <p:ph type="title"/>
          </p:nvPr>
        </p:nvSpPr>
        <p:spPr/>
        <p:txBody>
          <a:bodyPr/>
          <a:lstStyle/>
          <a:p>
            <a:r>
              <a:rPr lang="en-AU" dirty="0"/>
              <a:t>Integration Testing</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490375424"/>
              </p:ext>
            </p:extLst>
          </p:nvPr>
        </p:nvGraphicFramePr>
        <p:xfrm>
          <a:off x="628649" y="1629517"/>
          <a:ext cx="8232015" cy="4578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508" name="Slide Number Placeholder 3"/>
          <p:cNvSpPr>
            <a:spLocks noGrp="1"/>
          </p:cNvSpPr>
          <p:nvPr>
            <p:ph type="sldNum" sz="quarter" idx="4294967295"/>
          </p:nvPr>
        </p:nvSpPr>
        <p:spPr bwMode="auto">
          <a:xfrm>
            <a:off x="8115300" y="6448761"/>
            <a:ext cx="2057400" cy="27384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557213" indent="-214313" eaLnBrk="0" hangingPunct="0">
              <a:defRPr>
                <a:solidFill>
                  <a:schemeClr val="tx1"/>
                </a:solidFill>
                <a:latin typeface="Arial" charset="0"/>
              </a:defRPr>
            </a:lvl2pPr>
            <a:lvl3pPr marL="857250" indent="-171450" eaLnBrk="0" hangingPunct="0">
              <a:defRPr>
                <a:solidFill>
                  <a:schemeClr val="tx1"/>
                </a:solidFill>
                <a:latin typeface="Arial" charset="0"/>
              </a:defRPr>
            </a:lvl3pPr>
            <a:lvl4pPr marL="1200150" indent="-171450" eaLnBrk="0" hangingPunct="0">
              <a:defRPr>
                <a:solidFill>
                  <a:schemeClr val="tx1"/>
                </a:solidFill>
                <a:latin typeface="Arial" charset="0"/>
              </a:defRPr>
            </a:lvl4pPr>
            <a:lvl5pPr marL="1543050" indent="-171450" eaLnBrk="0" hangingPunct="0">
              <a:defRPr>
                <a:solidFill>
                  <a:schemeClr val="tx1"/>
                </a:solidFill>
                <a:latin typeface="Arial" charset="0"/>
              </a:defRPr>
            </a:lvl5pPr>
            <a:lvl6pPr marL="1885950" indent="-171450" eaLnBrk="0" fontAlgn="base" hangingPunct="0">
              <a:spcBef>
                <a:spcPct val="0"/>
              </a:spcBef>
              <a:spcAft>
                <a:spcPct val="0"/>
              </a:spcAft>
              <a:defRPr>
                <a:solidFill>
                  <a:schemeClr val="tx1"/>
                </a:solidFill>
                <a:latin typeface="Arial" charset="0"/>
              </a:defRPr>
            </a:lvl6pPr>
            <a:lvl7pPr marL="2228850" indent="-171450" eaLnBrk="0" fontAlgn="base" hangingPunct="0">
              <a:spcBef>
                <a:spcPct val="0"/>
              </a:spcBef>
              <a:spcAft>
                <a:spcPct val="0"/>
              </a:spcAft>
              <a:defRPr>
                <a:solidFill>
                  <a:schemeClr val="tx1"/>
                </a:solidFill>
                <a:latin typeface="Arial" charset="0"/>
              </a:defRPr>
            </a:lvl7pPr>
            <a:lvl8pPr marL="2571750" indent="-171450" eaLnBrk="0" fontAlgn="base" hangingPunct="0">
              <a:spcBef>
                <a:spcPct val="0"/>
              </a:spcBef>
              <a:spcAft>
                <a:spcPct val="0"/>
              </a:spcAft>
              <a:defRPr>
                <a:solidFill>
                  <a:schemeClr val="tx1"/>
                </a:solidFill>
                <a:latin typeface="Arial" charset="0"/>
              </a:defRPr>
            </a:lvl8pPr>
            <a:lvl9pPr marL="2914650" indent="-171450" eaLnBrk="0" fontAlgn="base" hangingPunct="0">
              <a:spcBef>
                <a:spcPct val="0"/>
              </a:spcBef>
              <a:spcAft>
                <a:spcPct val="0"/>
              </a:spcAft>
              <a:defRPr>
                <a:solidFill>
                  <a:schemeClr val="tx1"/>
                </a:solidFill>
                <a:latin typeface="Arial" charset="0"/>
              </a:defRPr>
            </a:lvl9pPr>
          </a:lstStyle>
          <a:p>
            <a:pPr eaLnBrk="1" fontAlgn="base" hangingPunct="1">
              <a:spcAft>
                <a:spcPct val="0"/>
              </a:spcAft>
            </a:pPr>
            <a:fld id="{ADF89605-4176-4B16-9554-31CADF70C844}" type="slidenum">
              <a:rPr lang="en-US" sz="1100" smtClean="0">
                <a:solidFill>
                  <a:schemeClr val="tx2"/>
                </a:solidFill>
                <a:latin typeface="Calibri" pitchFamily="34" charset="0"/>
              </a:rPr>
              <a:pPr eaLnBrk="1" fontAlgn="base" hangingPunct="1">
                <a:spcAft>
                  <a:spcPct val="0"/>
                </a:spcAft>
              </a:pPr>
              <a:t>15</a:t>
            </a:fld>
            <a:endParaRPr lang="en-US" dirty="0">
              <a:solidFill>
                <a:schemeClr val="tx2"/>
              </a:solidFill>
              <a:latin typeface="Calibri" pitchFamily="34" charset="0"/>
            </a:endParaRPr>
          </a:p>
        </p:txBody>
      </p:sp>
    </p:spTree>
    <p:extLst>
      <p:ext uri="{BB962C8B-B14F-4D97-AF65-F5344CB8AC3E}">
        <p14:creationId xmlns:p14="http://schemas.microsoft.com/office/powerpoint/2010/main" val="2501429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AU" dirty="0"/>
              <a:t>Levels of Integration Testing</a:t>
            </a:r>
          </a:p>
        </p:txBody>
      </p:sp>
      <p:sp>
        <p:nvSpPr>
          <p:cNvPr id="22531" name="Content Placeholder 2"/>
          <p:cNvSpPr>
            <a:spLocks noGrp="1"/>
          </p:cNvSpPr>
          <p:nvPr>
            <p:ph idx="1"/>
          </p:nvPr>
        </p:nvSpPr>
        <p:spPr/>
        <p:txBody>
          <a:bodyPr/>
          <a:lstStyle/>
          <a:p>
            <a:pPr algn="just"/>
            <a:r>
              <a:rPr lang="en-US" sz="1725" dirty="0"/>
              <a:t>There may be more than one level of integration testing and it may be carried out on test objects of </a:t>
            </a:r>
            <a:r>
              <a:rPr lang="en-AU" sz="1725" dirty="0"/>
              <a:t>varying size as follows:</a:t>
            </a:r>
          </a:p>
          <a:p>
            <a:pPr algn="just"/>
            <a:endParaRPr lang="en-AU" sz="1725" b="1" dirty="0">
              <a:solidFill>
                <a:schemeClr val="tx1">
                  <a:lumMod val="50000"/>
                </a:schemeClr>
              </a:solidFill>
            </a:endParaRPr>
          </a:p>
          <a:p>
            <a:pPr lvl="1" algn="just"/>
            <a:r>
              <a:rPr lang="en-US" sz="1575" b="1" dirty="0">
                <a:solidFill>
                  <a:schemeClr val="tx1">
                    <a:lumMod val="50000"/>
                  </a:schemeClr>
                </a:solidFill>
              </a:rPr>
              <a:t>1. Component Integration Testing</a:t>
            </a:r>
            <a:r>
              <a:rPr lang="en-US" sz="1575" dirty="0">
                <a:solidFill>
                  <a:schemeClr val="tx2"/>
                </a:solidFill>
              </a:rPr>
              <a:t>: </a:t>
            </a:r>
            <a:r>
              <a:rPr lang="en-US" sz="1575" dirty="0"/>
              <a:t>tests the interactions between software components and is done </a:t>
            </a:r>
            <a:r>
              <a:rPr lang="en-AU" sz="1575" dirty="0"/>
              <a:t>after component testing</a:t>
            </a:r>
          </a:p>
          <a:p>
            <a:pPr lvl="1" algn="just"/>
            <a:endParaRPr lang="en-AU" sz="1575" dirty="0"/>
          </a:p>
          <a:p>
            <a:pPr lvl="1" algn="just"/>
            <a:r>
              <a:rPr lang="en-US" sz="1575" b="1" dirty="0">
                <a:solidFill>
                  <a:schemeClr val="tx1">
                    <a:lumMod val="50000"/>
                  </a:schemeClr>
                </a:solidFill>
              </a:rPr>
              <a:t>2. System Integration Testing: </a:t>
            </a:r>
            <a:r>
              <a:rPr lang="en-US" sz="1575" dirty="0"/>
              <a:t>tests the interactions between different systems or between hardware and software and may be done after system testing. In this case, the developing organization may control only one side of the interface. This might be considered as a risk. Business processes implemented as workflows may involve a series of systems. Cross-platform </a:t>
            </a:r>
            <a:r>
              <a:rPr lang="en-AU" sz="1575" dirty="0"/>
              <a:t>issues may be significant.	</a:t>
            </a:r>
          </a:p>
        </p:txBody>
      </p:sp>
      <p:sp>
        <p:nvSpPr>
          <p:cNvPr id="22532" name="Slide Number Placeholder 3"/>
          <p:cNvSpPr>
            <a:spLocks noGrp="1"/>
          </p:cNvSpPr>
          <p:nvPr>
            <p:ph type="sldNum" sz="quarter" idx="4294967295"/>
          </p:nvPr>
        </p:nvSpPr>
        <p:spPr bwMode="auto">
          <a:xfrm>
            <a:off x="8115300" y="6423003"/>
            <a:ext cx="2057400" cy="27384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557213" indent="-214313" eaLnBrk="0" hangingPunct="0">
              <a:defRPr>
                <a:solidFill>
                  <a:schemeClr val="tx1"/>
                </a:solidFill>
                <a:latin typeface="Arial" charset="0"/>
              </a:defRPr>
            </a:lvl2pPr>
            <a:lvl3pPr marL="857250" indent="-171450" eaLnBrk="0" hangingPunct="0">
              <a:defRPr>
                <a:solidFill>
                  <a:schemeClr val="tx1"/>
                </a:solidFill>
                <a:latin typeface="Arial" charset="0"/>
              </a:defRPr>
            </a:lvl3pPr>
            <a:lvl4pPr marL="1200150" indent="-171450" eaLnBrk="0" hangingPunct="0">
              <a:defRPr>
                <a:solidFill>
                  <a:schemeClr val="tx1"/>
                </a:solidFill>
                <a:latin typeface="Arial" charset="0"/>
              </a:defRPr>
            </a:lvl4pPr>
            <a:lvl5pPr marL="1543050" indent="-171450" eaLnBrk="0" hangingPunct="0">
              <a:defRPr>
                <a:solidFill>
                  <a:schemeClr val="tx1"/>
                </a:solidFill>
                <a:latin typeface="Arial" charset="0"/>
              </a:defRPr>
            </a:lvl5pPr>
            <a:lvl6pPr marL="1885950" indent="-171450" eaLnBrk="0" fontAlgn="base" hangingPunct="0">
              <a:spcBef>
                <a:spcPct val="0"/>
              </a:spcBef>
              <a:spcAft>
                <a:spcPct val="0"/>
              </a:spcAft>
              <a:defRPr>
                <a:solidFill>
                  <a:schemeClr val="tx1"/>
                </a:solidFill>
                <a:latin typeface="Arial" charset="0"/>
              </a:defRPr>
            </a:lvl6pPr>
            <a:lvl7pPr marL="2228850" indent="-171450" eaLnBrk="0" fontAlgn="base" hangingPunct="0">
              <a:spcBef>
                <a:spcPct val="0"/>
              </a:spcBef>
              <a:spcAft>
                <a:spcPct val="0"/>
              </a:spcAft>
              <a:defRPr>
                <a:solidFill>
                  <a:schemeClr val="tx1"/>
                </a:solidFill>
                <a:latin typeface="Arial" charset="0"/>
              </a:defRPr>
            </a:lvl7pPr>
            <a:lvl8pPr marL="2571750" indent="-171450" eaLnBrk="0" fontAlgn="base" hangingPunct="0">
              <a:spcBef>
                <a:spcPct val="0"/>
              </a:spcBef>
              <a:spcAft>
                <a:spcPct val="0"/>
              </a:spcAft>
              <a:defRPr>
                <a:solidFill>
                  <a:schemeClr val="tx1"/>
                </a:solidFill>
                <a:latin typeface="Arial" charset="0"/>
              </a:defRPr>
            </a:lvl8pPr>
            <a:lvl9pPr marL="2914650" indent="-171450" eaLnBrk="0" fontAlgn="base" hangingPunct="0">
              <a:spcBef>
                <a:spcPct val="0"/>
              </a:spcBef>
              <a:spcAft>
                <a:spcPct val="0"/>
              </a:spcAft>
              <a:defRPr>
                <a:solidFill>
                  <a:schemeClr val="tx1"/>
                </a:solidFill>
                <a:latin typeface="Arial" charset="0"/>
              </a:defRPr>
            </a:lvl9pPr>
          </a:lstStyle>
          <a:p>
            <a:pPr eaLnBrk="1" fontAlgn="base" hangingPunct="1">
              <a:spcAft>
                <a:spcPct val="0"/>
              </a:spcAft>
            </a:pPr>
            <a:fld id="{9BF230C9-DA1C-4F1C-A563-D441A79DF2C9}" type="slidenum">
              <a:rPr lang="en-US" sz="1050" smtClean="0">
                <a:solidFill>
                  <a:schemeClr val="tx2"/>
                </a:solidFill>
                <a:latin typeface="Calibri" pitchFamily="34" charset="0"/>
              </a:rPr>
              <a:pPr eaLnBrk="1" fontAlgn="base" hangingPunct="1">
                <a:spcAft>
                  <a:spcPct val="0"/>
                </a:spcAft>
              </a:pPr>
              <a:t>16</a:t>
            </a:fld>
            <a:endParaRPr lang="en-US" sz="1050" dirty="0">
              <a:solidFill>
                <a:schemeClr val="tx2"/>
              </a:solidFill>
              <a:latin typeface="Calibri" pitchFamily="34" charset="0"/>
            </a:endParaRPr>
          </a:p>
        </p:txBody>
      </p:sp>
    </p:spTree>
    <p:extLst>
      <p:ext uri="{BB962C8B-B14F-4D97-AF65-F5344CB8AC3E}">
        <p14:creationId xmlns:p14="http://schemas.microsoft.com/office/powerpoint/2010/main" val="2283404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AU" dirty="0"/>
              <a:t>Integration Testing Strategies</a:t>
            </a:r>
          </a:p>
        </p:txBody>
      </p:sp>
      <p:sp>
        <p:nvSpPr>
          <p:cNvPr id="23555" name="Content Placeholder 2"/>
          <p:cNvSpPr>
            <a:spLocks noGrp="1"/>
          </p:cNvSpPr>
          <p:nvPr>
            <p:ph idx="1"/>
          </p:nvPr>
        </p:nvSpPr>
        <p:spPr>
          <a:xfrm>
            <a:off x="798490" y="1827657"/>
            <a:ext cx="7116785" cy="3650509"/>
          </a:xfrm>
        </p:spPr>
        <p:txBody>
          <a:bodyPr/>
          <a:lstStyle/>
          <a:p>
            <a:pPr algn="just"/>
            <a:r>
              <a:rPr lang="en-AU" sz="1725" dirty="0"/>
              <a:t>Integration Strategies </a:t>
            </a:r>
          </a:p>
          <a:p>
            <a:pPr lvl="1" algn="just"/>
            <a:r>
              <a:rPr lang="en-AU" sz="1725" dirty="0"/>
              <a:t>System Architecture (Top down, Bottom-up)</a:t>
            </a:r>
          </a:p>
          <a:p>
            <a:pPr lvl="1" algn="just"/>
            <a:r>
              <a:rPr lang="en-AU" sz="1725" dirty="0"/>
              <a:t>Functional Tasks</a:t>
            </a:r>
          </a:p>
          <a:p>
            <a:pPr lvl="1" algn="just"/>
            <a:r>
              <a:rPr lang="en-AU" sz="1725" dirty="0"/>
              <a:t>Transaction processing sequences</a:t>
            </a:r>
          </a:p>
          <a:p>
            <a:pPr lvl="1" algn="just"/>
            <a:r>
              <a:rPr lang="en-AU" sz="1725" dirty="0"/>
              <a:t>Or other aspects or components</a:t>
            </a:r>
          </a:p>
          <a:p>
            <a:pPr lvl="1" algn="just"/>
            <a:endParaRPr lang="en-AU" sz="1725" dirty="0"/>
          </a:p>
          <a:p>
            <a:pPr algn="just"/>
            <a:r>
              <a:rPr lang="en-AU" sz="1725" dirty="0"/>
              <a:t>Focus on Integration </a:t>
            </a:r>
          </a:p>
          <a:p>
            <a:pPr lvl="1" algn="just"/>
            <a:r>
              <a:rPr lang="en-AU" sz="1725" dirty="0" err="1"/>
              <a:t>Eg</a:t>
            </a:r>
            <a:r>
              <a:rPr lang="en-AU" sz="1725" dirty="0"/>
              <a:t>. Module A with Module B (not functionality within the individual module)</a:t>
            </a:r>
          </a:p>
        </p:txBody>
      </p:sp>
      <p:sp>
        <p:nvSpPr>
          <p:cNvPr id="23556" name="Slide Number Placeholder 3"/>
          <p:cNvSpPr>
            <a:spLocks noGrp="1"/>
          </p:cNvSpPr>
          <p:nvPr>
            <p:ph type="sldNum" sz="quarter" idx="4294967295"/>
          </p:nvPr>
        </p:nvSpPr>
        <p:spPr bwMode="auto">
          <a:xfrm>
            <a:off x="8235234" y="6397246"/>
            <a:ext cx="2057400" cy="27384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557213" indent="-214313" eaLnBrk="0" hangingPunct="0">
              <a:defRPr>
                <a:solidFill>
                  <a:schemeClr val="tx1"/>
                </a:solidFill>
                <a:latin typeface="Arial" charset="0"/>
              </a:defRPr>
            </a:lvl2pPr>
            <a:lvl3pPr marL="857250" indent="-171450" eaLnBrk="0" hangingPunct="0">
              <a:defRPr>
                <a:solidFill>
                  <a:schemeClr val="tx1"/>
                </a:solidFill>
                <a:latin typeface="Arial" charset="0"/>
              </a:defRPr>
            </a:lvl3pPr>
            <a:lvl4pPr marL="1200150" indent="-171450" eaLnBrk="0" hangingPunct="0">
              <a:defRPr>
                <a:solidFill>
                  <a:schemeClr val="tx1"/>
                </a:solidFill>
                <a:latin typeface="Arial" charset="0"/>
              </a:defRPr>
            </a:lvl4pPr>
            <a:lvl5pPr marL="1543050" indent="-171450" eaLnBrk="0" hangingPunct="0">
              <a:defRPr>
                <a:solidFill>
                  <a:schemeClr val="tx1"/>
                </a:solidFill>
                <a:latin typeface="Arial" charset="0"/>
              </a:defRPr>
            </a:lvl5pPr>
            <a:lvl6pPr marL="1885950" indent="-171450" eaLnBrk="0" fontAlgn="base" hangingPunct="0">
              <a:spcBef>
                <a:spcPct val="0"/>
              </a:spcBef>
              <a:spcAft>
                <a:spcPct val="0"/>
              </a:spcAft>
              <a:defRPr>
                <a:solidFill>
                  <a:schemeClr val="tx1"/>
                </a:solidFill>
                <a:latin typeface="Arial" charset="0"/>
              </a:defRPr>
            </a:lvl6pPr>
            <a:lvl7pPr marL="2228850" indent="-171450" eaLnBrk="0" fontAlgn="base" hangingPunct="0">
              <a:spcBef>
                <a:spcPct val="0"/>
              </a:spcBef>
              <a:spcAft>
                <a:spcPct val="0"/>
              </a:spcAft>
              <a:defRPr>
                <a:solidFill>
                  <a:schemeClr val="tx1"/>
                </a:solidFill>
                <a:latin typeface="Arial" charset="0"/>
              </a:defRPr>
            </a:lvl7pPr>
            <a:lvl8pPr marL="2571750" indent="-171450" eaLnBrk="0" fontAlgn="base" hangingPunct="0">
              <a:spcBef>
                <a:spcPct val="0"/>
              </a:spcBef>
              <a:spcAft>
                <a:spcPct val="0"/>
              </a:spcAft>
              <a:defRPr>
                <a:solidFill>
                  <a:schemeClr val="tx1"/>
                </a:solidFill>
                <a:latin typeface="Arial" charset="0"/>
              </a:defRPr>
            </a:lvl8pPr>
            <a:lvl9pPr marL="2914650" indent="-171450" eaLnBrk="0" fontAlgn="base" hangingPunct="0">
              <a:spcBef>
                <a:spcPct val="0"/>
              </a:spcBef>
              <a:spcAft>
                <a:spcPct val="0"/>
              </a:spcAft>
              <a:defRPr>
                <a:solidFill>
                  <a:schemeClr val="tx1"/>
                </a:solidFill>
                <a:latin typeface="Arial" charset="0"/>
              </a:defRPr>
            </a:lvl9pPr>
          </a:lstStyle>
          <a:p>
            <a:pPr eaLnBrk="1" fontAlgn="base" hangingPunct="1">
              <a:spcAft>
                <a:spcPct val="0"/>
              </a:spcAft>
            </a:pPr>
            <a:fld id="{06C739C9-93B5-4093-B94F-AA351DBE2E2D}" type="slidenum">
              <a:rPr lang="en-US" sz="1100" smtClean="0">
                <a:solidFill>
                  <a:schemeClr val="tx2"/>
                </a:solidFill>
                <a:latin typeface="Calibri" pitchFamily="34" charset="0"/>
              </a:rPr>
              <a:pPr eaLnBrk="1" fontAlgn="base" hangingPunct="1">
                <a:spcAft>
                  <a:spcPct val="0"/>
                </a:spcAft>
              </a:pPr>
              <a:t>17</a:t>
            </a:fld>
            <a:endParaRPr lang="en-US" dirty="0">
              <a:solidFill>
                <a:schemeClr val="tx2"/>
              </a:solidFill>
              <a:latin typeface="Calibri" pitchFamily="34" charset="0"/>
            </a:endParaRPr>
          </a:p>
        </p:txBody>
      </p:sp>
    </p:spTree>
    <p:extLst>
      <p:ext uri="{BB962C8B-B14F-4D97-AF65-F5344CB8AC3E}">
        <p14:creationId xmlns:p14="http://schemas.microsoft.com/office/powerpoint/2010/main" val="2180572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Integration Test Strategies</a:t>
            </a:r>
          </a:p>
        </p:txBody>
      </p:sp>
      <p:sp>
        <p:nvSpPr>
          <p:cNvPr id="3" name="Content Placeholder 2"/>
          <p:cNvSpPr>
            <a:spLocks noGrp="1"/>
          </p:cNvSpPr>
          <p:nvPr>
            <p:ph idx="1"/>
          </p:nvPr>
        </p:nvSpPr>
        <p:spPr/>
        <p:txBody>
          <a:bodyPr/>
          <a:lstStyle/>
          <a:p>
            <a:r>
              <a:rPr lang="en-AU" sz="1725" dirty="0"/>
              <a:t>What strategies can you think of for testing the following:</a:t>
            </a:r>
          </a:p>
        </p:txBody>
      </p:sp>
      <p:sp>
        <p:nvSpPr>
          <p:cNvPr id="4" name="Slide Number Placeholder 3"/>
          <p:cNvSpPr>
            <a:spLocks noGrp="1"/>
          </p:cNvSpPr>
          <p:nvPr>
            <p:ph type="sldNum" sz="quarter" idx="4294967295"/>
          </p:nvPr>
        </p:nvSpPr>
        <p:spPr>
          <a:xfrm>
            <a:off x="8222355" y="6410124"/>
            <a:ext cx="2057400" cy="273844"/>
          </a:xfrm>
          <a:prstGeom prst="rect">
            <a:avLst/>
          </a:prstGeom>
        </p:spPr>
        <p:txBody>
          <a:bodyPr/>
          <a:lstStyle/>
          <a:p>
            <a:pPr>
              <a:defRPr/>
            </a:pPr>
            <a:fld id="{F3051AB4-0DD2-47EF-86BF-DBD40D00C810}" type="slidenum">
              <a:rPr lang="en-US" sz="1100" smtClean="0"/>
              <a:pPr>
                <a:defRPr/>
              </a:pPr>
              <a:t>18</a:t>
            </a:fld>
            <a:endParaRPr lang="en-US" dirty="0"/>
          </a:p>
        </p:txBody>
      </p:sp>
      <p:sp>
        <p:nvSpPr>
          <p:cNvPr id="5" name="Rounded Rectangle 4"/>
          <p:cNvSpPr/>
          <p:nvPr/>
        </p:nvSpPr>
        <p:spPr>
          <a:xfrm>
            <a:off x="3581400" y="2373116"/>
            <a:ext cx="619125" cy="225818"/>
          </a:xfrm>
          <a:prstGeom prst="round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AU" sz="1500" b="1" dirty="0"/>
              <a:t>A</a:t>
            </a:r>
          </a:p>
        </p:txBody>
      </p:sp>
      <p:sp>
        <p:nvSpPr>
          <p:cNvPr id="6" name="Rounded Rectangle 5"/>
          <p:cNvSpPr/>
          <p:nvPr/>
        </p:nvSpPr>
        <p:spPr>
          <a:xfrm>
            <a:off x="4972958" y="2373116"/>
            <a:ext cx="619125" cy="225818"/>
          </a:xfrm>
          <a:prstGeom prst="round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AU" sz="1500" b="1" dirty="0"/>
              <a:t>B</a:t>
            </a:r>
          </a:p>
        </p:txBody>
      </p:sp>
      <p:sp>
        <p:nvSpPr>
          <p:cNvPr id="7" name="Rounded Rectangle 6"/>
          <p:cNvSpPr/>
          <p:nvPr/>
        </p:nvSpPr>
        <p:spPr>
          <a:xfrm>
            <a:off x="2962275" y="3116066"/>
            <a:ext cx="619125" cy="225818"/>
          </a:xfrm>
          <a:prstGeom prst="round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AU" sz="1500" b="1" dirty="0"/>
              <a:t>C</a:t>
            </a:r>
          </a:p>
        </p:txBody>
      </p:sp>
      <p:sp>
        <p:nvSpPr>
          <p:cNvPr id="8" name="Rounded Rectangle 7"/>
          <p:cNvSpPr/>
          <p:nvPr/>
        </p:nvSpPr>
        <p:spPr>
          <a:xfrm>
            <a:off x="4403952" y="3116066"/>
            <a:ext cx="619125" cy="225818"/>
          </a:xfrm>
          <a:prstGeom prst="round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AU" sz="1500" b="1" dirty="0"/>
              <a:t>D</a:t>
            </a:r>
          </a:p>
        </p:txBody>
      </p:sp>
      <p:sp>
        <p:nvSpPr>
          <p:cNvPr id="9" name="Rounded Rectangle 8"/>
          <p:cNvSpPr/>
          <p:nvPr/>
        </p:nvSpPr>
        <p:spPr>
          <a:xfrm>
            <a:off x="5624513" y="3116066"/>
            <a:ext cx="619125" cy="225818"/>
          </a:xfrm>
          <a:prstGeom prst="round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AU" sz="1500" b="1" dirty="0"/>
              <a:t>E</a:t>
            </a:r>
          </a:p>
        </p:txBody>
      </p:sp>
      <p:sp>
        <p:nvSpPr>
          <p:cNvPr id="10" name="Rounded Rectangle 9"/>
          <p:cNvSpPr/>
          <p:nvPr/>
        </p:nvSpPr>
        <p:spPr>
          <a:xfrm>
            <a:off x="3581400" y="4030466"/>
            <a:ext cx="619125" cy="225818"/>
          </a:xfrm>
          <a:prstGeom prst="round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AU" sz="1500" b="1" dirty="0"/>
              <a:t>F</a:t>
            </a:r>
          </a:p>
        </p:txBody>
      </p:sp>
      <p:sp>
        <p:nvSpPr>
          <p:cNvPr id="11" name="Rounded Rectangle 10"/>
          <p:cNvSpPr/>
          <p:nvPr/>
        </p:nvSpPr>
        <p:spPr>
          <a:xfrm>
            <a:off x="5040767" y="4030466"/>
            <a:ext cx="619125" cy="225818"/>
          </a:xfrm>
          <a:prstGeom prst="round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AU" sz="1500" b="1" dirty="0"/>
              <a:t>G</a:t>
            </a:r>
          </a:p>
        </p:txBody>
      </p:sp>
      <p:sp>
        <p:nvSpPr>
          <p:cNvPr id="12" name="Rounded Rectangle 11"/>
          <p:cNvSpPr/>
          <p:nvPr/>
        </p:nvSpPr>
        <p:spPr>
          <a:xfrm>
            <a:off x="4426064" y="4939423"/>
            <a:ext cx="619125" cy="225818"/>
          </a:xfrm>
          <a:prstGeom prst="round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AU" sz="1500" b="1" dirty="0"/>
              <a:t>H</a:t>
            </a:r>
          </a:p>
        </p:txBody>
      </p:sp>
      <p:sp>
        <p:nvSpPr>
          <p:cNvPr id="13" name="Rounded Rectangle 12"/>
          <p:cNvSpPr/>
          <p:nvPr/>
        </p:nvSpPr>
        <p:spPr>
          <a:xfrm>
            <a:off x="2962275" y="4887716"/>
            <a:ext cx="619125" cy="225818"/>
          </a:xfrm>
          <a:prstGeom prst="round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AU" sz="1500" b="1" dirty="0"/>
              <a:t>I</a:t>
            </a:r>
          </a:p>
        </p:txBody>
      </p:sp>
      <p:sp>
        <p:nvSpPr>
          <p:cNvPr id="14" name="Rounded Rectangle 13"/>
          <p:cNvSpPr/>
          <p:nvPr/>
        </p:nvSpPr>
        <p:spPr>
          <a:xfrm>
            <a:off x="6243638" y="4939423"/>
            <a:ext cx="619125" cy="225818"/>
          </a:xfrm>
          <a:prstGeom prst="round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AU" sz="1500" b="1" dirty="0"/>
              <a:t>J</a:t>
            </a:r>
          </a:p>
        </p:txBody>
      </p:sp>
      <p:cxnSp>
        <p:nvCxnSpPr>
          <p:cNvPr id="16" name="Straight Arrow Connector 15"/>
          <p:cNvCxnSpPr>
            <a:stCxn id="5" idx="2"/>
            <a:endCxn id="7" idx="0"/>
          </p:cNvCxnSpPr>
          <p:nvPr/>
        </p:nvCxnSpPr>
        <p:spPr>
          <a:xfrm flipH="1">
            <a:off x="3271838" y="2622441"/>
            <a:ext cx="619125" cy="47012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5" idx="2"/>
          </p:cNvCxnSpPr>
          <p:nvPr/>
        </p:nvCxnSpPr>
        <p:spPr>
          <a:xfrm>
            <a:off x="3890963" y="2614776"/>
            <a:ext cx="766537" cy="31685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7" idx="2"/>
            <a:endCxn id="10" idx="0"/>
          </p:cNvCxnSpPr>
          <p:nvPr/>
        </p:nvCxnSpPr>
        <p:spPr>
          <a:xfrm>
            <a:off x="3271838" y="3373184"/>
            <a:ext cx="619125" cy="62598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a:off x="4713516" y="3541007"/>
            <a:ext cx="636814" cy="29033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endCxn id="10" idx="0"/>
          </p:cNvCxnSpPr>
          <p:nvPr/>
        </p:nvCxnSpPr>
        <p:spPr>
          <a:xfrm flipH="1">
            <a:off x="3890963" y="3568079"/>
            <a:ext cx="822552" cy="44036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9" name="Straight Arrow Connector 28"/>
          <p:cNvCxnSpPr>
            <a:stCxn id="6" idx="2"/>
            <a:endCxn id="9" idx="0"/>
          </p:cNvCxnSpPr>
          <p:nvPr/>
        </p:nvCxnSpPr>
        <p:spPr>
          <a:xfrm>
            <a:off x="5282520" y="2622441"/>
            <a:ext cx="651555" cy="47012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2" name="Straight Arrow Connector 31"/>
          <p:cNvCxnSpPr>
            <a:stCxn id="9" idx="1"/>
          </p:cNvCxnSpPr>
          <p:nvPr/>
        </p:nvCxnSpPr>
        <p:spPr>
          <a:xfrm flipH="1">
            <a:off x="5040770" y="3228975"/>
            <a:ext cx="583743" cy="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5" name="Straight Arrow Connector 34"/>
          <p:cNvCxnSpPr/>
          <p:nvPr/>
        </p:nvCxnSpPr>
        <p:spPr>
          <a:xfrm flipH="1">
            <a:off x="3271838" y="4442961"/>
            <a:ext cx="619125" cy="25807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8" name="Straight Arrow Connector 37"/>
          <p:cNvCxnSpPr>
            <a:endCxn id="12" idx="0"/>
          </p:cNvCxnSpPr>
          <p:nvPr/>
        </p:nvCxnSpPr>
        <p:spPr>
          <a:xfrm>
            <a:off x="3890962" y="4481154"/>
            <a:ext cx="844664" cy="43644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1" name="Straight Arrow Connector 40"/>
          <p:cNvCxnSpPr>
            <a:endCxn id="12" idx="0"/>
          </p:cNvCxnSpPr>
          <p:nvPr/>
        </p:nvCxnSpPr>
        <p:spPr>
          <a:xfrm>
            <a:off x="4713514" y="3792544"/>
            <a:ext cx="22112" cy="109226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stCxn id="9" idx="2"/>
            <a:endCxn id="14" idx="0"/>
          </p:cNvCxnSpPr>
          <p:nvPr/>
        </p:nvCxnSpPr>
        <p:spPr>
          <a:xfrm>
            <a:off x="5934075" y="3414499"/>
            <a:ext cx="619125" cy="145230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7" name="Straight Arrow Connector 46"/>
          <p:cNvCxnSpPr>
            <a:stCxn id="11" idx="2"/>
            <a:endCxn id="14" idx="0"/>
          </p:cNvCxnSpPr>
          <p:nvPr/>
        </p:nvCxnSpPr>
        <p:spPr>
          <a:xfrm>
            <a:off x="5350329" y="4287335"/>
            <a:ext cx="1202871" cy="62103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1" name="Straight Arrow Connector 50"/>
          <p:cNvCxnSpPr>
            <a:stCxn id="7" idx="3"/>
            <a:endCxn id="8" idx="1"/>
          </p:cNvCxnSpPr>
          <p:nvPr/>
        </p:nvCxnSpPr>
        <p:spPr>
          <a:xfrm>
            <a:off x="3581400" y="3228975"/>
            <a:ext cx="822552"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0" name="Straight Arrow Connector 59"/>
          <p:cNvCxnSpPr>
            <a:stCxn id="12" idx="3"/>
            <a:endCxn id="14" idx="1"/>
          </p:cNvCxnSpPr>
          <p:nvPr/>
        </p:nvCxnSpPr>
        <p:spPr>
          <a:xfrm>
            <a:off x="5045189" y="5052332"/>
            <a:ext cx="1198449"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7" name="Straight Arrow Connector 66"/>
          <p:cNvCxnSpPr>
            <a:stCxn id="8" idx="0"/>
          </p:cNvCxnSpPr>
          <p:nvPr/>
        </p:nvCxnSpPr>
        <p:spPr>
          <a:xfrm flipV="1">
            <a:off x="4713514" y="2783374"/>
            <a:ext cx="569006" cy="31685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378133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5"/>
                                        </p:tgtEl>
                                        <p:attrNameLst>
                                          <p:attrName>style.color</p:attrName>
                                        </p:attrNameLst>
                                      </p:cBhvr>
                                      <p:by>
                                        <p:hsl h="7200000" s="0" l="0"/>
                                      </p:by>
                                    </p:animClr>
                                    <p:animClr clrSpc="hsl" dir="cw">
                                      <p:cBhvr>
                                        <p:cTn id="7" dur="500" fill="hold"/>
                                        <p:tgtEl>
                                          <p:spTgt spid="5"/>
                                        </p:tgtEl>
                                        <p:attrNameLst>
                                          <p:attrName>fillcolor</p:attrName>
                                        </p:attrNameLst>
                                      </p:cBhvr>
                                      <p:by>
                                        <p:hsl h="7200000" s="0" l="0"/>
                                      </p:by>
                                    </p:animClr>
                                    <p:animClr clrSpc="hsl" dir="cw">
                                      <p:cBhvr>
                                        <p:cTn id="8" dur="500" fill="hold"/>
                                        <p:tgtEl>
                                          <p:spTgt spid="5"/>
                                        </p:tgtEl>
                                        <p:attrNameLst>
                                          <p:attrName>stroke.color</p:attrName>
                                        </p:attrNameLst>
                                      </p:cBhvr>
                                      <p:by>
                                        <p:hsl h="7200000" s="0" l="0"/>
                                      </p:by>
                                    </p:animClr>
                                    <p:set>
                                      <p:cBhvr>
                                        <p:cTn id="9" dur="500" fill="hold"/>
                                        <p:tgtEl>
                                          <p:spTgt spid="5"/>
                                        </p:tgtEl>
                                        <p:attrNameLst>
                                          <p:attrName>fill.type</p:attrName>
                                        </p:attrNameLst>
                                      </p:cBhvr>
                                      <p:to>
                                        <p:strVal val="solid"/>
                                      </p:to>
                                    </p:set>
                                  </p:childTnLst>
                                </p:cTn>
                              </p:par>
                              <p:par>
                                <p:cTn id="10" presetID="21" presetClass="emph" presetSubtype="0" fill="hold" nodeType="withEffect">
                                  <p:stCondLst>
                                    <p:cond delay="0"/>
                                  </p:stCondLst>
                                  <p:childTnLst>
                                    <p:animClr clrSpc="hsl" dir="cw">
                                      <p:cBhvr override="childStyle">
                                        <p:cTn id="11" dur="500" fill="hold"/>
                                        <p:tgtEl>
                                          <p:spTgt spid="16"/>
                                        </p:tgtEl>
                                        <p:attrNameLst>
                                          <p:attrName>style.color</p:attrName>
                                        </p:attrNameLst>
                                      </p:cBhvr>
                                      <p:by>
                                        <p:hsl h="7200000" s="0" l="0"/>
                                      </p:by>
                                    </p:animClr>
                                    <p:animClr clrSpc="hsl" dir="cw">
                                      <p:cBhvr>
                                        <p:cTn id="12" dur="500" fill="hold"/>
                                        <p:tgtEl>
                                          <p:spTgt spid="16"/>
                                        </p:tgtEl>
                                        <p:attrNameLst>
                                          <p:attrName>fillcolor</p:attrName>
                                        </p:attrNameLst>
                                      </p:cBhvr>
                                      <p:by>
                                        <p:hsl h="7200000" s="0" l="0"/>
                                      </p:by>
                                    </p:animClr>
                                    <p:animClr clrSpc="hsl" dir="cw">
                                      <p:cBhvr>
                                        <p:cTn id="13" dur="500" fill="hold"/>
                                        <p:tgtEl>
                                          <p:spTgt spid="16"/>
                                        </p:tgtEl>
                                        <p:attrNameLst>
                                          <p:attrName>stroke.color</p:attrName>
                                        </p:attrNameLst>
                                      </p:cBhvr>
                                      <p:by>
                                        <p:hsl h="7200000" s="0" l="0"/>
                                      </p:by>
                                    </p:animClr>
                                    <p:set>
                                      <p:cBhvr>
                                        <p:cTn id="14" dur="500" fill="hold"/>
                                        <p:tgtEl>
                                          <p:spTgt spid="16"/>
                                        </p:tgtEl>
                                        <p:attrNameLst>
                                          <p:attrName>fill.type</p:attrName>
                                        </p:attrNameLst>
                                      </p:cBhvr>
                                      <p:to>
                                        <p:strVal val="solid"/>
                                      </p:to>
                                    </p:set>
                                  </p:childTnLst>
                                </p:cTn>
                              </p:par>
                              <p:par>
                                <p:cTn id="15" presetID="21" presetClass="emph" presetSubtype="0" fill="hold" grpId="0" nodeType="withEffect">
                                  <p:stCondLst>
                                    <p:cond delay="0"/>
                                  </p:stCondLst>
                                  <p:childTnLst>
                                    <p:animClr clrSpc="hsl" dir="cw">
                                      <p:cBhvr override="childStyle">
                                        <p:cTn id="16" dur="500" fill="hold"/>
                                        <p:tgtEl>
                                          <p:spTgt spid="7"/>
                                        </p:tgtEl>
                                        <p:attrNameLst>
                                          <p:attrName>style.color</p:attrName>
                                        </p:attrNameLst>
                                      </p:cBhvr>
                                      <p:by>
                                        <p:hsl h="7200000" s="0" l="0"/>
                                      </p:by>
                                    </p:animClr>
                                    <p:animClr clrSpc="hsl" dir="cw">
                                      <p:cBhvr>
                                        <p:cTn id="17" dur="500" fill="hold"/>
                                        <p:tgtEl>
                                          <p:spTgt spid="7"/>
                                        </p:tgtEl>
                                        <p:attrNameLst>
                                          <p:attrName>fillcolor</p:attrName>
                                        </p:attrNameLst>
                                      </p:cBhvr>
                                      <p:by>
                                        <p:hsl h="7200000" s="0" l="0"/>
                                      </p:by>
                                    </p:animClr>
                                    <p:animClr clrSpc="hsl" dir="cw">
                                      <p:cBhvr>
                                        <p:cTn id="18" dur="500" fill="hold"/>
                                        <p:tgtEl>
                                          <p:spTgt spid="7"/>
                                        </p:tgtEl>
                                        <p:attrNameLst>
                                          <p:attrName>stroke.color</p:attrName>
                                        </p:attrNameLst>
                                      </p:cBhvr>
                                      <p:by>
                                        <p:hsl h="7200000" s="0" l="0"/>
                                      </p:by>
                                    </p:animClr>
                                    <p:set>
                                      <p:cBhvr>
                                        <p:cTn id="19" dur="500" fill="hold"/>
                                        <p:tgtEl>
                                          <p:spTgt spid="7"/>
                                        </p:tgtEl>
                                        <p:attrNameLst>
                                          <p:attrName>fill.type</p:attrName>
                                        </p:attrNameLst>
                                      </p:cBhvr>
                                      <p:to>
                                        <p:strVal val="solid"/>
                                      </p:to>
                                    </p:set>
                                  </p:childTnLst>
                                </p:cTn>
                              </p:par>
                              <p:par>
                                <p:cTn id="20" presetID="21" presetClass="emph" presetSubtype="0" fill="hold" nodeType="withEffect">
                                  <p:stCondLst>
                                    <p:cond delay="0"/>
                                  </p:stCondLst>
                                  <p:childTnLst>
                                    <p:animClr clrSpc="hsl" dir="cw">
                                      <p:cBhvr override="childStyle">
                                        <p:cTn id="21" dur="500" fill="hold"/>
                                        <p:tgtEl>
                                          <p:spTgt spid="20"/>
                                        </p:tgtEl>
                                        <p:attrNameLst>
                                          <p:attrName>style.color</p:attrName>
                                        </p:attrNameLst>
                                      </p:cBhvr>
                                      <p:by>
                                        <p:hsl h="7200000" s="0" l="0"/>
                                      </p:by>
                                    </p:animClr>
                                    <p:animClr clrSpc="hsl" dir="cw">
                                      <p:cBhvr>
                                        <p:cTn id="22" dur="500" fill="hold"/>
                                        <p:tgtEl>
                                          <p:spTgt spid="20"/>
                                        </p:tgtEl>
                                        <p:attrNameLst>
                                          <p:attrName>fillcolor</p:attrName>
                                        </p:attrNameLst>
                                      </p:cBhvr>
                                      <p:by>
                                        <p:hsl h="7200000" s="0" l="0"/>
                                      </p:by>
                                    </p:animClr>
                                    <p:animClr clrSpc="hsl" dir="cw">
                                      <p:cBhvr>
                                        <p:cTn id="23" dur="500" fill="hold"/>
                                        <p:tgtEl>
                                          <p:spTgt spid="20"/>
                                        </p:tgtEl>
                                        <p:attrNameLst>
                                          <p:attrName>stroke.color</p:attrName>
                                        </p:attrNameLst>
                                      </p:cBhvr>
                                      <p:by>
                                        <p:hsl h="7200000" s="0" l="0"/>
                                      </p:by>
                                    </p:animClr>
                                    <p:set>
                                      <p:cBhvr>
                                        <p:cTn id="24" dur="500" fill="hold"/>
                                        <p:tgtEl>
                                          <p:spTgt spid="20"/>
                                        </p:tgtEl>
                                        <p:attrNameLst>
                                          <p:attrName>fill.type</p:attrName>
                                        </p:attrNameLst>
                                      </p:cBhvr>
                                      <p:to>
                                        <p:strVal val="solid"/>
                                      </p:to>
                                    </p:set>
                                  </p:childTnLst>
                                </p:cTn>
                              </p:par>
                              <p:par>
                                <p:cTn id="25" presetID="21" presetClass="emph" presetSubtype="0" fill="hold" grpId="0" nodeType="withEffect">
                                  <p:stCondLst>
                                    <p:cond delay="0"/>
                                  </p:stCondLst>
                                  <p:childTnLst>
                                    <p:animClr clrSpc="hsl" dir="cw">
                                      <p:cBhvr override="childStyle">
                                        <p:cTn id="26" dur="500" fill="hold"/>
                                        <p:tgtEl>
                                          <p:spTgt spid="10"/>
                                        </p:tgtEl>
                                        <p:attrNameLst>
                                          <p:attrName>style.color</p:attrName>
                                        </p:attrNameLst>
                                      </p:cBhvr>
                                      <p:by>
                                        <p:hsl h="7200000" s="0" l="0"/>
                                      </p:by>
                                    </p:animClr>
                                    <p:animClr clrSpc="hsl" dir="cw">
                                      <p:cBhvr>
                                        <p:cTn id="27" dur="500" fill="hold"/>
                                        <p:tgtEl>
                                          <p:spTgt spid="10"/>
                                        </p:tgtEl>
                                        <p:attrNameLst>
                                          <p:attrName>fillcolor</p:attrName>
                                        </p:attrNameLst>
                                      </p:cBhvr>
                                      <p:by>
                                        <p:hsl h="7200000" s="0" l="0"/>
                                      </p:by>
                                    </p:animClr>
                                    <p:animClr clrSpc="hsl" dir="cw">
                                      <p:cBhvr>
                                        <p:cTn id="28" dur="500" fill="hold"/>
                                        <p:tgtEl>
                                          <p:spTgt spid="10"/>
                                        </p:tgtEl>
                                        <p:attrNameLst>
                                          <p:attrName>stroke.color</p:attrName>
                                        </p:attrNameLst>
                                      </p:cBhvr>
                                      <p:by>
                                        <p:hsl h="7200000" s="0" l="0"/>
                                      </p:by>
                                    </p:animClr>
                                    <p:set>
                                      <p:cBhvr>
                                        <p:cTn id="29" dur="500" fill="hold"/>
                                        <p:tgtEl>
                                          <p:spTgt spid="10"/>
                                        </p:tgtEl>
                                        <p:attrNameLst>
                                          <p:attrName>fill.type</p:attrName>
                                        </p:attrNameLst>
                                      </p:cBhvr>
                                      <p:to>
                                        <p:strVal val="solid"/>
                                      </p:to>
                                    </p:set>
                                  </p:childTnLst>
                                </p:cTn>
                              </p:par>
                              <p:par>
                                <p:cTn id="30" presetID="21" presetClass="emph" presetSubtype="0" fill="hold" nodeType="withEffect">
                                  <p:stCondLst>
                                    <p:cond delay="0"/>
                                  </p:stCondLst>
                                  <p:childTnLst>
                                    <p:animClr clrSpc="hsl" dir="cw">
                                      <p:cBhvr override="childStyle">
                                        <p:cTn id="31" dur="500" fill="hold"/>
                                        <p:tgtEl>
                                          <p:spTgt spid="35"/>
                                        </p:tgtEl>
                                        <p:attrNameLst>
                                          <p:attrName>style.color</p:attrName>
                                        </p:attrNameLst>
                                      </p:cBhvr>
                                      <p:by>
                                        <p:hsl h="7200000" s="0" l="0"/>
                                      </p:by>
                                    </p:animClr>
                                    <p:animClr clrSpc="hsl" dir="cw">
                                      <p:cBhvr>
                                        <p:cTn id="32" dur="500" fill="hold"/>
                                        <p:tgtEl>
                                          <p:spTgt spid="35"/>
                                        </p:tgtEl>
                                        <p:attrNameLst>
                                          <p:attrName>fillcolor</p:attrName>
                                        </p:attrNameLst>
                                      </p:cBhvr>
                                      <p:by>
                                        <p:hsl h="7200000" s="0" l="0"/>
                                      </p:by>
                                    </p:animClr>
                                    <p:animClr clrSpc="hsl" dir="cw">
                                      <p:cBhvr>
                                        <p:cTn id="33" dur="500" fill="hold"/>
                                        <p:tgtEl>
                                          <p:spTgt spid="35"/>
                                        </p:tgtEl>
                                        <p:attrNameLst>
                                          <p:attrName>stroke.color</p:attrName>
                                        </p:attrNameLst>
                                      </p:cBhvr>
                                      <p:by>
                                        <p:hsl h="7200000" s="0" l="0"/>
                                      </p:by>
                                    </p:animClr>
                                    <p:set>
                                      <p:cBhvr>
                                        <p:cTn id="34" dur="500" fill="hold"/>
                                        <p:tgtEl>
                                          <p:spTgt spid="35"/>
                                        </p:tgtEl>
                                        <p:attrNameLst>
                                          <p:attrName>fill.type</p:attrName>
                                        </p:attrNameLst>
                                      </p:cBhvr>
                                      <p:to>
                                        <p:strVal val="solid"/>
                                      </p:to>
                                    </p:set>
                                  </p:childTnLst>
                                </p:cTn>
                              </p:par>
                              <p:par>
                                <p:cTn id="35" presetID="21" presetClass="emph" presetSubtype="0" fill="hold" grpId="0" nodeType="withEffect">
                                  <p:stCondLst>
                                    <p:cond delay="0"/>
                                  </p:stCondLst>
                                  <p:childTnLst>
                                    <p:animClr clrSpc="hsl" dir="cw">
                                      <p:cBhvr override="childStyle">
                                        <p:cTn id="36" dur="500" fill="hold"/>
                                        <p:tgtEl>
                                          <p:spTgt spid="13"/>
                                        </p:tgtEl>
                                        <p:attrNameLst>
                                          <p:attrName>style.color</p:attrName>
                                        </p:attrNameLst>
                                      </p:cBhvr>
                                      <p:by>
                                        <p:hsl h="7200000" s="0" l="0"/>
                                      </p:by>
                                    </p:animClr>
                                    <p:animClr clrSpc="hsl" dir="cw">
                                      <p:cBhvr>
                                        <p:cTn id="37" dur="500" fill="hold"/>
                                        <p:tgtEl>
                                          <p:spTgt spid="13"/>
                                        </p:tgtEl>
                                        <p:attrNameLst>
                                          <p:attrName>fillcolor</p:attrName>
                                        </p:attrNameLst>
                                      </p:cBhvr>
                                      <p:by>
                                        <p:hsl h="7200000" s="0" l="0"/>
                                      </p:by>
                                    </p:animClr>
                                    <p:animClr clrSpc="hsl" dir="cw">
                                      <p:cBhvr>
                                        <p:cTn id="38" dur="500" fill="hold"/>
                                        <p:tgtEl>
                                          <p:spTgt spid="13"/>
                                        </p:tgtEl>
                                        <p:attrNameLst>
                                          <p:attrName>stroke.color</p:attrName>
                                        </p:attrNameLst>
                                      </p:cBhvr>
                                      <p:by>
                                        <p:hsl h="7200000" s="0" l="0"/>
                                      </p:by>
                                    </p:animClr>
                                    <p:set>
                                      <p:cBhvr>
                                        <p:cTn id="39" dur="500" fill="hold"/>
                                        <p:tgtEl>
                                          <p:spTgt spid="13"/>
                                        </p:tgtEl>
                                        <p:attrNameLst>
                                          <p:attrName>fill.type</p:attrName>
                                        </p:attrNameLst>
                                      </p:cBhvr>
                                      <p:to>
                                        <p:strVal val="solid"/>
                                      </p:to>
                                    </p:set>
                                  </p:childTnLst>
                                </p:cTn>
                              </p:par>
                              <p:par>
                                <p:cTn id="40" presetID="21" presetClass="emph" presetSubtype="0" fill="hold" nodeType="withEffect">
                                  <p:stCondLst>
                                    <p:cond delay="0"/>
                                  </p:stCondLst>
                                  <p:childTnLst>
                                    <p:animClr clrSpc="hsl" dir="cw">
                                      <p:cBhvr override="childStyle">
                                        <p:cTn id="41" dur="500" fill="hold"/>
                                        <p:tgtEl>
                                          <p:spTgt spid="51"/>
                                        </p:tgtEl>
                                        <p:attrNameLst>
                                          <p:attrName>style.color</p:attrName>
                                        </p:attrNameLst>
                                      </p:cBhvr>
                                      <p:by>
                                        <p:hsl h="7200000" s="0" l="0"/>
                                      </p:by>
                                    </p:animClr>
                                    <p:animClr clrSpc="hsl" dir="cw">
                                      <p:cBhvr>
                                        <p:cTn id="42" dur="500" fill="hold"/>
                                        <p:tgtEl>
                                          <p:spTgt spid="51"/>
                                        </p:tgtEl>
                                        <p:attrNameLst>
                                          <p:attrName>fillcolor</p:attrName>
                                        </p:attrNameLst>
                                      </p:cBhvr>
                                      <p:by>
                                        <p:hsl h="7200000" s="0" l="0"/>
                                      </p:by>
                                    </p:animClr>
                                    <p:animClr clrSpc="hsl" dir="cw">
                                      <p:cBhvr>
                                        <p:cTn id="43" dur="500" fill="hold"/>
                                        <p:tgtEl>
                                          <p:spTgt spid="51"/>
                                        </p:tgtEl>
                                        <p:attrNameLst>
                                          <p:attrName>stroke.color</p:attrName>
                                        </p:attrNameLst>
                                      </p:cBhvr>
                                      <p:by>
                                        <p:hsl h="7200000" s="0" l="0"/>
                                      </p:by>
                                    </p:animClr>
                                    <p:set>
                                      <p:cBhvr>
                                        <p:cTn id="44" dur="500" fill="hold"/>
                                        <p:tgtEl>
                                          <p:spTgt spid="51"/>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2" fill="hold" nodeType="clickEffect">
                                  <p:stCondLst>
                                    <p:cond delay="0"/>
                                  </p:stCondLst>
                                  <p:childTnLst>
                                    <p:animClr clrSpc="rgb" dir="cw">
                                      <p:cBhvr>
                                        <p:cTn id="48" dur="2000" fill="hold"/>
                                        <p:tgtEl>
                                          <p:spTgt spid="7"/>
                                        </p:tgtEl>
                                        <p:attrNameLst>
                                          <p:attrName>fillcolor</p:attrName>
                                        </p:attrNameLst>
                                      </p:cBhvr>
                                      <p:to>
                                        <a:srgbClr val="6600FF"/>
                                      </p:to>
                                    </p:animClr>
                                    <p:set>
                                      <p:cBhvr>
                                        <p:cTn id="49" dur="2000" fill="hold"/>
                                        <p:tgtEl>
                                          <p:spTgt spid="7"/>
                                        </p:tgtEl>
                                        <p:attrNameLst>
                                          <p:attrName>fill.type</p:attrName>
                                        </p:attrNameLst>
                                      </p:cBhvr>
                                      <p:to>
                                        <p:strVal val="solid"/>
                                      </p:to>
                                    </p:set>
                                    <p:set>
                                      <p:cBhvr>
                                        <p:cTn id="50" dur="2000" fill="hold"/>
                                        <p:tgtEl>
                                          <p:spTgt spid="7"/>
                                        </p:tgtEl>
                                        <p:attrNameLst>
                                          <p:attrName>fill.on</p:attrName>
                                        </p:attrNameLst>
                                      </p:cBhvr>
                                      <p:to>
                                        <p:strVal val="true"/>
                                      </p:to>
                                    </p:set>
                                  </p:childTnLst>
                                </p:cTn>
                              </p:par>
                              <p:par>
                                <p:cTn id="51" presetID="1" presetClass="emph" presetSubtype="2" fill="hold" nodeType="withEffect">
                                  <p:stCondLst>
                                    <p:cond delay="0"/>
                                  </p:stCondLst>
                                  <p:childTnLst>
                                    <p:animClr clrSpc="rgb" dir="cw">
                                      <p:cBhvr>
                                        <p:cTn id="52" dur="2000" fill="hold"/>
                                        <p:tgtEl>
                                          <p:spTgt spid="51"/>
                                        </p:tgtEl>
                                        <p:attrNameLst>
                                          <p:attrName>fillcolor</p:attrName>
                                        </p:attrNameLst>
                                      </p:cBhvr>
                                      <p:to>
                                        <a:srgbClr val="6600FF"/>
                                      </p:to>
                                    </p:animClr>
                                    <p:set>
                                      <p:cBhvr>
                                        <p:cTn id="53" dur="2000" fill="hold"/>
                                        <p:tgtEl>
                                          <p:spTgt spid="51"/>
                                        </p:tgtEl>
                                        <p:attrNameLst>
                                          <p:attrName>fill.type</p:attrName>
                                        </p:attrNameLst>
                                      </p:cBhvr>
                                      <p:to>
                                        <p:strVal val="solid"/>
                                      </p:to>
                                    </p:set>
                                    <p:set>
                                      <p:cBhvr>
                                        <p:cTn id="54" dur="2000" fill="hold"/>
                                        <p:tgtEl>
                                          <p:spTgt spid="51"/>
                                        </p:tgtEl>
                                        <p:attrNameLst>
                                          <p:attrName>fill.on</p:attrName>
                                        </p:attrNameLst>
                                      </p:cBhvr>
                                      <p:to>
                                        <p:strVal val="true"/>
                                      </p:to>
                                    </p:set>
                                  </p:childTnLst>
                                </p:cTn>
                              </p:par>
                              <p:par>
                                <p:cTn id="55" presetID="1" presetClass="emph" presetSubtype="2" fill="hold" nodeType="withEffect">
                                  <p:stCondLst>
                                    <p:cond delay="0"/>
                                  </p:stCondLst>
                                  <p:childTnLst>
                                    <p:animClr clrSpc="rgb" dir="cw">
                                      <p:cBhvr>
                                        <p:cTn id="56" dur="2000" fill="hold"/>
                                        <p:tgtEl>
                                          <p:spTgt spid="9"/>
                                        </p:tgtEl>
                                        <p:attrNameLst>
                                          <p:attrName>fillcolor</p:attrName>
                                        </p:attrNameLst>
                                      </p:cBhvr>
                                      <p:to>
                                        <a:srgbClr val="6600FF"/>
                                      </p:to>
                                    </p:animClr>
                                    <p:set>
                                      <p:cBhvr>
                                        <p:cTn id="57" dur="2000" fill="hold"/>
                                        <p:tgtEl>
                                          <p:spTgt spid="9"/>
                                        </p:tgtEl>
                                        <p:attrNameLst>
                                          <p:attrName>fill.type</p:attrName>
                                        </p:attrNameLst>
                                      </p:cBhvr>
                                      <p:to>
                                        <p:strVal val="solid"/>
                                      </p:to>
                                    </p:set>
                                    <p:set>
                                      <p:cBhvr>
                                        <p:cTn id="58" dur="2000" fill="hold"/>
                                        <p:tgtEl>
                                          <p:spTgt spid="9"/>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2000" fill="hold"/>
                                        <p:tgtEl>
                                          <p:spTgt spid="32"/>
                                        </p:tgtEl>
                                        <p:attrNameLst>
                                          <p:attrName>fillcolor</p:attrName>
                                        </p:attrNameLst>
                                      </p:cBhvr>
                                      <p:to>
                                        <a:srgbClr val="6600FF"/>
                                      </p:to>
                                    </p:animClr>
                                    <p:set>
                                      <p:cBhvr>
                                        <p:cTn id="61" dur="2000" fill="hold"/>
                                        <p:tgtEl>
                                          <p:spTgt spid="32"/>
                                        </p:tgtEl>
                                        <p:attrNameLst>
                                          <p:attrName>fill.type</p:attrName>
                                        </p:attrNameLst>
                                      </p:cBhvr>
                                      <p:to>
                                        <p:strVal val="solid"/>
                                      </p:to>
                                    </p:set>
                                    <p:set>
                                      <p:cBhvr>
                                        <p:cTn id="62" dur="2000" fill="hold"/>
                                        <p:tgtEl>
                                          <p:spTgt spid="32"/>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2000" fill="hold"/>
                                        <p:tgtEl>
                                          <p:spTgt spid="8"/>
                                        </p:tgtEl>
                                        <p:attrNameLst>
                                          <p:attrName>fillcolor</p:attrName>
                                        </p:attrNameLst>
                                      </p:cBhvr>
                                      <p:to>
                                        <a:srgbClr val="6600FF"/>
                                      </p:to>
                                    </p:animClr>
                                    <p:set>
                                      <p:cBhvr>
                                        <p:cTn id="65" dur="2000" fill="hold"/>
                                        <p:tgtEl>
                                          <p:spTgt spid="8"/>
                                        </p:tgtEl>
                                        <p:attrNameLst>
                                          <p:attrName>fill.type</p:attrName>
                                        </p:attrNameLst>
                                      </p:cBhvr>
                                      <p:to>
                                        <p:strVal val="solid"/>
                                      </p:to>
                                    </p:set>
                                    <p:set>
                                      <p:cBhvr>
                                        <p:cTn id="66" dur="2000" fill="hold"/>
                                        <p:tgtEl>
                                          <p:spTgt spid="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0"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AU" dirty="0"/>
              <a:t>Integration Planning </a:t>
            </a:r>
          </a:p>
        </p:txBody>
      </p:sp>
      <p:sp>
        <p:nvSpPr>
          <p:cNvPr id="24579" name="Content Placeholder 2"/>
          <p:cNvSpPr>
            <a:spLocks noGrp="1"/>
          </p:cNvSpPr>
          <p:nvPr>
            <p:ph idx="1"/>
          </p:nvPr>
        </p:nvSpPr>
        <p:spPr>
          <a:xfrm>
            <a:off x="628650" y="1607520"/>
            <a:ext cx="8232015" cy="4107480"/>
          </a:xfrm>
        </p:spPr>
        <p:txBody>
          <a:bodyPr/>
          <a:lstStyle/>
          <a:p>
            <a:pPr algn="just"/>
            <a:r>
              <a:rPr lang="en-AU" sz="1725" dirty="0"/>
              <a:t>Ideally testers should understand architecture and influence integration planning</a:t>
            </a:r>
          </a:p>
          <a:p>
            <a:pPr lvl="1"/>
            <a:r>
              <a:rPr lang="en-AU" sz="1575" dirty="0" err="1"/>
              <a:t>Eg</a:t>
            </a:r>
            <a:r>
              <a:rPr lang="en-AU" sz="1575" dirty="0"/>
              <a:t>. Instead developing modules in sequence </a:t>
            </a:r>
            <a:br>
              <a:rPr lang="en-AU" sz="1575" dirty="0"/>
            </a:br>
            <a:r>
              <a:rPr lang="en-AU" sz="1575" dirty="0"/>
              <a:t>1, 2, 3,…10, if there is a known critical interaction between 2 and 7 then suggest module development sequence of 1, 2, 7, 3, … </a:t>
            </a:r>
            <a:br>
              <a:rPr lang="en-AU" sz="1575" dirty="0"/>
            </a:br>
            <a:r>
              <a:rPr lang="en-AU" sz="1575" dirty="0"/>
              <a:t>if feasible</a:t>
            </a:r>
          </a:p>
        </p:txBody>
      </p:sp>
      <p:sp>
        <p:nvSpPr>
          <p:cNvPr id="24580" name="Slide Number Placeholder 3"/>
          <p:cNvSpPr>
            <a:spLocks noGrp="1"/>
          </p:cNvSpPr>
          <p:nvPr>
            <p:ph type="sldNum" sz="quarter" idx="4294967295"/>
          </p:nvPr>
        </p:nvSpPr>
        <p:spPr bwMode="auto">
          <a:xfrm>
            <a:off x="8115300" y="6423004"/>
            <a:ext cx="2057400" cy="27384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557213" indent="-214313" eaLnBrk="0" hangingPunct="0">
              <a:defRPr>
                <a:solidFill>
                  <a:schemeClr val="tx1"/>
                </a:solidFill>
                <a:latin typeface="Arial" charset="0"/>
              </a:defRPr>
            </a:lvl2pPr>
            <a:lvl3pPr marL="857250" indent="-171450" eaLnBrk="0" hangingPunct="0">
              <a:defRPr>
                <a:solidFill>
                  <a:schemeClr val="tx1"/>
                </a:solidFill>
                <a:latin typeface="Arial" charset="0"/>
              </a:defRPr>
            </a:lvl3pPr>
            <a:lvl4pPr marL="1200150" indent="-171450" eaLnBrk="0" hangingPunct="0">
              <a:defRPr>
                <a:solidFill>
                  <a:schemeClr val="tx1"/>
                </a:solidFill>
                <a:latin typeface="Arial" charset="0"/>
              </a:defRPr>
            </a:lvl4pPr>
            <a:lvl5pPr marL="1543050" indent="-171450" eaLnBrk="0" hangingPunct="0">
              <a:defRPr>
                <a:solidFill>
                  <a:schemeClr val="tx1"/>
                </a:solidFill>
                <a:latin typeface="Arial" charset="0"/>
              </a:defRPr>
            </a:lvl5pPr>
            <a:lvl6pPr marL="1885950" indent="-171450" eaLnBrk="0" fontAlgn="base" hangingPunct="0">
              <a:spcBef>
                <a:spcPct val="0"/>
              </a:spcBef>
              <a:spcAft>
                <a:spcPct val="0"/>
              </a:spcAft>
              <a:defRPr>
                <a:solidFill>
                  <a:schemeClr val="tx1"/>
                </a:solidFill>
                <a:latin typeface="Arial" charset="0"/>
              </a:defRPr>
            </a:lvl6pPr>
            <a:lvl7pPr marL="2228850" indent="-171450" eaLnBrk="0" fontAlgn="base" hangingPunct="0">
              <a:spcBef>
                <a:spcPct val="0"/>
              </a:spcBef>
              <a:spcAft>
                <a:spcPct val="0"/>
              </a:spcAft>
              <a:defRPr>
                <a:solidFill>
                  <a:schemeClr val="tx1"/>
                </a:solidFill>
                <a:latin typeface="Arial" charset="0"/>
              </a:defRPr>
            </a:lvl7pPr>
            <a:lvl8pPr marL="2571750" indent="-171450" eaLnBrk="0" fontAlgn="base" hangingPunct="0">
              <a:spcBef>
                <a:spcPct val="0"/>
              </a:spcBef>
              <a:spcAft>
                <a:spcPct val="0"/>
              </a:spcAft>
              <a:defRPr>
                <a:solidFill>
                  <a:schemeClr val="tx1"/>
                </a:solidFill>
                <a:latin typeface="Arial" charset="0"/>
              </a:defRPr>
            </a:lvl8pPr>
            <a:lvl9pPr marL="2914650" indent="-171450" eaLnBrk="0" fontAlgn="base" hangingPunct="0">
              <a:spcBef>
                <a:spcPct val="0"/>
              </a:spcBef>
              <a:spcAft>
                <a:spcPct val="0"/>
              </a:spcAft>
              <a:defRPr>
                <a:solidFill>
                  <a:schemeClr val="tx1"/>
                </a:solidFill>
                <a:latin typeface="Arial" charset="0"/>
              </a:defRPr>
            </a:lvl9pPr>
          </a:lstStyle>
          <a:p>
            <a:pPr eaLnBrk="1" fontAlgn="base" hangingPunct="1">
              <a:spcAft>
                <a:spcPct val="0"/>
              </a:spcAft>
            </a:pPr>
            <a:fld id="{01D1739F-E573-4125-A8D1-983046E4AA10}" type="slidenum">
              <a:rPr lang="en-US" sz="1100" smtClean="0">
                <a:solidFill>
                  <a:schemeClr val="tx2"/>
                </a:solidFill>
                <a:latin typeface="Calibri" pitchFamily="34" charset="0"/>
              </a:rPr>
              <a:pPr eaLnBrk="1" fontAlgn="base" hangingPunct="1">
                <a:spcAft>
                  <a:spcPct val="0"/>
                </a:spcAft>
              </a:pPr>
              <a:t>19</a:t>
            </a:fld>
            <a:endParaRPr lang="en-US" sz="1100" dirty="0">
              <a:solidFill>
                <a:schemeClr val="tx2"/>
              </a:solidFill>
              <a:latin typeface="Calibri" pitchFamily="34" charset="0"/>
            </a:endParaRPr>
          </a:p>
        </p:txBody>
      </p:sp>
      <p:pic>
        <p:nvPicPr>
          <p:cNvPr id="24581" name="Picture 6" descr="C:\Documents and Settings\emily_mogic\Local Settings\Temporary Internet Files\Content.IE5\5RRR1TCE\MP900443079[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6975" y="3139060"/>
            <a:ext cx="4210050" cy="2450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3275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Placeholder 1"/>
          <p:cNvSpPr>
            <a:spLocks noGrp="1"/>
          </p:cNvSpPr>
          <p:nvPr>
            <p:ph type="body" sz="quarter" idx="13"/>
          </p:nvPr>
        </p:nvSpPr>
        <p:spPr>
          <a:xfrm>
            <a:off x="804524" y="1690688"/>
            <a:ext cx="7752626" cy="3538135"/>
          </a:xfrm>
        </p:spPr>
        <p:txBody>
          <a:bodyPr>
            <a:normAutofit/>
          </a:bodyPr>
          <a:lstStyle/>
          <a:p>
            <a:r>
              <a:rPr lang="en-AU" b="1" dirty="0"/>
              <a:t>Module 2 of 6</a:t>
            </a:r>
          </a:p>
          <a:p>
            <a:pPr>
              <a:lnSpc>
                <a:spcPct val="150000"/>
              </a:lnSpc>
            </a:pPr>
            <a:r>
              <a:rPr lang="en-AU" dirty="0"/>
              <a:t>2.1 Software Development Models</a:t>
            </a:r>
          </a:p>
          <a:p>
            <a:pPr>
              <a:lnSpc>
                <a:spcPct val="150000"/>
              </a:lnSpc>
            </a:pPr>
            <a:r>
              <a:rPr lang="en-AU" dirty="0"/>
              <a:t>2.2 Test Levels</a:t>
            </a:r>
          </a:p>
          <a:p>
            <a:pPr>
              <a:lnSpc>
                <a:spcPct val="150000"/>
              </a:lnSpc>
            </a:pPr>
            <a:r>
              <a:rPr lang="en-AU" dirty="0"/>
              <a:t>2.3 Test Types</a:t>
            </a:r>
          </a:p>
          <a:p>
            <a:pPr>
              <a:lnSpc>
                <a:spcPct val="150000"/>
              </a:lnSpc>
            </a:pPr>
            <a:r>
              <a:rPr lang="en-AU" dirty="0"/>
              <a:t>2.4 Maintenance Testing</a:t>
            </a:r>
          </a:p>
          <a:p>
            <a:endParaRPr lang="en-US" b="1" dirty="0"/>
          </a:p>
        </p:txBody>
      </p:sp>
      <p:sp>
        <p:nvSpPr>
          <p:cNvPr id="8196" name="Slide Number Placeholder 1"/>
          <p:cNvSpPr>
            <a:spLocks noGrp="1"/>
          </p:cNvSpPr>
          <p:nvPr>
            <p:ph type="sldNum" sz="quarter" idx="4"/>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557213" indent="-214313" eaLnBrk="0" hangingPunct="0">
              <a:defRPr>
                <a:solidFill>
                  <a:schemeClr val="tx1"/>
                </a:solidFill>
                <a:latin typeface="Arial" charset="0"/>
              </a:defRPr>
            </a:lvl2pPr>
            <a:lvl3pPr marL="857250" indent="-171450" eaLnBrk="0" hangingPunct="0">
              <a:defRPr>
                <a:solidFill>
                  <a:schemeClr val="tx1"/>
                </a:solidFill>
                <a:latin typeface="Arial" charset="0"/>
              </a:defRPr>
            </a:lvl3pPr>
            <a:lvl4pPr marL="1200150" indent="-171450" eaLnBrk="0" hangingPunct="0">
              <a:defRPr>
                <a:solidFill>
                  <a:schemeClr val="tx1"/>
                </a:solidFill>
                <a:latin typeface="Arial" charset="0"/>
              </a:defRPr>
            </a:lvl4pPr>
            <a:lvl5pPr marL="1543050" indent="-171450" eaLnBrk="0" hangingPunct="0">
              <a:defRPr>
                <a:solidFill>
                  <a:schemeClr val="tx1"/>
                </a:solidFill>
                <a:latin typeface="Arial" charset="0"/>
              </a:defRPr>
            </a:lvl5pPr>
            <a:lvl6pPr marL="1885950" indent="-171450" eaLnBrk="0" fontAlgn="base" hangingPunct="0">
              <a:spcBef>
                <a:spcPct val="0"/>
              </a:spcBef>
              <a:spcAft>
                <a:spcPct val="0"/>
              </a:spcAft>
              <a:defRPr>
                <a:solidFill>
                  <a:schemeClr val="tx1"/>
                </a:solidFill>
                <a:latin typeface="Arial" charset="0"/>
              </a:defRPr>
            </a:lvl6pPr>
            <a:lvl7pPr marL="2228850" indent="-171450" eaLnBrk="0" fontAlgn="base" hangingPunct="0">
              <a:spcBef>
                <a:spcPct val="0"/>
              </a:spcBef>
              <a:spcAft>
                <a:spcPct val="0"/>
              </a:spcAft>
              <a:defRPr>
                <a:solidFill>
                  <a:schemeClr val="tx1"/>
                </a:solidFill>
                <a:latin typeface="Arial" charset="0"/>
              </a:defRPr>
            </a:lvl7pPr>
            <a:lvl8pPr marL="2571750" indent="-171450" eaLnBrk="0" fontAlgn="base" hangingPunct="0">
              <a:spcBef>
                <a:spcPct val="0"/>
              </a:spcBef>
              <a:spcAft>
                <a:spcPct val="0"/>
              </a:spcAft>
              <a:defRPr>
                <a:solidFill>
                  <a:schemeClr val="tx1"/>
                </a:solidFill>
                <a:latin typeface="Arial" charset="0"/>
              </a:defRPr>
            </a:lvl8pPr>
            <a:lvl9pPr marL="2914650" indent="-171450" eaLnBrk="0" fontAlgn="base" hangingPunct="0">
              <a:spcBef>
                <a:spcPct val="0"/>
              </a:spcBef>
              <a:spcAft>
                <a:spcPct val="0"/>
              </a:spcAft>
              <a:defRPr>
                <a:solidFill>
                  <a:schemeClr val="tx1"/>
                </a:solidFill>
                <a:latin typeface="Arial" charset="0"/>
              </a:defRPr>
            </a:lvl9pPr>
          </a:lstStyle>
          <a:p>
            <a:pPr eaLnBrk="1" fontAlgn="base" hangingPunct="1">
              <a:spcAft>
                <a:spcPct val="0"/>
              </a:spcAft>
            </a:pPr>
            <a:fld id="{71D8A5BB-F797-4F02-B3A4-F60629297714}" type="slidenum">
              <a:rPr lang="en-US" smtClean="0">
                <a:solidFill>
                  <a:schemeClr val="tx2"/>
                </a:solidFill>
                <a:latin typeface="Calibri" pitchFamily="34" charset="0"/>
              </a:rPr>
              <a:pPr eaLnBrk="1" fontAlgn="base" hangingPunct="1">
                <a:spcAft>
                  <a:spcPct val="0"/>
                </a:spcAft>
              </a:pPr>
              <a:t>2</a:t>
            </a:fld>
            <a:endParaRPr lang="en-US">
              <a:solidFill>
                <a:schemeClr val="tx2"/>
              </a:solidFill>
              <a:latin typeface="Calibri" pitchFamily="34" charset="0"/>
            </a:endParaRPr>
          </a:p>
        </p:txBody>
      </p:sp>
      <p:sp>
        <p:nvSpPr>
          <p:cNvPr id="4" name="Title 3"/>
          <p:cNvSpPr>
            <a:spLocks noGrp="1"/>
          </p:cNvSpPr>
          <p:nvPr>
            <p:ph type="title" idx="4294967295"/>
          </p:nvPr>
        </p:nvSpPr>
        <p:spPr>
          <a:xfrm>
            <a:off x="528033" y="197700"/>
            <a:ext cx="7886700" cy="1325563"/>
          </a:xfrm>
          <a:effectLst>
            <a:outerShdw sx="1000" sy="1000" algn="ctr" rotWithShape="0">
              <a:schemeClr val="tx1"/>
            </a:outerShdw>
          </a:effectLst>
        </p:spPr>
        <p:txBody>
          <a:bodyPr>
            <a:normAutofit/>
          </a:bodyPr>
          <a:lstStyle/>
          <a:p>
            <a:pPr defTabSz="711994">
              <a:defRPr/>
            </a:pPr>
            <a:r>
              <a:rPr lang="en-AU" dirty="0"/>
              <a:t>Testing Throughout the Software Life Cycle</a:t>
            </a:r>
            <a:endParaRPr lang="en-US" dirty="0"/>
          </a:p>
        </p:txBody>
      </p:sp>
    </p:spTree>
    <p:extLst>
      <p:ext uri="{BB962C8B-B14F-4D97-AF65-F5344CB8AC3E}">
        <p14:creationId xmlns:p14="http://schemas.microsoft.com/office/powerpoint/2010/main" val="533309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eaLnBrk="1" hangingPunct="1">
              <a:defRPr/>
            </a:pPr>
            <a:r>
              <a:rPr lang="en-AU" sz="3200" dirty="0"/>
              <a:t>System Testing</a:t>
            </a:r>
            <a:endParaRPr lang="en-US" sz="2400" dirty="0">
              <a:latin typeface="+mn-lt"/>
            </a:endParaRPr>
          </a:p>
        </p:txBody>
      </p:sp>
      <p:sp>
        <p:nvSpPr>
          <p:cNvPr id="25603" name="Slide Number Placeholder 1"/>
          <p:cNvSpPr>
            <a:spLocks noGrp="1"/>
          </p:cNvSpPr>
          <p:nvPr>
            <p:ph type="sldNum" sz="quarter" idx="4"/>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557213" indent="-214313" eaLnBrk="0" hangingPunct="0">
              <a:defRPr>
                <a:solidFill>
                  <a:schemeClr val="tx1"/>
                </a:solidFill>
                <a:latin typeface="Arial" charset="0"/>
              </a:defRPr>
            </a:lvl2pPr>
            <a:lvl3pPr marL="857250" indent="-171450" eaLnBrk="0" hangingPunct="0">
              <a:defRPr>
                <a:solidFill>
                  <a:schemeClr val="tx1"/>
                </a:solidFill>
                <a:latin typeface="Arial" charset="0"/>
              </a:defRPr>
            </a:lvl3pPr>
            <a:lvl4pPr marL="1200150" indent="-171450" eaLnBrk="0" hangingPunct="0">
              <a:defRPr>
                <a:solidFill>
                  <a:schemeClr val="tx1"/>
                </a:solidFill>
                <a:latin typeface="Arial" charset="0"/>
              </a:defRPr>
            </a:lvl4pPr>
            <a:lvl5pPr marL="1543050" indent="-171450" eaLnBrk="0" hangingPunct="0">
              <a:defRPr>
                <a:solidFill>
                  <a:schemeClr val="tx1"/>
                </a:solidFill>
                <a:latin typeface="Arial" charset="0"/>
              </a:defRPr>
            </a:lvl5pPr>
            <a:lvl6pPr marL="1885950" indent="-171450" eaLnBrk="0" fontAlgn="base" hangingPunct="0">
              <a:spcBef>
                <a:spcPct val="0"/>
              </a:spcBef>
              <a:spcAft>
                <a:spcPct val="0"/>
              </a:spcAft>
              <a:defRPr>
                <a:solidFill>
                  <a:schemeClr val="tx1"/>
                </a:solidFill>
                <a:latin typeface="Arial" charset="0"/>
              </a:defRPr>
            </a:lvl6pPr>
            <a:lvl7pPr marL="2228850" indent="-171450" eaLnBrk="0" fontAlgn="base" hangingPunct="0">
              <a:spcBef>
                <a:spcPct val="0"/>
              </a:spcBef>
              <a:spcAft>
                <a:spcPct val="0"/>
              </a:spcAft>
              <a:defRPr>
                <a:solidFill>
                  <a:schemeClr val="tx1"/>
                </a:solidFill>
                <a:latin typeface="Arial" charset="0"/>
              </a:defRPr>
            </a:lvl7pPr>
            <a:lvl8pPr marL="2571750" indent="-171450" eaLnBrk="0" fontAlgn="base" hangingPunct="0">
              <a:spcBef>
                <a:spcPct val="0"/>
              </a:spcBef>
              <a:spcAft>
                <a:spcPct val="0"/>
              </a:spcAft>
              <a:defRPr>
                <a:solidFill>
                  <a:schemeClr val="tx1"/>
                </a:solidFill>
                <a:latin typeface="Arial" charset="0"/>
              </a:defRPr>
            </a:lvl8pPr>
            <a:lvl9pPr marL="2914650" indent="-171450" eaLnBrk="0" fontAlgn="base" hangingPunct="0">
              <a:spcBef>
                <a:spcPct val="0"/>
              </a:spcBef>
              <a:spcAft>
                <a:spcPct val="0"/>
              </a:spcAft>
              <a:defRPr>
                <a:solidFill>
                  <a:schemeClr val="tx1"/>
                </a:solidFill>
                <a:latin typeface="Arial" charset="0"/>
              </a:defRPr>
            </a:lvl9pPr>
          </a:lstStyle>
          <a:p>
            <a:pPr eaLnBrk="1" fontAlgn="base" hangingPunct="1">
              <a:spcAft>
                <a:spcPct val="0"/>
              </a:spcAft>
            </a:pPr>
            <a:fld id="{8A46152E-F2AF-4047-87E5-B8347DA00ECD}" type="slidenum">
              <a:rPr lang="en-US" smtClean="0">
                <a:solidFill>
                  <a:schemeClr val="tx2"/>
                </a:solidFill>
                <a:latin typeface="Calibri" pitchFamily="34" charset="0"/>
              </a:rPr>
              <a:pPr eaLnBrk="1" fontAlgn="base" hangingPunct="1">
                <a:spcAft>
                  <a:spcPct val="0"/>
                </a:spcAft>
              </a:pPr>
              <a:t>20</a:t>
            </a:fld>
            <a:endParaRPr lang="en-US">
              <a:solidFill>
                <a:schemeClr val="tx2"/>
              </a:solidFill>
              <a:latin typeface="Calibri" pitchFamily="34" charset="0"/>
            </a:endParaRPr>
          </a:p>
        </p:txBody>
      </p:sp>
      <p:sp>
        <p:nvSpPr>
          <p:cNvPr id="25604" name="Content Placeholder 2"/>
          <p:cNvSpPr txBox="1">
            <a:spLocks/>
          </p:cNvSpPr>
          <p:nvPr/>
        </p:nvSpPr>
        <p:spPr bwMode="auto">
          <a:xfrm>
            <a:off x="628650" y="631065"/>
            <a:ext cx="8090347" cy="4651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600" dirty="0">
                <a:latin typeface="+mn-lt"/>
              </a:rPr>
              <a:t>System testing is concerned with the behavior of a whole system/product. System as a whole is tested against requirement specifications, business processes and use cases.</a:t>
            </a:r>
          </a:p>
          <a:p>
            <a:pPr eaLnBrk="1" hangingPunct="1"/>
            <a:endParaRPr lang="en-AU" sz="1600" dirty="0">
              <a:latin typeface="+mn-lt"/>
            </a:endParaRPr>
          </a:p>
          <a:p>
            <a:pPr eaLnBrk="1" hangingPunct="1"/>
            <a:r>
              <a:rPr lang="en-AU" sz="1600" dirty="0">
                <a:latin typeface="+mn-lt"/>
              </a:rPr>
              <a:t>Why?: </a:t>
            </a:r>
            <a:r>
              <a:rPr lang="en-US" sz="1600" dirty="0">
                <a:latin typeface="+mn-lt"/>
              </a:rPr>
              <a:t>to minimize the risk of environment-specific failures not being found in testing.</a:t>
            </a:r>
            <a:endParaRPr lang="en-AU" sz="1600" dirty="0">
              <a:latin typeface="+mn-lt"/>
            </a:endParaRPr>
          </a:p>
          <a:p>
            <a:pPr>
              <a:spcBef>
                <a:spcPct val="20000"/>
              </a:spcBef>
              <a:buClr>
                <a:schemeClr val="tx2"/>
              </a:buClr>
            </a:pPr>
            <a:endParaRPr lang="en-AU" sz="1600" dirty="0">
              <a:latin typeface="+mn-lt"/>
            </a:endParaRPr>
          </a:p>
          <a:p>
            <a:pPr eaLnBrk="1" hangingPunct="1"/>
            <a:r>
              <a:rPr lang="en-AU" sz="1600" dirty="0">
                <a:latin typeface="+mn-lt"/>
              </a:rPr>
              <a:t>When?: </a:t>
            </a:r>
            <a:r>
              <a:rPr lang="en-US" sz="1600" dirty="0">
                <a:latin typeface="+mn-lt"/>
              </a:rPr>
              <a:t>test environment should correspond to the final target or production</a:t>
            </a:r>
          </a:p>
          <a:p>
            <a:pPr eaLnBrk="1" hangingPunct="1"/>
            <a:r>
              <a:rPr lang="en-US" sz="1600" dirty="0">
                <a:latin typeface="+mn-lt"/>
              </a:rPr>
              <a:t>environment as much as possible.</a:t>
            </a:r>
            <a:endParaRPr lang="en-AU" sz="1600" dirty="0">
              <a:latin typeface="+mn-lt"/>
            </a:endParaRPr>
          </a:p>
          <a:p>
            <a:pPr>
              <a:spcBef>
                <a:spcPct val="20000"/>
              </a:spcBef>
              <a:buClr>
                <a:schemeClr val="tx2"/>
              </a:buClr>
            </a:pPr>
            <a:endParaRPr lang="en-AU" sz="1600" dirty="0">
              <a:latin typeface="+mn-lt"/>
            </a:endParaRPr>
          </a:p>
          <a:p>
            <a:pPr eaLnBrk="1" hangingPunct="1"/>
            <a:r>
              <a:rPr lang="en-AU" sz="1600" dirty="0">
                <a:latin typeface="+mn-lt"/>
              </a:rPr>
              <a:t>How?: </a:t>
            </a:r>
            <a:r>
              <a:rPr lang="en-US" sz="1600" dirty="0">
                <a:latin typeface="+mn-lt"/>
              </a:rPr>
              <a:t>by using the most appropriate specification-based (black-box) techniques for the functionality of the system to be tested. For example a decision table for combinations of business rules. And white-box techniques like Structure-based to assess thoroughness of testing.</a:t>
            </a:r>
            <a:endParaRPr lang="en-AU" sz="1600" dirty="0">
              <a:latin typeface="+mn-lt"/>
            </a:endParaRPr>
          </a:p>
          <a:p>
            <a:pPr>
              <a:spcBef>
                <a:spcPct val="20000"/>
              </a:spcBef>
              <a:buClr>
                <a:schemeClr val="tx2"/>
              </a:buClr>
            </a:pPr>
            <a:endParaRPr lang="en-AU" sz="1600" dirty="0">
              <a:latin typeface="+mn-lt"/>
            </a:endParaRPr>
          </a:p>
          <a:p>
            <a:pPr eaLnBrk="1" hangingPunct="1"/>
            <a:r>
              <a:rPr lang="en-AU" sz="1600" dirty="0">
                <a:latin typeface="+mn-lt"/>
              </a:rPr>
              <a:t>Targets?: </a:t>
            </a:r>
            <a:r>
              <a:rPr lang="en-US" sz="1600" dirty="0">
                <a:latin typeface="+mn-lt"/>
              </a:rPr>
              <a:t>investigate functional and non-functional requirements of the system, and data quality characteristics. Testers also need to deal with incomplete or undocumented requirements. </a:t>
            </a:r>
          </a:p>
        </p:txBody>
      </p:sp>
    </p:spTree>
    <p:extLst>
      <p:ext uri="{BB962C8B-B14F-4D97-AF65-F5344CB8AC3E}">
        <p14:creationId xmlns:p14="http://schemas.microsoft.com/office/powerpoint/2010/main" val="1863024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4"/>
          <p:cNvSpPr>
            <a:spLocks noGrp="1"/>
          </p:cNvSpPr>
          <p:nvPr>
            <p:ph type="title"/>
          </p:nvPr>
        </p:nvSpPr>
        <p:spPr/>
        <p:txBody>
          <a:bodyPr/>
          <a:lstStyle/>
          <a:p>
            <a:r>
              <a:rPr lang="en-AU" dirty="0"/>
              <a:t>System Testing</a:t>
            </a:r>
          </a:p>
        </p:txBody>
      </p:sp>
      <p:sp>
        <p:nvSpPr>
          <p:cNvPr id="26627" name="Content Placeholder 5"/>
          <p:cNvSpPr>
            <a:spLocks noGrp="1"/>
          </p:cNvSpPr>
          <p:nvPr>
            <p:ph idx="1"/>
          </p:nvPr>
        </p:nvSpPr>
        <p:spPr>
          <a:xfrm>
            <a:off x="734096" y="1721362"/>
            <a:ext cx="7181179" cy="3993638"/>
          </a:xfrm>
        </p:spPr>
        <p:txBody>
          <a:bodyPr/>
          <a:lstStyle/>
          <a:p>
            <a:pPr algn="just">
              <a:defRPr/>
            </a:pPr>
            <a:r>
              <a:rPr lang="en-AU" sz="1575" dirty="0"/>
              <a:t>Test Basis:</a:t>
            </a:r>
          </a:p>
          <a:p>
            <a:pPr lvl="1" algn="just">
              <a:defRPr/>
            </a:pPr>
            <a:r>
              <a:rPr lang="en-US" sz="1575" dirty="0"/>
              <a:t>System and software requirement specification</a:t>
            </a:r>
          </a:p>
          <a:p>
            <a:pPr lvl="1" algn="just">
              <a:defRPr/>
            </a:pPr>
            <a:r>
              <a:rPr lang="en-AU" sz="1575" dirty="0"/>
              <a:t>Use cases</a:t>
            </a:r>
          </a:p>
          <a:p>
            <a:pPr lvl="1" algn="just">
              <a:defRPr/>
            </a:pPr>
            <a:r>
              <a:rPr lang="en-AU" sz="1575" dirty="0"/>
              <a:t>Functional specification</a:t>
            </a:r>
          </a:p>
          <a:p>
            <a:pPr lvl="1" algn="just">
              <a:defRPr/>
            </a:pPr>
            <a:r>
              <a:rPr lang="en-AU" sz="1575" dirty="0"/>
              <a:t>Risk analysis reports</a:t>
            </a:r>
          </a:p>
          <a:p>
            <a:pPr lvl="1" algn="just">
              <a:defRPr/>
            </a:pPr>
            <a:endParaRPr lang="en-AU" sz="1575" dirty="0"/>
          </a:p>
          <a:p>
            <a:pPr algn="just">
              <a:defRPr/>
            </a:pPr>
            <a:r>
              <a:rPr lang="en-AU" sz="1575" dirty="0"/>
              <a:t>Typical Test Objects:</a:t>
            </a:r>
          </a:p>
          <a:p>
            <a:pPr lvl="1" algn="just">
              <a:defRPr/>
            </a:pPr>
            <a:r>
              <a:rPr lang="en-US" sz="1575" dirty="0"/>
              <a:t>System, user and operation manuals</a:t>
            </a:r>
          </a:p>
          <a:p>
            <a:pPr lvl="1" algn="just">
              <a:defRPr/>
            </a:pPr>
            <a:r>
              <a:rPr lang="en-AU" sz="1575" dirty="0"/>
              <a:t>System configuration	</a:t>
            </a:r>
          </a:p>
          <a:p>
            <a:pPr lvl="1" algn="just">
              <a:defRPr/>
            </a:pPr>
            <a:r>
              <a:rPr lang="en-AU" sz="1575" dirty="0"/>
              <a:t>Configuration data</a:t>
            </a:r>
          </a:p>
          <a:p>
            <a:pPr marL="296465" lvl="1" indent="0" algn="just">
              <a:buNone/>
              <a:defRPr/>
            </a:pPr>
            <a:endParaRPr lang="en-AU" sz="1575" dirty="0"/>
          </a:p>
          <a:p>
            <a:pPr marL="296465" lvl="1" indent="0" algn="just">
              <a:buNone/>
              <a:defRPr/>
            </a:pPr>
            <a:r>
              <a:rPr lang="en-US" sz="1575" dirty="0"/>
              <a:t>System Testing is usually done by an independent test team.</a:t>
            </a:r>
          </a:p>
          <a:p>
            <a:pPr marL="296465" lvl="1" indent="0" algn="just">
              <a:buNone/>
              <a:defRPr/>
            </a:pPr>
            <a:endParaRPr lang="en-AU" sz="1575" dirty="0"/>
          </a:p>
        </p:txBody>
      </p:sp>
      <p:sp>
        <p:nvSpPr>
          <p:cNvPr id="26628" name="Slide Number Placeholder 3"/>
          <p:cNvSpPr>
            <a:spLocks noGrp="1"/>
          </p:cNvSpPr>
          <p:nvPr>
            <p:ph type="sldNum" sz="quarter" idx="4294967295"/>
          </p:nvPr>
        </p:nvSpPr>
        <p:spPr bwMode="auto">
          <a:xfrm>
            <a:off x="8115300" y="6423003"/>
            <a:ext cx="2057400" cy="27384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557213" indent="-214313" eaLnBrk="0" hangingPunct="0">
              <a:defRPr>
                <a:solidFill>
                  <a:schemeClr val="tx1"/>
                </a:solidFill>
                <a:latin typeface="Arial" charset="0"/>
              </a:defRPr>
            </a:lvl2pPr>
            <a:lvl3pPr marL="857250" indent="-171450" eaLnBrk="0" hangingPunct="0">
              <a:defRPr>
                <a:solidFill>
                  <a:schemeClr val="tx1"/>
                </a:solidFill>
                <a:latin typeface="Arial" charset="0"/>
              </a:defRPr>
            </a:lvl3pPr>
            <a:lvl4pPr marL="1200150" indent="-171450" eaLnBrk="0" hangingPunct="0">
              <a:defRPr>
                <a:solidFill>
                  <a:schemeClr val="tx1"/>
                </a:solidFill>
                <a:latin typeface="Arial" charset="0"/>
              </a:defRPr>
            </a:lvl4pPr>
            <a:lvl5pPr marL="1543050" indent="-171450" eaLnBrk="0" hangingPunct="0">
              <a:defRPr>
                <a:solidFill>
                  <a:schemeClr val="tx1"/>
                </a:solidFill>
                <a:latin typeface="Arial" charset="0"/>
              </a:defRPr>
            </a:lvl5pPr>
            <a:lvl6pPr marL="1885950" indent="-171450" eaLnBrk="0" fontAlgn="base" hangingPunct="0">
              <a:spcBef>
                <a:spcPct val="0"/>
              </a:spcBef>
              <a:spcAft>
                <a:spcPct val="0"/>
              </a:spcAft>
              <a:defRPr>
                <a:solidFill>
                  <a:schemeClr val="tx1"/>
                </a:solidFill>
                <a:latin typeface="Arial" charset="0"/>
              </a:defRPr>
            </a:lvl6pPr>
            <a:lvl7pPr marL="2228850" indent="-171450" eaLnBrk="0" fontAlgn="base" hangingPunct="0">
              <a:spcBef>
                <a:spcPct val="0"/>
              </a:spcBef>
              <a:spcAft>
                <a:spcPct val="0"/>
              </a:spcAft>
              <a:defRPr>
                <a:solidFill>
                  <a:schemeClr val="tx1"/>
                </a:solidFill>
                <a:latin typeface="Arial" charset="0"/>
              </a:defRPr>
            </a:lvl7pPr>
            <a:lvl8pPr marL="2571750" indent="-171450" eaLnBrk="0" fontAlgn="base" hangingPunct="0">
              <a:spcBef>
                <a:spcPct val="0"/>
              </a:spcBef>
              <a:spcAft>
                <a:spcPct val="0"/>
              </a:spcAft>
              <a:defRPr>
                <a:solidFill>
                  <a:schemeClr val="tx1"/>
                </a:solidFill>
                <a:latin typeface="Arial" charset="0"/>
              </a:defRPr>
            </a:lvl8pPr>
            <a:lvl9pPr marL="2914650" indent="-171450" eaLnBrk="0" fontAlgn="base" hangingPunct="0">
              <a:spcBef>
                <a:spcPct val="0"/>
              </a:spcBef>
              <a:spcAft>
                <a:spcPct val="0"/>
              </a:spcAft>
              <a:defRPr>
                <a:solidFill>
                  <a:schemeClr val="tx1"/>
                </a:solidFill>
                <a:latin typeface="Arial" charset="0"/>
              </a:defRPr>
            </a:lvl9pPr>
          </a:lstStyle>
          <a:p>
            <a:pPr eaLnBrk="1" fontAlgn="base" hangingPunct="1">
              <a:spcAft>
                <a:spcPct val="0"/>
              </a:spcAft>
            </a:pPr>
            <a:fld id="{DC00F763-D1D9-41C6-BEC3-B9D231F57E58}" type="slidenum">
              <a:rPr lang="en-US" sz="1200" smtClean="0">
                <a:solidFill>
                  <a:schemeClr val="tx2"/>
                </a:solidFill>
                <a:latin typeface="Calibri" pitchFamily="34" charset="0"/>
              </a:rPr>
              <a:pPr eaLnBrk="1" fontAlgn="base" hangingPunct="1">
                <a:spcAft>
                  <a:spcPct val="0"/>
                </a:spcAft>
              </a:pPr>
              <a:t>21</a:t>
            </a:fld>
            <a:endParaRPr lang="en-US" dirty="0">
              <a:solidFill>
                <a:schemeClr val="tx2"/>
              </a:solidFill>
              <a:latin typeface="Calibri" pitchFamily="34" charset="0"/>
            </a:endParaRPr>
          </a:p>
        </p:txBody>
      </p:sp>
    </p:spTree>
    <p:extLst>
      <p:ext uri="{BB962C8B-B14F-4D97-AF65-F5344CB8AC3E}">
        <p14:creationId xmlns:p14="http://schemas.microsoft.com/office/powerpoint/2010/main" val="1770055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eaLnBrk="1" hangingPunct="1">
              <a:defRPr/>
            </a:pPr>
            <a:r>
              <a:rPr lang="en-AU" sz="3200" dirty="0">
                <a:latin typeface="+mj-lt"/>
              </a:rPr>
              <a:t>Acceptance Testing</a:t>
            </a:r>
            <a:r>
              <a:rPr lang="en-US" sz="3200" dirty="0">
                <a:latin typeface="+mj-lt"/>
              </a:rPr>
              <a:t>	</a:t>
            </a:r>
          </a:p>
        </p:txBody>
      </p:sp>
      <p:sp>
        <p:nvSpPr>
          <p:cNvPr id="27651" name="Slide Number Placeholder 1"/>
          <p:cNvSpPr>
            <a:spLocks noGrp="1"/>
          </p:cNvSpPr>
          <p:nvPr>
            <p:ph type="sldNum" sz="quarter" idx="4"/>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557213" indent="-214313" eaLnBrk="0" hangingPunct="0">
              <a:defRPr>
                <a:solidFill>
                  <a:schemeClr val="tx1"/>
                </a:solidFill>
                <a:latin typeface="Arial" charset="0"/>
              </a:defRPr>
            </a:lvl2pPr>
            <a:lvl3pPr marL="857250" indent="-171450" eaLnBrk="0" hangingPunct="0">
              <a:defRPr>
                <a:solidFill>
                  <a:schemeClr val="tx1"/>
                </a:solidFill>
                <a:latin typeface="Arial" charset="0"/>
              </a:defRPr>
            </a:lvl3pPr>
            <a:lvl4pPr marL="1200150" indent="-171450" eaLnBrk="0" hangingPunct="0">
              <a:defRPr>
                <a:solidFill>
                  <a:schemeClr val="tx1"/>
                </a:solidFill>
                <a:latin typeface="Arial" charset="0"/>
              </a:defRPr>
            </a:lvl4pPr>
            <a:lvl5pPr marL="1543050" indent="-171450" eaLnBrk="0" hangingPunct="0">
              <a:defRPr>
                <a:solidFill>
                  <a:schemeClr val="tx1"/>
                </a:solidFill>
                <a:latin typeface="Arial" charset="0"/>
              </a:defRPr>
            </a:lvl5pPr>
            <a:lvl6pPr marL="1885950" indent="-171450" eaLnBrk="0" fontAlgn="base" hangingPunct="0">
              <a:spcBef>
                <a:spcPct val="0"/>
              </a:spcBef>
              <a:spcAft>
                <a:spcPct val="0"/>
              </a:spcAft>
              <a:defRPr>
                <a:solidFill>
                  <a:schemeClr val="tx1"/>
                </a:solidFill>
                <a:latin typeface="Arial" charset="0"/>
              </a:defRPr>
            </a:lvl6pPr>
            <a:lvl7pPr marL="2228850" indent="-171450" eaLnBrk="0" fontAlgn="base" hangingPunct="0">
              <a:spcBef>
                <a:spcPct val="0"/>
              </a:spcBef>
              <a:spcAft>
                <a:spcPct val="0"/>
              </a:spcAft>
              <a:defRPr>
                <a:solidFill>
                  <a:schemeClr val="tx1"/>
                </a:solidFill>
                <a:latin typeface="Arial" charset="0"/>
              </a:defRPr>
            </a:lvl7pPr>
            <a:lvl8pPr marL="2571750" indent="-171450" eaLnBrk="0" fontAlgn="base" hangingPunct="0">
              <a:spcBef>
                <a:spcPct val="0"/>
              </a:spcBef>
              <a:spcAft>
                <a:spcPct val="0"/>
              </a:spcAft>
              <a:defRPr>
                <a:solidFill>
                  <a:schemeClr val="tx1"/>
                </a:solidFill>
                <a:latin typeface="Arial" charset="0"/>
              </a:defRPr>
            </a:lvl8pPr>
            <a:lvl9pPr marL="2914650" indent="-171450" eaLnBrk="0" fontAlgn="base" hangingPunct="0">
              <a:spcBef>
                <a:spcPct val="0"/>
              </a:spcBef>
              <a:spcAft>
                <a:spcPct val="0"/>
              </a:spcAft>
              <a:defRPr>
                <a:solidFill>
                  <a:schemeClr val="tx1"/>
                </a:solidFill>
                <a:latin typeface="Arial" charset="0"/>
              </a:defRPr>
            </a:lvl9pPr>
          </a:lstStyle>
          <a:p>
            <a:pPr eaLnBrk="1" fontAlgn="base" hangingPunct="1">
              <a:spcAft>
                <a:spcPct val="0"/>
              </a:spcAft>
            </a:pPr>
            <a:fld id="{2B7726A5-3FB9-4015-95A6-576BFFCD88A7}" type="slidenum">
              <a:rPr lang="en-US" smtClean="0">
                <a:solidFill>
                  <a:schemeClr val="tx2"/>
                </a:solidFill>
                <a:latin typeface="Calibri" pitchFamily="34" charset="0"/>
              </a:rPr>
              <a:pPr eaLnBrk="1" fontAlgn="base" hangingPunct="1">
                <a:spcAft>
                  <a:spcPct val="0"/>
                </a:spcAft>
              </a:pPr>
              <a:t>22</a:t>
            </a:fld>
            <a:endParaRPr lang="en-US">
              <a:solidFill>
                <a:schemeClr val="tx2"/>
              </a:solidFill>
              <a:latin typeface="Calibri" pitchFamily="34" charset="0"/>
            </a:endParaRPr>
          </a:p>
        </p:txBody>
      </p:sp>
      <p:sp>
        <p:nvSpPr>
          <p:cNvPr id="27652" name="Content Placeholder 2"/>
          <p:cNvSpPr txBox="1">
            <a:spLocks/>
          </p:cNvSpPr>
          <p:nvPr/>
        </p:nvSpPr>
        <p:spPr bwMode="auto">
          <a:xfrm>
            <a:off x="628650" y="1918647"/>
            <a:ext cx="8347924"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600" dirty="0">
                <a:latin typeface="+mn-lt"/>
              </a:rPr>
              <a:t>Acceptance Testing is performed by end users/stakeholders to ensure system meets functional and non-functional requirements.</a:t>
            </a:r>
          </a:p>
          <a:p>
            <a:pPr eaLnBrk="1" hangingPunct="1">
              <a:defRPr/>
            </a:pPr>
            <a:endParaRPr lang="en-AU" sz="1600" dirty="0">
              <a:latin typeface="+mn-lt"/>
            </a:endParaRPr>
          </a:p>
          <a:p>
            <a:pPr eaLnBrk="1" hangingPunct="1">
              <a:defRPr/>
            </a:pPr>
            <a:r>
              <a:rPr lang="en-AU" sz="1600" dirty="0">
                <a:latin typeface="+mn-lt"/>
              </a:rPr>
              <a:t>Why?: </a:t>
            </a:r>
            <a:r>
              <a:rPr lang="en-US" sz="1600" dirty="0">
                <a:latin typeface="+mn-lt"/>
              </a:rPr>
              <a:t>to establish confidence in the system, parts of the system or</a:t>
            </a:r>
          </a:p>
          <a:p>
            <a:pPr eaLnBrk="1" hangingPunct="1">
              <a:defRPr/>
            </a:pPr>
            <a:r>
              <a:rPr lang="en-US" sz="1600" dirty="0">
                <a:latin typeface="+mn-lt"/>
              </a:rPr>
              <a:t>specific non-functional characteristics of the system. May assess the system’s readiness for deployment and use. </a:t>
            </a:r>
            <a:r>
              <a:rPr lang="en-US" sz="1600" dirty="0">
                <a:solidFill>
                  <a:schemeClr val="accent1">
                    <a:lumMod val="50000"/>
                  </a:schemeClr>
                </a:solidFill>
                <a:latin typeface="+mn-lt"/>
              </a:rPr>
              <a:t>Defect detection is secondary.</a:t>
            </a:r>
            <a:endParaRPr lang="en-AU" sz="1600" dirty="0">
              <a:solidFill>
                <a:schemeClr val="accent1">
                  <a:lumMod val="50000"/>
                </a:schemeClr>
              </a:solidFill>
              <a:latin typeface="+mn-lt"/>
            </a:endParaRPr>
          </a:p>
          <a:p>
            <a:pPr>
              <a:spcBef>
                <a:spcPct val="20000"/>
              </a:spcBef>
              <a:buClr>
                <a:schemeClr val="tx2"/>
              </a:buClr>
              <a:defRPr/>
            </a:pPr>
            <a:endParaRPr lang="en-AU" sz="1600" dirty="0">
              <a:latin typeface="+mn-lt"/>
            </a:endParaRPr>
          </a:p>
          <a:p>
            <a:pPr eaLnBrk="1" hangingPunct="1">
              <a:defRPr/>
            </a:pPr>
            <a:r>
              <a:rPr lang="en-AU" sz="1600" dirty="0">
                <a:latin typeface="+mn-lt"/>
              </a:rPr>
              <a:t>When?: it is generally the last stage of testing but in larger systems, it may be a predecessor of a large scale SIT</a:t>
            </a:r>
            <a:r>
              <a:rPr lang="en-US" sz="1600" dirty="0">
                <a:latin typeface="+mn-lt"/>
              </a:rPr>
              <a:t>.</a:t>
            </a:r>
            <a:endParaRPr lang="en-AU" sz="1600" dirty="0">
              <a:latin typeface="+mn-lt"/>
            </a:endParaRPr>
          </a:p>
          <a:p>
            <a:pPr>
              <a:spcBef>
                <a:spcPct val="20000"/>
              </a:spcBef>
              <a:buClr>
                <a:schemeClr val="tx2"/>
              </a:buClr>
              <a:defRPr/>
            </a:pPr>
            <a:endParaRPr lang="en-AU" sz="1600" dirty="0">
              <a:latin typeface="+mn-lt"/>
            </a:endParaRPr>
          </a:p>
          <a:p>
            <a:pPr eaLnBrk="1" hangingPunct="1">
              <a:defRPr/>
            </a:pPr>
            <a:r>
              <a:rPr lang="en-AU" sz="1600" dirty="0">
                <a:latin typeface="+mn-lt"/>
              </a:rPr>
              <a:t>How?: usually performed by end users and other stakeholders against the business process of the function where the software is to be deployed.</a:t>
            </a:r>
          </a:p>
          <a:p>
            <a:pPr>
              <a:spcBef>
                <a:spcPct val="20000"/>
              </a:spcBef>
              <a:buClr>
                <a:schemeClr val="tx2"/>
              </a:buClr>
              <a:defRPr/>
            </a:pPr>
            <a:endParaRPr lang="en-AU" sz="1600" dirty="0">
              <a:latin typeface="+mn-lt"/>
            </a:endParaRPr>
          </a:p>
          <a:p>
            <a:pPr eaLnBrk="1" hangingPunct="1">
              <a:defRPr/>
            </a:pPr>
            <a:r>
              <a:rPr lang="en-AU" sz="1600" dirty="0">
                <a:latin typeface="+mn-lt"/>
              </a:rPr>
              <a:t>Targets?: </a:t>
            </a:r>
            <a:r>
              <a:rPr lang="en-US" sz="1600" dirty="0">
                <a:latin typeface="+mn-lt"/>
              </a:rPr>
              <a:t>investigate functional and non-functional requirements of the system, and data quality characteristics. Testers also need to deal with incomplete or undocumented requirements.</a:t>
            </a:r>
          </a:p>
        </p:txBody>
      </p:sp>
    </p:spTree>
    <p:extLst>
      <p:ext uri="{BB962C8B-B14F-4D97-AF65-F5344CB8AC3E}">
        <p14:creationId xmlns:p14="http://schemas.microsoft.com/office/powerpoint/2010/main" val="2742292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4"/>
          <p:cNvSpPr>
            <a:spLocks noGrp="1"/>
          </p:cNvSpPr>
          <p:nvPr>
            <p:ph type="title"/>
          </p:nvPr>
        </p:nvSpPr>
        <p:spPr/>
        <p:txBody>
          <a:bodyPr/>
          <a:lstStyle/>
          <a:p>
            <a:r>
              <a:rPr lang="en-AU" dirty="0"/>
              <a:t>Acceptance Testing</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3467086823"/>
              </p:ext>
            </p:extLst>
          </p:nvPr>
        </p:nvGraphicFramePr>
        <p:xfrm>
          <a:off x="628650" y="1778285"/>
          <a:ext cx="8154741" cy="39275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8676" name="Slide Number Placeholder 3"/>
          <p:cNvSpPr>
            <a:spLocks noGrp="1"/>
          </p:cNvSpPr>
          <p:nvPr>
            <p:ph type="sldNum" sz="quarter" idx="4294967295"/>
          </p:nvPr>
        </p:nvSpPr>
        <p:spPr bwMode="auto">
          <a:xfrm>
            <a:off x="8101013" y="6448760"/>
            <a:ext cx="2057400" cy="27384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557213" indent="-214313" eaLnBrk="0" hangingPunct="0">
              <a:defRPr>
                <a:solidFill>
                  <a:schemeClr val="tx1"/>
                </a:solidFill>
                <a:latin typeface="Arial" charset="0"/>
              </a:defRPr>
            </a:lvl2pPr>
            <a:lvl3pPr marL="857250" indent="-171450" eaLnBrk="0" hangingPunct="0">
              <a:defRPr>
                <a:solidFill>
                  <a:schemeClr val="tx1"/>
                </a:solidFill>
                <a:latin typeface="Arial" charset="0"/>
              </a:defRPr>
            </a:lvl3pPr>
            <a:lvl4pPr marL="1200150" indent="-171450" eaLnBrk="0" hangingPunct="0">
              <a:defRPr>
                <a:solidFill>
                  <a:schemeClr val="tx1"/>
                </a:solidFill>
                <a:latin typeface="Arial" charset="0"/>
              </a:defRPr>
            </a:lvl4pPr>
            <a:lvl5pPr marL="1543050" indent="-171450" eaLnBrk="0" hangingPunct="0">
              <a:defRPr>
                <a:solidFill>
                  <a:schemeClr val="tx1"/>
                </a:solidFill>
                <a:latin typeface="Arial" charset="0"/>
              </a:defRPr>
            </a:lvl5pPr>
            <a:lvl6pPr marL="1885950" indent="-171450" eaLnBrk="0" fontAlgn="base" hangingPunct="0">
              <a:spcBef>
                <a:spcPct val="0"/>
              </a:spcBef>
              <a:spcAft>
                <a:spcPct val="0"/>
              </a:spcAft>
              <a:defRPr>
                <a:solidFill>
                  <a:schemeClr val="tx1"/>
                </a:solidFill>
                <a:latin typeface="Arial" charset="0"/>
              </a:defRPr>
            </a:lvl6pPr>
            <a:lvl7pPr marL="2228850" indent="-171450" eaLnBrk="0" fontAlgn="base" hangingPunct="0">
              <a:spcBef>
                <a:spcPct val="0"/>
              </a:spcBef>
              <a:spcAft>
                <a:spcPct val="0"/>
              </a:spcAft>
              <a:defRPr>
                <a:solidFill>
                  <a:schemeClr val="tx1"/>
                </a:solidFill>
                <a:latin typeface="Arial" charset="0"/>
              </a:defRPr>
            </a:lvl7pPr>
            <a:lvl8pPr marL="2571750" indent="-171450" eaLnBrk="0" fontAlgn="base" hangingPunct="0">
              <a:spcBef>
                <a:spcPct val="0"/>
              </a:spcBef>
              <a:spcAft>
                <a:spcPct val="0"/>
              </a:spcAft>
              <a:defRPr>
                <a:solidFill>
                  <a:schemeClr val="tx1"/>
                </a:solidFill>
                <a:latin typeface="Arial" charset="0"/>
              </a:defRPr>
            </a:lvl8pPr>
            <a:lvl9pPr marL="2914650" indent="-171450" eaLnBrk="0" fontAlgn="base" hangingPunct="0">
              <a:spcBef>
                <a:spcPct val="0"/>
              </a:spcBef>
              <a:spcAft>
                <a:spcPct val="0"/>
              </a:spcAft>
              <a:defRPr>
                <a:solidFill>
                  <a:schemeClr val="tx1"/>
                </a:solidFill>
                <a:latin typeface="Arial" charset="0"/>
              </a:defRPr>
            </a:lvl9pPr>
          </a:lstStyle>
          <a:p>
            <a:pPr eaLnBrk="1" fontAlgn="base" hangingPunct="1">
              <a:spcAft>
                <a:spcPct val="0"/>
              </a:spcAft>
            </a:pPr>
            <a:fld id="{FB6481DE-43B3-4C99-A704-1338F7930A7C}" type="slidenum">
              <a:rPr lang="en-US" sz="1100" smtClean="0">
                <a:solidFill>
                  <a:schemeClr val="tx2"/>
                </a:solidFill>
                <a:latin typeface="Calibri" pitchFamily="34" charset="0"/>
              </a:rPr>
              <a:pPr eaLnBrk="1" fontAlgn="base" hangingPunct="1">
                <a:spcAft>
                  <a:spcPct val="0"/>
                </a:spcAft>
              </a:pPr>
              <a:t>23</a:t>
            </a:fld>
            <a:endParaRPr lang="en-US" dirty="0">
              <a:solidFill>
                <a:schemeClr val="tx2"/>
              </a:solidFill>
              <a:latin typeface="Calibri" pitchFamily="34" charset="0"/>
            </a:endParaRPr>
          </a:p>
        </p:txBody>
      </p:sp>
    </p:spTree>
    <p:extLst>
      <p:ext uri="{BB962C8B-B14F-4D97-AF65-F5344CB8AC3E}">
        <p14:creationId xmlns:p14="http://schemas.microsoft.com/office/powerpoint/2010/main" val="3782283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AU" dirty="0"/>
              <a:t>Types of Acceptance Testing</a:t>
            </a:r>
          </a:p>
        </p:txBody>
      </p:sp>
      <p:sp>
        <p:nvSpPr>
          <p:cNvPr id="29699" name="Content Placeholder 2"/>
          <p:cNvSpPr>
            <a:spLocks noGrp="1"/>
          </p:cNvSpPr>
          <p:nvPr>
            <p:ph idx="1"/>
          </p:nvPr>
        </p:nvSpPr>
        <p:spPr>
          <a:xfrm>
            <a:off x="1228724" y="1753938"/>
            <a:ext cx="7286625" cy="4008835"/>
          </a:xfrm>
        </p:spPr>
        <p:txBody>
          <a:bodyPr/>
          <a:lstStyle/>
          <a:p>
            <a:pPr algn="just"/>
            <a:r>
              <a:rPr lang="en-AU" sz="1725" b="1" dirty="0"/>
              <a:t>User acceptance testing</a:t>
            </a:r>
          </a:p>
          <a:p>
            <a:pPr lvl="1" algn="just"/>
            <a:r>
              <a:rPr lang="en-US" sz="1425" dirty="0"/>
              <a:t>Typically verifies the fitness for use of the system by business users.</a:t>
            </a:r>
          </a:p>
          <a:p>
            <a:pPr lvl="1" algn="just"/>
            <a:endParaRPr lang="en-US" dirty="0"/>
          </a:p>
          <a:p>
            <a:pPr algn="just"/>
            <a:r>
              <a:rPr lang="en-AU" sz="1725" b="1" dirty="0"/>
              <a:t>Operational (acceptance) testing</a:t>
            </a:r>
          </a:p>
          <a:p>
            <a:pPr lvl="1" algn="just"/>
            <a:r>
              <a:rPr lang="en-US" sz="1575" dirty="0"/>
              <a:t>The acceptance of the system by the system administrators, including:</a:t>
            </a:r>
          </a:p>
          <a:p>
            <a:pPr lvl="2" algn="just"/>
            <a:r>
              <a:rPr lang="en-AU" sz="1425" dirty="0"/>
              <a:t>Testing of backup/restore</a:t>
            </a:r>
          </a:p>
          <a:p>
            <a:pPr lvl="2" algn="just"/>
            <a:r>
              <a:rPr lang="en-AU" sz="1425" dirty="0"/>
              <a:t>Disaster recovery</a:t>
            </a:r>
          </a:p>
          <a:p>
            <a:pPr lvl="2" algn="just"/>
            <a:r>
              <a:rPr lang="en-AU" sz="1425" dirty="0"/>
              <a:t>User management</a:t>
            </a:r>
          </a:p>
          <a:p>
            <a:pPr lvl="2" algn="just"/>
            <a:r>
              <a:rPr lang="en-AU" sz="1425" dirty="0"/>
              <a:t>Maintenance tasks</a:t>
            </a:r>
          </a:p>
          <a:p>
            <a:pPr lvl="2" algn="just"/>
            <a:r>
              <a:rPr lang="en-US" sz="1425" dirty="0"/>
              <a:t>Data load and migration tasks</a:t>
            </a:r>
          </a:p>
          <a:p>
            <a:pPr lvl="2" algn="just"/>
            <a:r>
              <a:rPr lang="en-US" sz="1425" dirty="0"/>
              <a:t>Periodic checks of security vulnerabilities</a:t>
            </a:r>
          </a:p>
        </p:txBody>
      </p:sp>
      <p:sp>
        <p:nvSpPr>
          <p:cNvPr id="29700" name="Slide Number Placeholder 3"/>
          <p:cNvSpPr>
            <a:spLocks noGrp="1"/>
          </p:cNvSpPr>
          <p:nvPr>
            <p:ph type="sldNum" sz="quarter" idx="4294967295"/>
          </p:nvPr>
        </p:nvSpPr>
        <p:spPr bwMode="auto">
          <a:xfrm>
            <a:off x="8115300" y="6423004"/>
            <a:ext cx="2057400" cy="27384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557213" indent="-214313" eaLnBrk="0" hangingPunct="0">
              <a:defRPr>
                <a:solidFill>
                  <a:schemeClr val="tx1"/>
                </a:solidFill>
                <a:latin typeface="Arial" charset="0"/>
              </a:defRPr>
            </a:lvl2pPr>
            <a:lvl3pPr marL="857250" indent="-171450" eaLnBrk="0" hangingPunct="0">
              <a:defRPr>
                <a:solidFill>
                  <a:schemeClr val="tx1"/>
                </a:solidFill>
                <a:latin typeface="Arial" charset="0"/>
              </a:defRPr>
            </a:lvl3pPr>
            <a:lvl4pPr marL="1200150" indent="-171450" eaLnBrk="0" hangingPunct="0">
              <a:defRPr>
                <a:solidFill>
                  <a:schemeClr val="tx1"/>
                </a:solidFill>
                <a:latin typeface="Arial" charset="0"/>
              </a:defRPr>
            </a:lvl4pPr>
            <a:lvl5pPr marL="1543050" indent="-171450" eaLnBrk="0" hangingPunct="0">
              <a:defRPr>
                <a:solidFill>
                  <a:schemeClr val="tx1"/>
                </a:solidFill>
                <a:latin typeface="Arial" charset="0"/>
              </a:defRPr>
            </a:lvl5pPr>
            <a:lvl6pPr marL="1885950" indent="-171450" eaLnBrk="0" fontAlgn="base" hangingPunct="0">
              <a:spcBef>
                <a:spcPct val="0"/>
              </a:spcBef>
              <a:spcAft>
                <a:spcPct val="0"/>
              </a:spcAft>
              <a:defRPr>
                <a:solidFill>
                  <a:schemeClr val="tx1"/>
                </a:solidFill>
                <a:latin typeface="Arial" charset="0"/>
              </a:defRPr>
            </a:lvl6pPr>
            <a:lvl7pPr marL="2228850" indent="-171450" eaLnBrk="0" fontAlgn="base" hangingPunct="0">
              <a:spcBef>
                <a:spcPct val="0"/>
              </a:spcBef>
              <a:spcAft>
                <a:spcPct val="0"/>
              </a:spcAft>
              <a:defRPr>
                <a:solidFill>
                  <a:schemeClr val="tx1"/>
                </a:solidFill>
                <a:latin typeface="Arial" charset="0"/>
              </a:defRPr>
            </a:lvl7pPr>
            <a:lvl8pPr marL="2571750" indent="-171450" eaLnBrk="0" fontAlgn="base" hangingPunct="0">
              <a:spcBef>
                <a:spcPct val="0"/>
              </a:spcBef>
              <a:spcAft>
                <a:spcPct val="0"/>
              </a:spcAft>
              <a:defRPr>
                <a:solidFill>
                  <a:schemeClr val="tx1"/>
                </a:solidFill>
                <a:latin typeface="Arial" charset="0"/>
              </a:defRPr>
            </a:lvl8pPr>
            <a:lvl9pPr marL="2914650" indent="-171450" eaLnBrk="0" fontAlgn="base" hangingPunct="0">
              <a:spcBef>
                <a:spcPct val="0"/>
              </a:spcBef>
              <a:spcAft>
                <a:spcPct val="0"/>
              </a:spcAft>
              <a:defRPr>
                <a:solidFill>
                  <a:schemeClr val="tx1"/>
                </a:solidFill>
                <a:latin typeface="Arial" charset="0"/>
              </a:defRPr>
            </a:lvl9pPr>
          </a:lstStyle>
          <a:p>
            <a:pPr eaLnBrk="1" fontAlgn="base" hangingPunct="1">
              <a:spcAft>
                <a:spcPct val="0"/>
              </a:spcAft>
            </a:pPr>
            <a:fld id="{5DBEE3DC-F242-440C-80B5-2E557D44BAEA}" type="slidenum">
              <a:rPr lang="en-US" sz="1100" smtClean="0">
                <a:solidFill>
                  <a:schemeClr val="tx2"/>
                </a:solidFill>
                <a:latin typeface="Calibri" pitchFamily="34" charset="0"/>
              </a:rPr>
              <a:pPr eaLnBrk="1" fontAlgn="base" hangingPunct="1">
                <a:spcAft>
                  <a:spcPct val="0"/>
                </a:spcAft>
              </a:pPr>
              <a:t>24</a:t>
            </a:fld>
            <a:endParaRPr lang="en-US" dirty="0">
              <a:solidFill>
                <a:schemeClr val="tx2"/>
              </a:solidFill>
              <a:latin typeface="Calibri" pitchFamily="34" charset="0"/>
            </a:endParaRPr>
          </a:p>
        </p:txBody>
      </p:sp>
    </p:spTree>
    <p:extLst>
      <p:ext uri="{BB962C8B-B14F-4D97-AF65-F5344CB8AC3E}">
        <p14:creationId xmlns:p14="http://schemas.microsoft.com/office/powerpoint/2010/main" val="23643096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270456" y="364499"/>
            <a:ext cx="8371268" cy="729854"/>
          </a:xfrm>
        </p:spPr>
        <p:txBody>
          <a:bodyPr>
            <a:normAutofit fontScale="90000"/>
          </a:bodyPr>
          <a:lstStyle/>
          <a:p>
            <a:r>
              <a:rPr lang="en-AU" dirty="0"/>
              <a:t>Types of Acceptance Testing Continued…</a:t>
            </a:r>
          </a:p>
        </p:txBody>
      </p:sp>
      <p:sp>
        <p:nvSpPr>
          <p:cNvPr id="30723" name="Content Placeholder 2"/>
          <p:cNvSpPr>
            <a:spLocks noGrp="1"/>
          </p:cNvSpPr>
          <p:nvPr>
            <p:ph idx="1"/>
          </p:nvPr>
        </p:nvSpPr>
        <p:spPr>
          <a:xfrm>
            <a:off x="1228725" y="1647514"/>
            <a:ext cx="6686550" cy="4229100"/>
          </a:xfrm>
        </p:spPr>
        <p:txBody>
          <a:bodyPr>
            <a:normAutofit/>
          </a:bodyPr>
          <a:lstStyle/>
          <a:p>
            <a:pPr algn="just"/>
            <a:r>
              <a:rPr lang="en-US" sz="1600" b="1" dirty="0"/>
              <a:t>Contract and Regulation Acceptance Testing</a:t>
            </a:r>
          </a:p>
          <a:p>
            <a:pPr lvl="1" algn="just"/>
            <a:r>
              <a:rPr lang="en-US" sz="1600" dirty="0"/>
              <a:t>Contract acceptance testing is performed against a contract’s acceptance criteria for producing custom-developed software. Acceptance criteria should be defined when the parties agree to the contract. Regulation acceptance testing is performed against any regulations that must be adhered to, such as government, legal or safety regulations.</a:t>
            </a:r>
          </a:p>
          <a:p>
            <a:pPr lvl="1" algn="just"/>
            <a:endParaRPr lang="en-US" sz="1600" dirty="0"/>
          </a:p>
          <a:p>
            <a:pPr algn="just"/>
            <a:r>
              <a:rPr lang="en-US" sz="1600" b="1" dirty="0"/>
              <a:t>Alpha and Beta (or field) Testing</a:t>
            </a:r>
          </a:p>
          <a:p>
            <a:pPr lvl="1" algn="just"/>
            <a:r>
              <a:rPr lang="en-US" sz="1600" dirty="0"/>
              <a:t>Developers of market, or COTS, software often want to get feedback from potential or existing customers in their market before the software product is put up for sale commercially.</a:t>
            </a:r>
          </a:p>
          <a:p>
            <a:pPr lvl="1" algn="just"/>
            <a:r>
              <a:rPr lang="en-US" sz="1600" b="1" dirty="0">
                <a:solidFill>
                  <a:schemeClr val="tx1">
                    <a:lumMod val="50000"/>
                  </a:schemeClr>
                </a:solidFill>
              </a:rPr>
              <a:t>Alpha</a:t>
            </a:r>
            <a:r>
              <a:rPr lang="en-US" sz="1600" dirty="0">
                <a:solidFill>
                  <a:schemeClr val="tx1">
                    <a:lumMod val="50000"/>
                  </a:schemeClr>
                </a:solidFill>
              </a:rPr>
              <a:t> testing is performed at the developing </a:t>
            </a:r>
            <a:r>
              <a:rPr lang="en-US" sz="1600" b="1" dirty="0">
                <a:solidFill>
                  <a:schemeClr val="tx1">
                    <a:lumMod val="50000"/>
                  </a:schemeClr>
                </a:solidFill>
              </a:rPr>
              <a:t>organization’s</a:t>
            </a:r>
            <a:r>
              <a:rPr lang="en-US" sz="1600" dirty="0">
                <a:solidFill>
                  <a:schemeClr val="tx1">
                    <a:lumMod val="50000"/>
                  </a:schemeClr>
                </a:solidFill>
              </a:rPr>
              <a:t> </a:t>
            </a:r>
            <a:r>
              <a:rPr lang="en-US" sz="1600" b="1" dirty="0">
                <a:solidFill>
                  <a:schemeClr val="tx1">
                    <a:lumMod val="50000"/>
                  </a:schemeClr>
                </a:solidFill>
              </a:rPr>
              <a:t>site</a:t>
            </a:r>
            <a:r>
              <a:rPr lang="en-US" sz="1600" dirty="0">
                <a:solidFill>
                  <a:schemeClr val="tx1">
                    <a:lumMod val="50000"/>
                  </a:schemeClr>
                </a:solidFill>
              </a:rPr>
              <a:t> but not by the developing team. </a:t>
            </a:r>
          </a:p>
          <a:p>
            <a:pPr lvl="1" algn="just"/>
            <a:r>
              <a:rPr lang="en-US" sz="1600" b="1" dirty="0">
                <a:solidFill>
                  <a:schemeClr val="tx1">
                    <a:lumMod val="50000"/>
                  </a:schemeClr>
                </a:solidFill>
              </a:rPr>
              <a:t>Beta</a:t>
            </a:r>
            <a:r>
              <a:rPr lang="en-US" sz="1600" dirty="0">
                <a:solidFill>
                  <a:schemeClr val="tx1">
                    <a:lumMod val="50000"/>
                  </a:schemeClr>
                </a:solidFill>
              </a:rPr>
              <a:t> testing, or field-testing, is performed by customers or potential customers at their </a:t>
            </a:r>
            <a:r>
              <a:rPr lang="en-US" sz="1600" b="1" dirty="0">
                <a:solidFill>
                  <a:schemeClr val="tx1">
                    <a:lumMod val="50000"/>
                  </a:schemeClr>
                </a:solidFill>
              </a:rPr>
              <a:t>own locations</a:t>
            </a:r>
            <a:r>
              <a:rPr lang="en-US" sz="1600" dirty="0">
                <a:solidFill>
                  <a:schemeClr val="tx1">
                    <a:lumMod val="50000"/>
                  </a:schemeClr>
                </a:solidFill>
              </a:rPr>
              <a:t>.</a:t>
            </a:r>
          </a:p>
        </p:txBody>
      </p:sp>
      <p:sp>
        <p:nvSpPr>
          <p:cNvPr id="30724" name="Slide Number Placeholder 3"/>
          <p:cNvSpPr>
            <a:spLocks noGrp="1"/>
          </p:cNvSpPr>
          <p:nvPr>
            <p:ph type="sldNum" sz="quarter" idx="4294967295"/>
          </p:nvPr>
        </p:nvSpPr>
        <p:spPr bwMode="auto">
          <a:xfrm>
            <a:off x="8115300" y="6461639"/>
            <a:ext cx="2057400" cy="27384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557213" indent="-214313" eaLnBrk="0" hangingPunct="0">
              <a:defRPr>
                <a:solidFill>
                  <a:schemeClr val="tx1"/>
                </a:solidFill>
                <a:latin typeface="Arial" charset="0"/>
              </a:defRPr>
            </a:lvl2pPr>
            <a:lvl3pPr marL="857250" indent="-171450" eaLnBrk="0" hangingPunct="0">
              <a:defRPr>
                <a:solidFill>
                  <a:schemeClr val="tx1"/>
                </a:solidFill>
                <a:latin typeface="Arial" charset="0"/>
              </a:defRPr>
            </a:lvl3pPr>
            <a:lvl4pPr marL="1200150" indent="-171450" eaLnBrk="0" hangingPunct="0">
              <a:defRPr>
                <a:solidFill>
                  <a:schemeClr val="tx1"/>
                </a:solidFill>
                <a:latin typeface="Arial" charset="0"/>
              </a:defRPr>
            </a:lvl4pPr>
            <a:lvl5pPr marL="1543050" indent="-171450" eaLnBrk="0" hangingPunct="0">
              <a:defRPr>
                <a:solidFill>
                  <a:schemeClr val="tx1"/>
                </a:solidFill>
                <a:latin typeface="Arial" charset="0"/>
              </a:defRPr>
            </a:lvl5pPr>
            <a:lvl6pPr marL="1885950" indent="-171450" eaLnBrk="0" fontAlgn="base" hangingPunct="0">
              <a:spcBef>
                <a:spcPct val="0"/>
              </a:spcBef>
              <a:spcAft>
                <a:spcPct val="0"/>
              </a:spcAft>
              <a:defRPr>
                <a:solidFill>
                  <a:schemeClr val="tx1"/>
                </a:solidFill>
                <a:latin typeface="Arial" charset="0"/>
              </a:defRPr>
            </a:lvl6pPr>
            <a:lvl7pPr marL="2228850" indent="-171450" eaLnBrk="0" fontAlgn="base" hangingPunct="0">
              <a:spcBef>
                <a:spcPct val="0"/>
              </a:spcBef>
              <a:spcAft>
                <a:spcPct val="0"/>
              </a:spcAft>
              <a:defRPr>
                <a:solidFill>
                  <a:schemeClr val="tx1"/>
                </a:solidFill>
                <a:latin typeface="Arial" charset="0"/>
              </a:defRPr>
            </a:lvl7pPr>
            <a:lvl8pPr marL="2571750" indent="-171450" eaLnBrk="0" fontAlgn="base" hangingPunct="0">
              <a:spcBef>
                <a:spcPct val="0"/>
              </a:spcBef>
              <a:spcAft>
                <a:spcPct val="0"/>
              </a:spcAft>
              <a:defRPr>
                <a:solidFill>
                  <a:schemeClr val="tx1"/>
                </a:solidFill>
                <a:latin typeface="Arial" charset="0"/>
              </a:defRPr>
            </a:lvl8pPr>
            <a:lvl9pPr marL="2914650" indent="-171450" eaLnBrk="0" fontAlgn="base" hangingPunct="0">
              <a:spcBef>
                <a:spcPct val="0"/>
              </a:spcBef>
              <a:spcAft>
                <a:spcPct val="0"/>
              </a:spcAft>
              <a:defRPr>
                <a:solidFill>
                  <a:schemeClr val="tx1"/>
                </a:solidFill>
                <a:latin typeface="Arial" charset="0"/>
              </a:defRPr>
            </a:lvl9pPr>
          </a:lstStyle>
          <a:p>
            <a:pPr eaLnBrk="1" fontAlgn="base" hangingPunct="1">
              <a:spcAft>
                <a:spcPct val="0"/>
              </a:spcAft>
            </a:pPr>
            <a:fld id="{C7739061-67B3-4FD0-BAF5-5A389E3E0376}" type="slidenum">
              <a:rPr lang="en-US" sz="1050" smtClean="0">
                <a:solidFill>
                  <a:schemeClr val="tx2"/>
                </a:solidFill>
                <a:latin typeface="Calibri" pitchFamily="34" charset="0"/>
              </a:rPr>
              <a:pPr eaLnBrk="1" fontAlgn="base" hangingPunct="1">
                <a:spcAft>
                  <a:spcPct val="0"/>
                </a:spcAft>
              </a:pPr>
              <a:t>25</a:t>
            </a:fld>
            <a:endParaRPr lang="en-US" dirty="0">
              <a:solidFill>
                <a:schemeClr val="tx2"/>
              </a:solidFill>
              <a:latin typeface="Calibri" pitchFamily="34" charset="0"/>
            </a:endParaRPr>
          </a:p>
        </p:txBody>
      </p:sp>
    </p:spTree>
    <p:extLst>
      <p:ext uri="{BB962C8B-B14F-4D97-AF65-F5344CB8AC3E}">
        <p14:creationId xmlns:p14="http://schemas.microsoft.com/office/powerpoint/2010/main" val="3819494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540913" y="866775"/>
            <a:ext cx="7791718" cy="729854"/>
          </a:xfrm>
        </p:spPr>
        <p:txBody>
          <a:bodyPr>
            <a:normAutofit fontScale="90000"/>
          </a:bodyPr>
          <a:lstStyle/>
          <a:p>
            <a:r>
              <a:rPr lang="en-AU" dirty="0"/>
              <a:t>Types of Acceptance Testing Continued…</a:t>
            </a:r>
          </a:p>
        </p:txBody>
      </p:sp>
      <p:sp>
        <p:nvSpPr>
          <p:cNvPr id="31747" name="Slide Number Placeholder 3"/>
          <p:cNvSpPr>
            <a:spLocks noGrp="1"/>
          </p:cNvSpPr>
          <p:nvPr>
            <p:ph type="sldNum" sz="quarter" idx="4294967295"/>
          </p:nvPr>
        </p:nvSpPr>
        <p:spPr bwMode="auto">
          <a:xfrm>
            <a:off x="8115300" y="6448761"/>
            <a:ext cx="2057400" cy="27384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557213" indent="-214313" eaLnBrk="0" hangingPunct="0">
              <a:defRPr>
                <a:solidFill>
                  <a:schemeClr val="tx1"/>
                </a:solidFill>
                <a:latin typeface="Arial" charset="0"/>
              </a:defRPr>
            </a:lvl2pPr>
            <a:lvl3pPr marL="857250" indent="-171450" eaLnBrk="0" hangingPunct="0">
              <a:defRPr>
                <a:solidFill>
                  <a:schemeClr val="tx1"/>
                </a:solidFill>
                <a:latin typeface="Arial" charset="0"/>
              </a:defRPr>
            </a:lvl3pPr>
            <a:lvl4pPr marL="1200150" indent="-171450" eaLnBrk="0" hangingPunct="0">
              <a:defRPr>
                <a:solidFill>
                  <a:schemeClr val="tx1"/>
                </a:solidFill>
                <a:latin typeface="Arial" charset="0"/>
              </a:defRPr>
            </a:lvl4pPr>
            <a:lvl5pPr marL="1543050" indent="-171450" eaLnBrk="0" hangingPunct="0">
              <a:defRPr>
                <a:solidFill>
                  <a:schemeClr val="tx1"/>
                </a:solidFill>
                <a:latin typeface="Arial" charset="0"/>
              </a:defRPr>
            </a:lvl5pPr>
            <a:lvl6pPr marL="1885950" indent="-171450" eaLnBrk="0" fontAlgn="base" hangingPunct="0">
              <a:spcBef>
                <a:spcPct val="0"/>
              </a:spcBef>
              <a:spcAft>
                <a:spcPct val="0"/>
              </a:spcAft>
              <a:defRPr>
                <a:solidFill>
                  <a:schemeClr val="tx1"/>
                </a:solidFill>
                <a:latin typeface="Arial" charset="0"/>
              </a:defRPr>
            </a:lvl6pPr>
            <a:lvl7pPr marL="2228850" indent="-171450" eaLnBrk="0" fontAlgn="base" hangingPunct="0">
              <a:spcBef>
                <a:spcPct val="0"/>
              </a:spcBef>
              <a:spcAft>
                <a:spcPct val="0"/>
              </a:spcAft>
              <a:defRPr>
                <a:solidFill>
                  <a:schemeClr val="tx1"/>
                </a:solidFill>
                <a:latin typeface="Arial" charset="0"/>
              </a:defRPr>
            </a:lvl7pPr>
            <a:lvl8pPr marL="2571750" indent="-171450" eaLnBrk="0" fontAlgn="base" hangingPunct="0">
              <a:spcBef>
                <a:spcPct val="0"/>
              </a:spcBef>
              <a:spcAft>
                <a:spcPct val="0"/>
              </a:spcAft>
              <a:defRPr>
                <a:solidFill>
                  <a:schemeClr val="tx1"/>
                </a:solidFill>
                <a:latin typeface="Arial" charset="0"/>
              </a:defRPr>
            </a:lvl8pPr>
            <a:lvl9pPr marL="2914650" indent="-171450" eaLnBrk="0" fontAlgn="base" hangingPunct="0">
              <a:spcBef>
                <a:spcPct val="0"/>
              </a:spcBef>
              <a:spcAft>
                <a:spcPct val="0"/>
              </a:spcAft>
              <a:defRPr>
                <a:solidFill>
                  <a:schemeClr val="tx1"/>
                </a:solidFill>
                <a:latin typeface="Arial" charset="0"/>
              </a:defRPr>
            </a:lvl9pPr>
          </a:lstStyle>
          <a:p>
            <a:pPr eaLnBrk="1" fontAlgn="base" hangingPunct="1">
              <a:spcAft>
                <a:spcPct val="0"/>
              </a:spcAft>
            </a:pPr>
            <a:fld id="{DB861F59-A52A-4888-8917-BDD7E180A26C}" type="slidenum">
              <a:rPr lang="en-US" sz="1200" smtClean="0">
                <a:solidFill>
                  <a:schemeClr val="tx2"/>
                </a:solidFill>
                <a:latin typeface="Calibri" pitchFamily="34" charset="0"/>
              </a:rPr>
              <a:pPr eaLnBrk="1" fontAlgn="base" hangingPunct="1">
                <a:spcAft>
                  <a:spcPct val="0"/>
                </a:spcAft>
              </a:pPr>
              <a:t>26</a:t>
            </a:fld>
            <a:endParaRPr lang="en-US" dirty="0">
              <a:solidFill>
                <a:schemeClr val="tx2"/>
              </a:solidFill>
              <a:latin typeface="Calibri" pitchFamily="34" charset="0"/>
            </a:endParaRPr>
          </a:p>
        </p:txBody>
      </p:sp>
      <p:sp>
        <p:nvSpPr>
          <p:cNvPr id="5" name="TextBox 4"/>
          <p:cNvSpPr txBox="1"/>
          <p:nvPr/>
        </p:nvSpPr>
        <p:spPr>
          <a:xfrm>
            <a:off x="888642" y="2457450"/>
            <a:ext cx="7109137" cy="1200329"/>
          </a:xfrm>
          <a:prstGeom prst="rect">
            <a:avLst/>
          </a:prstGeom>
          <a:solidFill>
            <a:schemeClr val="accent3">
              <a:lumMod val="75000"/>
            </a:schemeClr>
          </a:solidFill>
        </p:spPr>
        <p:style>
          <a:lnRef idx="0">
            <a:schemeClr val="accent6"/>
          </a:lnRef>
          <a:fillRef idx="3">
            <a:schemeClr val="accent6"/>
          </a:fillRef>
          <a:effectRef idx="3">
            <a:schemeClr val="accent6"/>
          </a:effectRef>
          <a:fontRef idx="minor">
            <a:schemeClr val="lt1"/>
          </a:fontRef>
        </p:style>
        <p:txBody>
          <a:bodyPr wrap="square">
            <a:spAutoFit/>
          </a:bodyPr>
          <a:lstStyle/>
          <a:p>
            <a:pPr algn="just">
              <a:defRPr/>
            </a:pPr>
            <a:r>
              <a:rPr lang="en-US" dirty="0">
                <a:solidFill>
                  <a:schemeClr val="bg1"/>
                </a:solidFill>
              </a:rPr>
              <a:t>Note: Organizations may use other terms as well, such as factory acceptance testing and site acceptance testing for systems that are tested before and after being moved to a customer’s site.</a:t>
            </a:r>
            <a:endParaRPr lang="en-AU" dirty="0">
              <a:solidFill>
                <a:schemeClr val="bg1"/>
              </a:solidFill>
            </a:endParaRPr>
          </a:p>
          <a:p>
            <a:pPr algn="just">
              <a:defRPr/>
            </a:pPr>
            <a:endParaRPr lang="en-AU" dirty="0">
              <a:solidFill>
                <a:schemeClr val="bg1"/>
              </a:solidFill>
            </a:endParaRPr>
          </a:p>
        </p:txBody>
      </p:sp>
    </p:spTree>
    <p:extLst>
      <p:ext uri="{BB962C8B-B14F-4D97-AF65-F5344CB8AC3E}">
        <p14:creationId xmlns:p14="http://schemas.microsoft.com/office/powerpoint/2010/main" val="935264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53664" y="2554537"/>
            <a:ext cx="7886700" cy="1325563"/>
          </a:xfrm>
          <a:effectLst>
            <a:outerShdw sx="1000" sy="1000" algn="ctr" rotWithShape="0">
              <a:schemeClr val="tx1"/>
            </a:outerShdw>
          </a:effectLst>
        </p:spPr>
        <p:txBody>
          <a:bodyPr/>
          <a:lstStyle/>
          <a:p>
            <a:pPr defTabSz="711994">
              <a:defRPr/>
            </a:pPr>
            <a:r>
              <a:rPr lang="en-AU" dirty="0">
                <a:solidFill>
                  <a:srgbClr val="F79428"/>
                </a:solidFill>
              </a:rPr>
              <a:t>2.3 Test Types</a:t>
            </a:r>
            <a:endParaRPr lang="en-US" dirty="0">
              <a:solidFill>
                <a:srgbClr val="F79428"/>
              </a:solidFill>
            </a:endParaRPr>
          </a:p>
        </p:txBody>
      </p:sp>
      <p:sp>
        <p:nvSpPr>
          <p:cNvPr id="32771" name="Slide Number Placeholder 1"/>
          <p:cNvSpPr>
            <a:spLocks noGrp="1"/>
          </p:cNvSpPr>
          <p:nvPr>
            <p:ph type="sldNum" sz="quarter" idx="4"/>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557213" indent="-214313" eaLnBrk="0" hangingPunct="0">
              <a:defRPr>
                <a:solidFill>
                  <a:schemeClr val="tx1"/>
                </a:solidFill>
                <a:latin typeface="Arial" charset="0"/>
              </a:defRPr>
            </a:lvl2pPr>
            <a:lvl3pPr marL="857250" indent="-171450" eaLnBrk="0" hangingPunct="0">
              <a:defRPr>
                <a:solidFill>
                  <a:schemeClr val="tx1"/>
                </a:solidFill>
                <a:latin typeface="Arial" charset="0"/>
              </a:defRPr>
            </a:lvl3pPr>
            <a:lvl4pPr marL="1200150" indent="-171450" eaLnBrk="0" hangingPunct="0">
              <a:defRPr>
                <a:solidFill>
                  <a:schemeClr val="tx1"/>
                </a:solidFill>
                <a:latin typeface="Arial" charset="0"/>
              </a:defRPr>
            </a:lvl4pPr>
            <a:lvl5pPr marL="1543050" indent="-171450" eaLnBrk="0" hangingPunct="0">
              <a:defRPr>
                <a:solidFill>
                  <a:schemeClr val="tx1"/>
                </a:solidFill>
                <a:latin typeface="Arial" charset="0"/>
              </a:defRPr>
            </a:lvl5pPr>
            <a:lvl6pPr marL="1885950" indent="-171450" eaLnBrk="0" fontAlgn="base" hangingPunct="0">
              <a:spcBef>
                <a:spcPct val="0"/>
              </a:spcBef>
              <a:spcAft>
                <a:spcPct val="0"/>
              </a:spcAft>
              <a:defRPr>
                <a:solidFill>
                  <a:schemeClr val="tx1"/>
                </a:solidFill>
                <a:latin typeface="Arial" charset="0"/>
              </a:defRPr>
            </a:lvl6pPr>
            <a:lvl7pPr marL="2228850" indent="-171450" eaLnBrk="0" fontAlgn="base" hangingPunct="0">
              <a:spcBef>
                <a:spcPct val="0"/>
              </a:spcBef>
              <a:spcAft>
                <a:spcPct val="0"/>
              </a:spcAft>
              <a:defRPr>
                <a:solidFill>
                  <a:schemeClr val="tx1"/>
                </a:solidFill>
                <a:latin typeface="Arial" charset="0"/>
              </a:defRPr>
            </a:lvl7pPr>
            <a:lvl8pPr marL="2571750" indent="-171450" eaLnBrk="0" fontAlgn="base" hangingPunct="0">
              <a:spcBef>
                <a:spcPct val="0"/>
              </a:spcBef>
              <a:spcAft>
                <a:spcPct val="0"/>
              </a:spcAft>
              <a:defRPr>
                <a:solidFill>
                  <a:schemeClr val="tx1"/>
                </a:solidFill>
                <a:latin typeface="Arial" charset="0"/>
              </a:defRPr>
            </a:lvl8pPr>
            <a:lvl9pPr marL="2914650" indent="-171450" eaLnBrk="0" fontAlgn="base" hangingPunct="0">
              <a:spcBef>
                <a:spcPct val="0"/>
              </a:spcBef>
              <a:spcAft>
                <a:spcPct val="0"/>
              </a:spcAft>
              <a:defRPr>
                <a:solidFill>
                  <a:schemeClr val="tx1"/>
                </a:solidFill>
                <a:latin typeface="Arial" charset="0"/>
              </a:defRPr>
            </a:lvl9pPr>
          </a:lstStyle>
          <a:p>
            <a:pPr eaLnBrk="1" fontAlgn="base" hangingPunct="1">
              <a:spcAft>
                <a:spcPct val="0"/>
              </a:spcAft>
            </a:pPr>
            <a:fld id="{B5A48C19-2556-4054-A6E2-B9D3EE1030DC}" type="slidenum">
              <a:rPr lang="en-US" smtClean="0">
                <a:solidFill>
                  <a:schemeClr val="tx2"/>
                </a:solidFill>
                <a:latin typeface="Calibri" pitchFamily="34" charset="0"/>
              </a:rPr>
              <a:pPr eaLnBrk="1" fontAlgn="base" hangingPunct="1">
                <a:spcAft>
                  <a:spcPct val="0"/>
                </a:spcAft>
              </a:pPr>
              <a:t>27</a:t>
            </a:fld>
            <a:endParaRPr lang="en-US">
              <a:solidFill>
                <a:schemeClr val="tx2"/>
              </a:solidFill>
              <a:latin typeface="Calibri" pitchFamily="34" charset="0"/>
            </a:endParaRPr>
          </a:p>
        </p:txBody>
      </p:sp>
    </p:spTree>
    <p:extLst>
      <p:ext uri="{BB962C8B-B14F-4D97-AF65-F5344CB8AC3E}">
        <p14:creationId xmlns:p14="http://schemas.microsoft.com/office/powerpoint/2010/main" val="3786595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eaLnBrk="1" hangingPunct="1">
              <a:defRPr/>
            </a:pPr>
            <a:r>
              <a:rPr lang="en-AU" sz="4400" dirty="0">
                <a:solidFill>
                  <a:srgbClr val="F79428"/>
                </a:solidFill>
                <a:latin typeface="+mj-lt"/>
              </a:rPr>
              <a:t>Test Types </a:t>
            </a:r>
            <a:r>
              <a:rPr lang="en-US" dirty="0">
                <a:solidFill>
                  <a:srgbClr val="F79428"/>
                </a:solidFill>
                <a:latin typeface="+mj-lt"/>
              </a:rPr>
              <a:t>	</a:t>
            </a:r>
          </a:p>
        </p:txBody>
      </p:sp>
      <p:sp>
        <p:nvSpPr>
          <p:cNvPr id="33795" name="Slide Number Placeholder 1"/>
          <p:cNvSpPr>
            <a:spLocks noGrp="1"/>
          </p:cNvSpPr>
          <p:nvPr>
            <p:ph type="sldNum" sz="quarter" idx="4"/>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557213" indent="-214313" eaLnBrk="0" hangingPunct="0">
              <a:defRPr>
                <a:solidFill>
                  <a:schemeClr val="tx1"/>
                </a:solidFill>
                <a:latin typeface="Arial" charset="0"/>
              </a:defRPr>
            </a:lvl2pPr>
            <a:lvl3pPr marL="857250" indent="-171450" eaLnBrk="0" hangingPunct="0">
              <a:defRPr>
                <a:solidFill>
                  <a:schemeClr val="tx1"/>
                </a:solidFill>
                <a:latin typeface="Arial" charset="0"/>
              </a:defRPr>
            </a:lvl3pPr>
            <a:lvl4pPr marL="1200150" indent="-171450" eaLnBrk="0" hangingPunct="0">
              <a:defRPr>
                <a:solidFill>
                  <a:schemeClr val="tx1"/>
                </a:solidFill>
                <a:latin typeface="Arial" charset="0"/>
              </a:defRPr>
            </a:lvl4pPr>
            <a:lvl5pPr marL="1543050" indent="-171450" eaLnBrk="0" hangingPunct="0">
              <a:defRPr>
                <a:solidFill>
                  <a:schemeClr val="tx1"/>
                </a:solidFill>
                <a:latin typeface="Arial" charset="0"/>
              </a:defRPr>
            </a:lvl5pPr>
            <a:lvl6pPr marL="1885950" indent="-171450" eaLnBrk="0" fontAlgn="base" hangingPunct="0">
              <a:spcBef>
                <a:spcPct val="0"/>
              </a:spcBef>
              <a:spcAft>
                <a:spcPct val="0"/>
              </a:spcAft>
              <a:defRPr>
                <a:solidFill>
                  <a:schemeClr val="tx1"/>
                </a:solidFill>
                <a:latin typeface="Arial" charset="0"/>
              </a:defRPr>
            </a:lvl6pPr>
            <a:lvl7pPr marL="2228850" indent="-171450" eaLnBrk="0" fontAlgn="base" hangingPunct="0">
              <a:spcBef>
                <a:spcPct val="0"/>
              </a:spcBef>
              <a:spcAft>
                <a:spcPct val="0"/>
              </a:spcAft>
              <a:defRPr>
                <a:solidFill>
                  <a:schemeClr val="tx1"/>
                </a:solidFill>
                <a:latin typeface="Arial" charset="0"/>
              </a:defRPr>
            </a:lvl7pPr>
            <a:lvl8pPr marL="2571750" indent="-171450" eaLnBrk="0" fontAlgn="base" hangingPunct="0">
              <a:spcBef>
                <a:spcPct val="0"/>
              </a:spcBef>
              <a:spcAft>
                <a:spcPct val="0"/>
              </a:spcAft>
              <a:defRPr>
                <a:solidFill>
                  <a:schemeClr val="tx1"/>
                </a:solidFill>
                <a:latin typeface="Arial" charset="0"/>
              </a:defRPr>
            </a:lvl8pPr>
            <a:lvl9pPr marL="2914650" indent="-171450" eaLnBrk="0" fontAlgn="base" hangingPunct="0">
              <a:spcBef>
                <a:spcPct val="0"/>
              </a:spcBef>
              <a:spcAft>
                <a:spcPct val="0"/>
              </a:spcAft>
              <a:defRPr>
                <a:solidFill>
                  <a:schemeClr val="tx1"/>
                </a:solidFill>
                <a:latin typeface="Arial" charset="0"/>
              </a:defRPr>
            </a:lvl9pPr>
          </a:lstStyle>
          <a:p>
            <a:pPr eaLnBrk="1" fontAlgn="base" hangingPunct="1">
              <a:spcAft>
                <a:spcPct val="0"/>
              </a:spcAft>
            </a:pPr>
            <a:fld id="{11F93ACE-9366-4225-A356-50EA107539AC}" type="slidenum">
              <a:rPr lang="en-US" smtClean="0">
                <a:solidFill>
                  <a:schemeClr val="tx2"/>
                </a:solidFill>
                <a:latin typeface="Calibri" pitchFamily="34" charset="0"/>
              </a:rPr>
              <a:pPr eaLnBrk="1" fontAlgn="base" hangingPunct="1">
                <a:spcAft>
                  <a:spcPct val="0"/>
                </a:spcAft>
              </a:pPr>
              <a:t>28</a:t>
            </a:fld>
            <a:endParaRPr lang="en-US">
              <a:solidFill>
                <a:schemeClr val="tx2"/>
              </a:solidFill>
              <a:latin typeface="Calibri" pitchFamily="34" charset="0"/>
            </a:endParaRPr>
          </a:p>
        </p:txBody>
      </p:sp>
      <p:sp>
        <p:nvSpPr>
          <p:cNvPr id="33796" name="Content Placeholder 2"/>
          <p:cNvSpPr txBox="1">
            <a:spLocks/>
          </p:cNvSpPr>
          <p:nvPr/>
        </p:nvSpPr>
        <p:spPr bwMode="auto">
          <a:xfrm>
            <a:off x="628650" y="1532586"/>
            <a:ext cx="8051711" cy="37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lnSpc>
                <a:spcPct val="150000"/>
              </a:lnSpc>
            </a:pPr>
            <a:r>
              <a:rPr lang="en-US" sz="1575" dirty="0">
                <a:latin typeface="+mn-lt"/>
              </a:rPr>
              <a:t>A test type is focused on a particular test objective, which could be any of the following:</a:t>
            </a:r>
          </a:p>
          <a:p>
            <a:pPr lvl="1" algn="just" eaLnBrk="1" hangingPunct="1">
              <a:lnSpc>
                <a:spcPct val="150000"/>
              </a:lnSpc>
            </a:pPr>
            <a:r>
              <a:rPr lang="en-US" sz="1575" dirty="0">
                <a:latin typeface="+mn-lt"/>
              </a:rPr>
              <a:t>• A function to be performed by the software</a:t>
            </a:r>
          </a:p>
          <a:p>
            <a:pPr lvl="1" algn="just" eaLnBrk="1" hangingPunct="1">
              <a:lnSpc>
                <a:spcPct val="150000"/>
              </a:lnSpc>
            </a:pPr>
            <a:r>
              <a:rPr lang="en-US" sz="1575" dirty="0">
                <a:latin typeface="+mn-lt"/>
              </a:rPr>
              <a:t>• A non-functional quality characteristic, such as reliability or usability</a:t>
            </a:r>
          </a:p>
          <a:p>
            <a:pPr lvl="1" algn="just" eaLnBrk="1" hangingPunct="1">
              <a:lnSpc>
                <a:spcPct val="150000"/>
              </a:lnSpc>
            </a:pPr>
            <a:r>
              <a:rPr lang="en-US" sz="1575" dirty="0">
                <a:latin typeface="+mn-lt"/>
              </a:rPr>
              <a:t>• The structure or architecture of the software or system</a:t>
            </a:r>
          </a:p>
          <a:p>
            <a:pPr algn="just" eaLnBrk="1" hangingPunct="1">
              <a:lnSpc>
                <a:spcPct val="150000"/>
              </a:lnSpc>
            </a:pPr>
            <a:r>
              <a:rPr lang="en-US" sz="1575" dirty="0">
                <a:latin typeface="+mn-lt"/>
              </a:rPr>
              <a:t>Change related, i.e. confirming that defects have been fixed (confirmation testing) and looking for unintended changes (regression testing)</a:t>
            </a:r>
          </a:p>
          <a:p>
            <a:pPr algn="just" eaLnBrk="1" hangingPunct="1"/>
            <a:endParaRPr lang="en-US" sz="1575" dirty="0">
              <a:latin typeface="+mn-lt"/>
            </a:endParaRPr>
          </a:p>
          <a:p>
            <a:pPr algn="just" eaLnBrk="1" hangingPunct="1"/>
            <a:r>
              <a:rPr lang="en-US" sz="1575" dirty="0">
                <a:latin typeface="+mn-lt"/>
              </a:rPr>
              <a:t>Based on above criteria, broad categories of </a:t>
            </a:r>
          </a:p>
          <a:p>
            <a:pPr algn="just" eaLnBrk="1" hangingPunct="1"/>
            <a:r>
              <a:rPr lang="en-US" sz="1575" dirty="0">
                <a:latin typeface="+mn-lt"/>
              </a:rPr>
              <a:t>testing are:</a:t>
            </a:r>
          </a:p>
          <a:p>
            <a:pPr marL="685800" lvl="1" indent="-342900" algn="just" eaLnBrk="1" hangingPunct="1">
              <a:buFont typeface="+mj-lt"/>
              <a:buAutoNum type="arabicPeriod"/>
            </a:pPr>
            <a:r>
              <a:rPr lang="en-US" sz="1575" dirty="0">
                <a:solidFill>
                  <a:schemeClr val="tx2"/>
                </a:solidFill>
                <a:latin typeface="+mn-lt"/>
              </a:rPr>
              <a:t>Functional Testing</a:t>
            </a:r>
          </a:p>
          <a:p>
            <a:pPr marL="685800" lvl="1" indent="-342900" algn="just" eaLnBrk="1" hangingPunct="1">
              <a:buFont typeface="+mj-lt"/>
              <a:buAutoNum type="arabicPeriod"/>
            </a:pPr>
            <a:r>
              <a:rPr lang="en-US" sz="1575" dirty="0">
                <a:solidFill>
                  <a:schemeClr val="tx2"/>
                </a:solidFill>
                <a:latin typeface="+mn-lt"/>
              </a:rPr>
              <a:t>Non-Functional Testing </a:t>
            </a:r>
          </a:p>
          <a:p>
            <a:pPr marL="685800" lvl="1" indent="-342900" algn="just" eaLnBrk="1" hangingPunct="1">
              <a:buFont typeface="+mj-lt"/>
              <a:buAutoNum type="arabicPeriod"/>
            </a:pPr>
            <a:r>
              <a:rPr lang="en-US" sz="1575" dirty="0">
                <a:solidFill>
                  <a:schemeClr val="tx2"/>
                </a:solidFill>
                <a:latin typeface="+mn-lt"/>
              </a:rPr>
              <a:t>Structural Testing</a:t>
            </a:r>
          </a:p>
          <a:p>
            <a:pPr marL="685800" lvl="1" indent="-342900" algn="just" eaLnBrk="1" hangingPunct="1">
              <a:buFont typeface="+mj-lt"/>
              <a:buAutoNum type="arabicPeriod"/>
            </a:pPr>
            <a:r>
              <a:rPr lang="en-US" sz="1575" dirty="0">
                <a:solidFill>
                  <a:schemeClr val="tx2"/>
                </a:solidFill>
                <a:latin typeface="+mn-lt"/>
              </a:rPr>
              <a:t>Regression Testing</a:t>
            </a:r>
          </a:p>
        </p:txBody>
      </p:sp>
    </p:spTree>
    <p:extLst>
      <p:ext uri="{BB962C8B-B14F-4D97-AF65-F5344CB8AC3E}">
        <p14:creationId xmlns:p14="http://schemas.microsoft.com/office/powerpoint/2010/main" val="1024931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eaLnBrk="1" hangingPunct="1">
              <a:defRPr/>
            </a:pPr>
            <a:r>
              <a:rPr lang="en-AU" sz="3600" dirty="0">
                <a:solidFill>
                  <a:srgbClr val="F79428"/>
                </a:solidFill>
                <a:latin typeface="+mj-lt"/>
              </a:rPr>
              <a:t>1. Functional Testing</a:t>
            </a:r>
            <a:r>
              <a:rPr lang="en-US" sz="2400" dirty="0">
                <a:solidFill>
                  <a:srgbClr val="F79428"/>
                </a:solidFill>
                <a:latin typeface="+mj-lt"/>
              </a:rPr>
              <a:t>		</a:t>
            </a:r>
          </a:p>
        </p:txBody>
      </p:sp>
      <p:sp>
        <p:nvSpPr>
          <p:cNvPr id="34819" name="Slide Number Placeholder 1"/>
          <p:cNvSpPr>
            <a:spLocks noGrp="1"/>
          </p:cNvSpPr>
          <p:nvPr>
            <p:ph type="sldNum" sz="quarter" idx="4"/>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557213" indent="-214313" eaLnBrk="0" hangingPunct="0">
              <a:defRPr>
                <a:solidFill>
                  <a:schemeClr val="tx1"/>
                </a:solidFill>
                <a:latin typeface="Arial" charset="0"/>
              </a:defRPr>
            </a:lvl2pPr>
            <a:lvl3pPr marL="857250" indent="-171450" eaLnBrk="0" hangingPunct="0">
              <a:defRPr>
                <a:solidFill>
                  <a:schemeClr val="tx1"/>
                </a:solidFill>
                <a:latin typeface="Arial" charset="0"/>
              </a:defRPr>
            </a:lvl3pPr>
            <a:lvl4pPr marL="1200150" indent="-171450" eaLnBrk="0" hangingPunct="0">
              <a:defRPr>
                <a:solidFill>
                  <a:schemeClr val="tx1"/>
                </a:solidFill>
                <a:latin typeface="Arial" charset="0"/>
              </a:defRPr>
            </a:lvl4pPr>
            <a:lvl5pPr marL="1543050" indent="-171450" eaLnBrk="0" hangingPunct="0">
              <a:defRPr>
                <a:solidFill>
                  <a:schemeClr val="tx1"/>
                </a:solidFill>
                <a:latin typeface="Arial" charset="0"/>
              </a:defRPr>
            </a:lvl5pPr>
            <a:lvl6pPr marL="1885950" indent="-171450" eaLnBrk="0" fontAlgn="base" hangingPunct="0">
              <a:spcBef>
                <a:spcPct val="0"/>
              </a:spcBef>
              <a:spcAft>
                <a:spcPct val="0"/>
              </a:spcAft>
              <a:defRPr>
                <a:solidFill>
                  <a:schemeClr val="tx1"/>
                </a:solidFill>
                <a:latin typeface="Arial" charset="0"/>
              </a:defRPr>
            </a:lvl6pPr>
            <a:lvl7pPr marL="2228850" indent="-171450" eaLnBrk="0" fontAlgn="base" hangingPunct="0">
              <a:spcBef>
                <a:spcPct val="0"/>
              </a:spcBef>
              <a:spcAft>
                <a:spcPct val="0"/>
              </a:spcAft>
              <a:defRPr>
                <a:solidFill>
                  <a:schemeClr val="tx1"/>
                </a:solidFill>
                <a:latin typeface="Arial" charset="0"/>
              </a:defRPr>
            </a:lvl7pPr>
            <a:lvl8pPr marL="2571750" indent="-171450" eaLnBrk="0" fontAlgn="base" hangingPunct="0">
              <a:spcBef>
                <a:spcPct val="0"/>
              </a:spcBef>
              <a:spcAft>
                <a:spcPct val="0"/>
              </a:spcAft>
              <a:defRPr>
                <a:solidFill>
                  <a:schemeClr val="tx1"/>
                </a:solidFill>
                <a:latin typeface="Arial" charset="0"/>
              </a:defRPr>
            </a:lvl8pPr>
            <a:lvl9pPr marL="2914650" indent="-171450" eaLnBrk="0" fontAlgn="base" hangingPunct="0">
              <a:spcBef>
                <a:spcPct val="0"/>
              </a:spcBef>
              <a:spcAft>
                <a:spcPct val="0"/>
              </a:spcAft>
              <a:defRPr>
                <a:solidFill>
                  <a:schemeClr val="tx1"/>
                </a:solidFill>
                <a:latin typeface="Arial" charset="0"/>
              </a:defRPr>
            </a:lvl9pPr>
          </a:lstStyle>
          <a:p>
            <a:pPr eaLnBrk="1" fontAlgn="base" hangingPunct="1">
              <a:spcAft>
                <a:spcPct val="0"/>
              </a:spcAft>
            </a:pPr>
            <a:fld id="{593FA588-284E-4E43-BA20-5FAC7F068951}" type="slidenum">
              <a:rPr lang="en-US" smtClean="0">
                <a:solidFill>
                  <a:schemeClr val="tx2"/>
                </a:solidFill>
                <a:latin typeface="Calibri" pitchFamily="34" charset="0"/>
              </a:rPr>
              <a:pPr eaLnBrk="1" fontAlgn="base" hangingPunct="1">
                <a:spcAft>
                  <a:spcPct val="0"/>
                </a:spcAft>
              </a:pPr>
              <a:t>29</a:t>
            </a:fld>
            <a:endParaRPr lang="en-US">
              <a:solidFill>
                <a:schemeClr val="tx2"/>
              </a:solidFill>
              <a:latin typeface="Calibri" pitchFamily="34" charset="0"/>
            </a:endParaRPr>
          </a:p>
        </p:txBody>
      </p:sp>
      <p:sp>
        <p:nvSpPr>
          <p:cNvPr id="34820" name="Content Placeholder 2"/>
          <p:cNvSpPr txBox="1">
            <a:spLocks/>
          </p:cNvSpPr>
          <p:nvPr/>
        </p:nvSpPr>
        <p:spPr bwMode="auto">
          <a:xfrm>
            <a:off x="628650" y="1027910"/>
            <a:ext cx="7886700"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sz="1500" dirty="0">
                <a:latin typeface="+mn-lt"/>
              </a:rPr>
              <a:t>The functions are </a:t>
            </a:r>
            <a:r>
              <a:rPr lang="en-US" sz="1500" dirty="0">
                <a:solidFill>
                  <a:schemeClr val="accent2"/>
                </a:solidFill>
                <a:latin typeface="+mn-lt"/>
              </a:rPr>
              <a:t>“what” </a:t>
            </a:r>
            <a:r>
              <a:rPr lang="en-US" sz="1500" dirty="0">
                <a:latin typeface="+mn-lt"/>
              </a:rPr>
              <a:t>the system does. </a:t>
            </a:r>
          </a:p>
          <a:p>
            <a:pPr algn="just" eaLnBrk="1" hangingPunct="1"/>
            <a:endParaRPr lang="en-US" sz="1500" dirty="0">
              <a:latin typeface="+mn-lt"/>
            </a:endParaRPr>
          </a:p>
          <a:p>
            <a:pPr algn="just" eaLnBrk="1" hangingPunct="1"/>
            <a:r>
              <a:rPr lang="en-US" sz="1500" dirty="0">
                <a:latin typeface="+mn-lt"/>
              </a:rPr>
              <a:t>Functional testing is aimed at testing the functionality as described in work products such as requirements specification, use cases, or they may be undocumented.</a:t>
            </a:r>
          </a:p>
          <a:p>
            <a:pPr algn="just" eaLnBrk="1" hangingPunct="1"/>
            <a:endParaRPr lang="en-US" sz="1500" dirty="0">
              <a:latin typeface="+mn-lt"/>
            </a:endParaRPr>
          </a:p>
          <a:p>
            <a:pPr algn="just" eaLnBrk="1" hangingPunct="1"/>
            <a:r>
              <a:rPr lang="en-US" sz="1500" dirty="0">
                <a:latin typeface="+mn-lt"/>
              </a:rPr>
              <a:t>Specification-based techniques may be used to derive test conditions and test cases. Functional Testing concerns the external behavior of the system (Black box testing).</a:t>
            </a:r>
          </a:p>
          <a:p>
            <a:pPr algn="just" eaLnBrk="1" hangingPunct="1"/>
            <a:endParaRPr lang="en-US" sz="1500" dirty="0">
              <a:latin typeface="+mn-lt"/>
            </a:endParaRPr>
          </a:p>
          <a:p>
            <a:pPr algn="just" eaLnBrk="1" hangingPunct="1"/>
            <a:r>
              <a:rPr lang="en-US" sz="1500" dirty="0">
                <a:latin typeface="+mn-lt"/>
              </a:rPr>
              <a:t>Also includes </a:t>
            </a:r>
            <a:r>
              <a:rPr lang="en-US" sz="1500" dirty="0">
                <a:solidFill>
                  <a:schemeClr val="accent2"/>
                </a:solidFill>
                <a:latin typeface="+mn-lt"/>
              </a:rPr>
              <a:t>security</a:t>
            </a:r>
            <a:r>
              <a:rPr lang="en-US" sz="1500" dirty="0">
                <a:latin typeface="+mn-lt"/>
              </a:rPr>
              <a:t> testing – investigates the functions (e.g. a firewall) relating to detection of threats, such as viruses.</a:t>
            </a:r>
          </a:p>
          <a:p>
            <a:pPr algn="just" eaLnBrk="1" hangingPunct="1"/>
            <a:endParaRPr lang="en-US" sz="1500" dirty="0">
              <a:latin typeface="+mn-lt"/>
            </a:endParaRPr>
          </a:p>
          <a:p>
            <a:pPr algn="just" eaLnBrk="1" hangingPunct="1"/>
            <a:r>
              <a:rPr lang="en-US" sz="1500" dirty="0">
                <a:latin typeface="+mn-lt"/>
              </a:rPr>
              <a:t>Another type of functional testing is </a:t>
            </a:r>
            <a:r>
              <a:rPr lang="en-US" sz="1500" dirty="0">
                <a:solidFill>
                  <a:schemeClr val="accent2"/>
                </a:solidFill>
                <a:latin typeface="+mn-lt"/>
              </a:rPr>
              <a:t>interoperability</a:t>
            </a:r>
            <a:r>
              <a:rPr lang="en-US" sz="1500" dirty="0">
                <a:latin typeface="+mn-lt"/>
              </a:rPr>
              <a:t> testing, evaluates the capability of the software product to interact with one or more specified components or systems.</a:t>
            </a:r>
          </a:p>
        </p:txBody>
      </p:sp>
    </p:spTree>
    <p:extLst>
      <p:ext uri="{BB962C8B-B14F-4D97-AF65-F5344CB8AC3E}">
        <p14:creationId xmlns:p14="http://schemas.microsoft.com/office/powerpoint/2010/main" val="1543116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AU" dirty="0"/>
              <a:t>Covered in this lesson...</a:t>
            </a:r>
            <a:endParaRPr lang="en-US" dirty="0"/>
          </a:p>
        </p:txBody>
      </p:sp>
      <p:sp>
        <p:nvSpPr>
          <p:cNvPr id="9219" name="Content Placeholder 2"/>
          <p:cNvSpPr>
            <a:spLocks noGrp="1"/>
          </p:cNvSpPr>
          <p:nvPr>
            <p:ph idx="1"/>
          </p:nvPr>
        </p:nvSpPr>
        <p:spPr/>
        <p:txBody>
          <a:bodyPr/>
          <a:lstStyle/>
          <a:p>
            <a:pPr eaLnBrk="1" hangingPunct="1">
              <a:lnSpc>
                <a:spcPct val="150000"/>
              </a:lnSpc>
            </a:pPr>
            <a:r>
              <a:rPr lang="en-AU" dirty="0"/>
              <a:t>2.1 Software Development Models</a:t>
            </a:r>
          </a:p>
          <a:p>
            <a:pPr eaLnBrk="1" hangingPunct="1">
              <a:lnSpc>
                <a:spcPct val="150000"/>
              </a:lnSpc>
            </a:pPr>
            <a:r>
              <a:rPr lang="en-AU" dirty="0"/>
              <a:t>2.2 Test Levels</a:t>
            </a:r>
          </a:p>
          <a:p>
            <a:pPr eaLnBrk="1" hangingPunct="1">
              <a:lnSpc>
                <a:spcPct val="150000"/>
              </a:lnSpc>
            </a:pPr>
            <a:r>
              <a:rPr lang="en-AU" dirty="0"/>
              <a:t>2.3 Test Types</a:t>
            </a:r>
          </a:p>
          <a:p>
            <a:pPr eaLnBrk="1" hangingPunct="1">
              <a:lnSpc>
                <a:spcPct val="150000"/>
              </a:lnSpc>
            </a:pPr>
            <a:r>
              <a:rPr lang="en-AU" dirty="0"/>
              <a:t>2.4 Maintenance Testing</a:t>
            </a:r>
          </a:p>
        </p:txBody>
      </p:sp>
      <p:sp>
        <p:nvSpPr>
          <p:cNvPr id="9221" name="Slide Number Placeholder 1"/>
          <p:cNvSpPr>
            <a:spLocks noGrp="1"/>
          </p:cNvSpPr>
          <p:nvPr>
            <p:ph type="sldNum" sz="quarter" idx="4294967295"/>
          </p:nvPr>
        </p:nvSpPr>
        <p:spPr bwMode="auto">
          <a:xfrm>
            <a:off x="8209477" y="6389002"/>
            <a:ext cx="2057400" cy="27384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557213" indent="-214313" eaLnBrk="0" hangingPunct="0">
              <a:defRPr>
                <a:solidFill>
                  <a:schemeClr val="tx1"/>
                </a:solidFill>
                <a:latin typeface="Arial" charset="0"/>
              </a:defRPr>
            </a:lvl2pPr>
            <a:lvl3pPr marL="857250" indent="-171450" eaLnBrk="0" hangingPunct="0">
              <a:defRPr>
                <a:solidFill>
                  <a:schemeClr val="tx1"/>
                </a:solidFill>
                <a:latin typeface="Arial" charset="0"/>
              </a:defRPr>
            </a:lvl3pPr>
            <a:lvl4pPr marL="1200150" indent="-171450" eaLnBrk="0" hangingPunct="0">
              <a:defRPr>
                <a:solidFill>
                  <a:schemeClr val="tx1"/>
                </a:solidFill>
                <a:latin typeface="Arial" charset="0"/>
              </a:defRPr>
            </a:lvl4pPr>
            <a:lvl5pPr marL="1543050" indent="-171450" eaLnBrk="0" hangingPunct="0">
              <a:defRPr>
                <a:solidFill>
                  <a:schemeClr val="tx1"/>
                </a:solidFill>
                <a:latin typeface="Arial" charset="0"/>
              </a:defRPr>
            </a:lvl5pPr>
            <a:lvl6pPr marL="1885950" indent="-171450" eaLnBrk="0" fontAlgn="base" hangingPunct="0">
              <a:spcBef>
                <a:spcPct val="0"/>
              </a:spcBef>
              <a:spcAft>
                <a:spcPct val="0"/>
              </a:spcAft>
              <a:defRPr>
                <a:solidFill>
                  <a:schemeClr val="tx1"/>
                </a:solidFill>
                <a:latin typeface="Arial" charset="0"/>
              </a:defRPr>
            </a:lvl6pPr>
            <a:lvl7pPr marL="2228850" indent="-171450" eaLnBrk="0" fontAlgn="base" hangingPunct="0">
              <a:spcBef>
                <a:spcPct val="0"/>
              </a:spcBef>
              <a:spcAft>
                <a:spcPct val="0"/>
              </a:spcAft>
              <a:defRPr>
                <a:solidFill>
                  <a:schemeClr val="tx1"/>
                </a:solidFill>
                <a:latin typeface="Arial" charset="0"/>
              </a:defRPr>
            </a:lvl7pPr>
            <a:lvl8pPr marL="2571750" indent="-171450" eaLnBrk="0" fontAlgn="base" hangingPunct="0">
              <a:spcBef>
                <a:spcPct val="0"/>
              </a:spcBef>
              <a:spcAft>
                <a:spcPct val="0"/>
              </a:spcAft>
              <a:defRPr>
                <a:solidFill>
                  <a:schemeClr val="tx1"/>
                </a:solidFill>
                <a:latin typeface="Arial" charset="0"/>
              </a:defRPr>
            </a:lvl8pPr>
            <a:lvl9pPr marL="2914650" indent="-171450" eaLnBrk="0" fontAlgn="base" hangingPunct="0">
              <a:spcBef>
                <a:spcPct val="0"/>
              </a:spcBef>
              <a:spcAft>
                <a:spcPct val="0"/>
              </a:spcAft>
              <a:defRPr>
                <a:solidFill>
                  <a:schemeClr val="tx1"/>
                </a:solidFill>
                <a:latin typeface="Arial" charset="0"/>
              </a:defRPr>
            </a:lvl9pPr>
          </a:lstStyle>
          <a:p>
            <a:pPr eaLnBrk="1" fontAlgn="base" hangingPunct="1">
              <a:spcAft>
                <a:spcPct val="0"/>
              </a:spcAft>
            </a:pPr>
            <a:fld id="{3D4E55ED-BB33-4142-951F-73EEE02B8926}" type="slidenum">
              <a:rPr lang="en-US" sz="1400" smtClean="0">
                <a:solidFill>
                  <a:schemeClr val="tx2"/>
                </a:solidFill>
                <a:latin typeface="Calibri" pitchFamily="34" charset="0"/>
              </a:rPr>
              <a:pPr eaLnBrk="1" fontAlgn="base" hangingPunct="1">
                <a:spcAft>
                  <a:spcPct val="0"/>
                </a:spcAft>
              </a:pPr>
              <a:t>3</a:t>
            </a:fld>
            <a:endParaRPr lang="en-US" sz="1400" dirty="0">
              <a:solidFill>
                <a:schemeClr val="tx2"/>
              </a:solidFill>
              <a:latin typeface="Calibri" pitchFamily="34" charset="0"/>
            </a:endParaRPr>
          </a:p>
        </p:txBody>
      </p:sp>
    </p:spTree>
    <p:extLst>
      <p:ext uri="{BB962C8B-B14F-4D97-AF65-F5344CB8AC3E}">
        <p14:creationId xmlns:p14="http://schemas.microsoft.com/office/powerpoint/2010/main" val="41933902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eaLnBrk="1" hangingPunct="1">
              <a:defRPr/>
            </a:pPr>
            <a:r>
              <a:rPr lang="en-AU" dirty="0">
                <a:solidFill>
                  <a:srgbClr val="F79428"/>
                </a:solidFill>
                <a:latin typeface="+mj-lt"/>
              </a:rPr>
              <a:t>2. Non-Functional Testing </a:t>
            </a:r>
            <a:r>
              <a:rPr lang="en-US" sz="2000" dirty="0">
                <a:solidFill>
                  <a:srgbClr val="F79428"/>
                </a:solidFill>
                <a:latin typeface="+mj-lt"/>
              </a:rPr>
              <a:t>		</a:t>
            </a:r>
          </a:p>
        </p:txBody>
      </p:sp>
      <p:sp>
        <p:nvSpPr>
          <p:cNvPr id="35843" name="Slide Number Placeholder 1"/>
          <p:cNvSpPr>
            <a:spLocks noGrp="1"/>
          </p:cNvSpPr>
          <p:nvPr>
            <p:ph type="sldNum" sz="quarter" idx="4"/>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557213" indent="-214313" eaLnBrk="0" hangingPunct="0">
              <a:defRPr>
                <a:solidFill>
                  <a:schemeClr val="tx1"/>
                </a:solidFill>
                <a:latin typeface="Arial" charset="0"/>
              </a:defRPr>
            </a:lvl2pPr>
            <a:lvl3pPr marL="857250" indent="-171450" eaLnBrk="0" hangingPunct="0">
              <a:defRPr>
                <a:solidFill>
                  <a:schemeClr val="tx1"/>
                </a:solidFill>
                <a:latin typeface="Arial" charset="0"/>
              </a:defRPr>
            </a:lvl3pPr>
            <a:lvl4pPr marL="1200150" indent="-171450" eaLnBrk="0" hangingPunct="0">
              <a:defRPr>
                <a:solidFill>
                  <a:schemeClr val="tx1"/>
                </a:solidFill>
                <a:latin typeface="Arial" charset="0"/>
              </a:defRPr>
            </a:lvl4pPr>
            <a:lvl5pPr marL="1543050" indent="-171450" eaLnBrk="0" hangingPunct="0">
              <a:defRPr>
                <a:solidFill>
                  <a:schemeClr val="tx1"/>
                </a:solidFill>
                <a:latin typeface="Arial" charset="0"/>
              </a:defRPr>
            </a:lvl5pPr>
            <a:lvl6pPr marL="1885950" indent="-171450" eaLnBrk="0" fontAlgn="base" hangingPunct="0">
              <a:spcBef>
                <a:spcPct val="0"/>
              </a:spcBef>
              <a:spcAft>
                <a:spcPct val="0"/>
              </a:spcAft>
              <a:defRPr>
                <a:solidFill>
                  <a:schemeClr val="tx1"/>
                </a:solidFill>
                <a:latin typeface="Arial" charset="0"/>
              </a:defRPr>
            </a:lvl6pPr>
            <a:lvl7pPr marL="2228850" indent="-171450" eaLnBrk="0" fontAlgn="base" hangingPunct="0">
              <a:spcBef>
                <a:spcPct val="0"/>
              </a:spcBef>
              <a:spcAft>
                <a:spcPct val="0"/>
              </a:spcAft>
              <a:defRPr>
                <a:solidFill>
                  <a:schemeClr val="tx1"/>
                </a:solidFill>
                <a:latin typeface="Arial" charset="0"/>
              </a:defRPr>
            </a:lvl7pPr>
            <a:lvl8pPr marL="2571750" indent="-171450" eaLnBrk="0" fontAlgn="base" hangingPunct="0">
              <a:spcBef>
                <a:spcPct val="0"/>
              </a:spcBef>
              <a:spcAft>
                <a:spcPct val="0"/>
              </a:spcAft>
              <a:defRPr>
                <a:solidFill>
                  <a:schemeClr val="tx1"/>
                </a:solidFill>
                <a:latin typeface="Arial" charset="0"/>
              </a:defRPr>
            </a:lvl8pPr>
            <a:lvl9pPr marL="2914650" indent="-171450" eaLnBrk="0" fontAlgn="base" hangingPunct="0">
              <a:spcBef>
                <a:spcPct val="0"/>
              </a:spcBef>
              <a:spcAft>
                <a:spcPct val="0"/>
              </a:spcAft>
              <a:defRPr>
                <a:solidFill>
                  <a:schemeClr val="tx1"/>
                </a:solidFill>
                <a:latin typeface="Arial" charset="0"/>
              </a:defRPr>
            </a:lvl9pPr>
          </a:lstStyle>
          <a:p>
            <a:pPr eaLnBrk="1" fontAlgn="base" hangingPunct="1">
              <a:spcAft>
                <a:spcPct val="0"/>
              </a:spcAft>
            </a:pPr>
            <a:fld id="{EAC1A672-886F-4EC3-A82E-651FF3C1CB77}" type="slidenum">
              <a:rPr lang="en-US" smtClean="0">
                <a:solidFill>
                  <a:schemeClr val="tx2"/>
                </a:solidFill>
                <a:latin typeface="Calibri" pitchFamily="34" charset="0"/>
              </a:rPr>
              <a:pPr eaLnBrk="1" fontAlgn="base" hangingPunct="1">
                <a:spcAft>
                  <a:spcPct val="0"/>
                </a:spcAft>
              </a:pPr>
              <a:t>30</a:t>
            </a:fld>
            <a:endParaRPr lang="en-US">
              <a:solidFill>
                <a:schemeClr val="tx2"/>
              </a:solidFill>
              <a:latin typeface="Calibri" pitchFamily="34" charset="0"/>
            </a:endParaRPr>
          </a:p>
        </p:txBody>
      </p:sp>
      <p:sp>
        <p:nvSpPr>
          <p:cNvPr id="35844" name="Content Placeholder 2"/>
          <p:cNvSpPr txBox="1">
            <a:spLocks/>
          </p:cNvSpPr>
          <p:nvPr/>
        </p:nvSpPr>
        <p:spPr bwMode="auto">
          <a:xfrm>
            <a:off x="1228724" y="1657350"/>
            <a:ext cx="7773607"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sz="1500" dirty="0">
                <a:solidFill>
                  <a:schemeClr val="tx1">
                    <a:lumMod val="50000"/>
                  </a:schemeClr>
                </a:solidFill>
              </a:rPr>
              <a:t>Non-functional testing is the testing of “how” the system works.</a:t>
            </a:r>
          </a:p>
          <a:p>
            <a:pPr algn="just" eaLnBrk="1" hangingPunct="1"/>
            <a:r>
              <a:rPr lang="en-US" sz="1500" dirty="0"/>
              <a:t>Includes, but is not limited to, performance testing, load testing, stress</a:t>
            </a:r>
          </a:p>
          <a:p>
            <a:pPr algn="just" eaLnBrk="1" hangingPunct="1"/>
            <a:r>
              <a:rPr lang="en-US" sz="1500" dirty="0"/>
              <a:t>testing, usability testing, maintainability testing, reliability testing and portability testing. </a:t>
            </a:r>
          </a:p>
          <a:p>
            <a:pPr algn="just" eaLnBrk="1" hangingPunct="1"/>
            <a:endParaRPr lang="en-US" sz="1500" dirty="0"/>
          </a:p>
          <a:p>
            <a:pPr algn="just" eaLnBrk="1" hangingPunct="1"/>
            <a:r>
              <a:rPr lang="en-US" sz="1500" dirty="0"/>
              <a:t>Non Functional testing addresses the </a:t>
            </a:r>
            <a:r>
              <a:rPr lang="en-US" sz="1500" dirty="0">
                <a:solidFill>
                  <a:schemeClr val="tx1">
                    <a:lumMod val="50000"/>
                  </a:schemeClr>
                </a:solidFill>
              </a:rPr>
              <a:t>quality </a:t>
            </a:r>
            <a:r>
              <a:rPr lang="en-US" sz="1500" dirty="0"/>
              <a:t>of software in areas which may not be directly visible but have a lot of impact on overall quality of software as a whole. External behavior using specification based techniques can</a:t>
            </a:r>
          </a:p>
          <a:p>
            <a:pPr algn="just" eaLnBrk="1" hangingPunct="1"/>
            <a:endParaRPr lang="en-US" sz="1500" dirty="0">
              <a:solidFill>
                <a:schemeClr val="tx1">
                  <a:lumMod val="50000"/>
                </a:schemeClr>
              </a:solidFill>
            </a:endParaRPr>
          </a:p>
          <a:p>
            <a:pPr algn="just" eaLnBrk="1" hangingPunct="1"/>
            <a:r>
              <a:rPr lang="en-US" sz="1500" dirty="0">
                <a:solidFill>
                  <a:schemeClr val="tx1">
                    <a:lumMod val="50000"/>
                  </a:schemeClr>
                </a:solidFill>
              </a:rPr>
              <a:t>Types of Non Functional Testing are:</a:t>
            </a:r>
          </a:p>
          <a:p>
            <a:pPr lvl="1" algn="just" eaLnBrk="1" hangingPunct="1">
              <a:buFont typeface="Arial" charset="0"/>
              <a:buChar char="•"/>
            </a:pPr>
            <a:r>
              <a:rPr lang="en-US" sz="1500" dirty="0">
                <a:solidFill>
                  <a:schemeClr val="tx1">
                    <a:lumMod val="50000"/>
                  </a:schemeClr>
                </a:solidFill>
              </a:rPr>
              <a:t>Usability Testing</a:t>
            </a:r>
          </a:p>
          <a:p>
            <a:pPr lvl="1" algn="just" eaLnBrk="1" hangingPunct="1">
              <a:buFont typeface="Arial" charset="0"/>
              <a:buChar char="•"/>
            </a:pPr>
            <a:r>
              <a:rPr lang="en-US" sz="1500" dirty="0">
                <a:solidFill>
                  <a:schemeClr val="tx1">
                    <a:lumMod val="50000"/>
                  </a:schemeClr>
                </a:solidFill>
              </a:rPr>
              <a:t>Performance Testing</a:t>
            </a:r>
          </a:p>
          <a:p>
            <a:pPr lvl="1" algn="just" eaLnBrk="1" hangingPunct="1">
              <a:buFont typeface="Arial" charset="0"/>
              <a:buChar char="•"/>
            </a:pPr>
            <a:r>
              <a:rPr lang="en-US" sz="1500" dirty="0">
                <a:solidFill>
                  <a:schemeClr val="tx1">
                    <a:lumMod val="50000"/>
                  </a:schemeClr>
                </a:solidFill>
              </a:rPr>
              <a:t>Maintainability Testing </a:t>
            </a:r>
          </a:p>
          <a:p>
            <a:pPr algn="just" eaLnBrk="1" hangingPunct="1"/>
            <a:endParaRPr lang="en-US" sz="1350" dirty="0"/>
          </a:p>
        </p:txBody>
      </p:sp>
      <p:sp>
        <p:nvSpPr>
          <p:cNvPr id="2" name="TextBox 1"/>
          <p:cNvSpPr txBox="1"/>
          <p:nvPr/>
        </p:nvSpPr>
        <p:spPr>
          <a:xfrm>
            <a:off x="1228724" y="5213521"/>
            <a:ext cx="3400196" cy="507831"/>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AU" sz="1350" dirty="0"/>
              <a:t>ISO-9126 Software Product Quality Characteristics</a:t>
            </a:r>
          </a:p>
        </p:txBody>
      </p:sp>
      <p:pic>
        <p:nvPicPr>
          <p:cNvPr id="2050" name="Picture 2" descr="Image result for non functional tes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8213" y="3665940"/>
            <a:ext cx="3309268" cy="2513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969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hangingPunct="1">
              <a:defRPr/>
            </a:pPr>
            <a:r>
              <a:rPr lang="en-US" sz="1725" dirty="0">
                <a:solidFill>
                  <a:srgbClr val="F79428"/>
                </a:solidFill>
                <a:latin typeface="+mj-lt"/>
              </a:rPr>
              <a:t> </a:t>
            </a:r>
            <a:r>
              <a:rPr lang="en-AU" sz="2400" dirty="0">
                <a:solidFill>
                  <a:srgbClr val="F79428"/>
                </a:solidFill>
                <a:latin typeface="+mj-lt"/>
              </a:rPr>
              <a:t>3. Structural Testing</a:t>
            </a:r>
            <a:r>
              <a:rPr lang="en-US" sz="1725" dirty="0">
                <a:solidFill>
                  <a:srgbClr val="F79428"/>
                </a:solidFill>
                <a:latin typeface="+mj-lt"/>
              </a:rPr>
              <a:t> 		</a:t>
            </a:r>
          </a:p>
        </p:txBody>
      </p:sp>
      <p:sp>
        <p:nvSpPr>
          <p:cNvPr id="36867" name="Slide Number Placeholder 1"/>
          <p:cNvSpPr>
            <a:spLocks noGrp="1"/>
          </p:cNvSpPr>
          <p:nvPr>
            <p:ph type="sldNum" sz="quarter" idx="4"/>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557213" indent="-214313" eaLnBrk="0" hangingPunct="0">
              <a:defRPr>
                <a:solidFill>
                  <a:schemeClr val="tx1"/>
                </a:solidFill>
                <a:latin typeface="Arial" charset="0"/>
              </a:defRPr>
            </a:lvl2pPr>
            <a:lvl3pPr marL="857250" indent="-171450" eaLnBrk="0" hangingPunct="0">
              <a:defRPr>
                <a:solidFill>
                  <a:schemeClr val="tx1"/>
                </a:solidFill>
                <a:latin typeface="Arial" charset="0"/>
              </a:defRPr>
            </a:lvl3pPr>
            <a:lvl4pPr marL="1200150" indent="-171450" eaLnBrk="0" hangingPunct="0">
              <a:defRPr>
                <a:solidFill>
                  <a:schemeClr val="tx1"/>
                </a:solidFill>
                <a:latin typeface="Arial" charset="0"/>
              </a:defRPr>
            </a:lvl4pPr>
            <a:lvl5pPr marL="1543050" indent="-171450" eaLnBrk="0" hangingPunct="0">
              <a:defRPr>
                <a:solidFill>
                  <a:schemeClr val="tx1"/>
                </a:solidFill>
                <a:latin typeface="Arial" charset="0"/>
              </a:defRPr>
            </a:lvl5pPr>
            <a:lvl6pPr marL="1885950" indent="-171450" eaLnBrk="0" fontAlgn="base" hangingPunct="0">
              <a:spcBef>
                <a:spcPct val="0"/>
              </a:spcBef>
              <a:spcAft>
                <a:spcPct val="0"/>
              </a:spcAft>
              <a:defRPr>
                <a:solidFill>
                  <a:schemeClr val="tx1"/>
                </a:solidFill>
                <a:latin typeface="Arial" charset="0"/>
              </a:defRPr>
            </a:lvl6pPr>
            <a:lvl7pPr marL="2228850" indent="-171450" eaLnBrk="0" fontAlgn="base" hangingPunct="0">
              <a:spcBef>
                <a:spcPct val="0"/>
              </a:spcBef>
              <a:spcAft>
                <a:spcPct val="0"/>
              </a:spcAft>
              <a:defRPr>
                <a:solidFill>
                  <a:schemeClr val="tx1"/>
                </a:solidFill>
                <a:latin typeface="Arial" charset="0"/>
              </a:defRPr>
            </a:lvl7pPr>
            <a:lvl8pPr marL="2571750" indent="-171450" eaLnBrk="0" fontAlgn="base" hangingPunct="0">
              <a:spcBef>
                <a:spcPct val="0"/>
              </a:spcBef>
              <a:spcAft>
                <a:spcPct val="0"/>
              </a:spcAft>
              <a:defRPr>
                <a:solidFill>
                  <a:schemeClr val="tx1"/>
                </a:solidFill>
                <a:latin typeface="Arial" charset="0"/>
              </a:defRPr>
            </a:lvl8pPr>
            <a:lvl9pPr marL="2914650" indent="-171450" eaLnBrk="0" fontAlgn="base" hangingPunct="0">
              <a:spcBef>
                <a:spcPct val="0"/>
              </a:spcBef>
              <a:spcAft>
                <a:spcPct val="0"/>
              </a:spcAft>
              <a:defRPr>
                <a:solidFill>
                  <a:schemeClr val="tx1"/>
                </a:solidFill>
                <a:latin typeface="Arial" charset="0"/>
              </a:defRPr>
            </a:lvl9pPr>
          </a:lstStyle>
          <a:p>
            <a:pPr eaLnBrk="1" fontAlgn="base" hangingPunct="1">
              <a:spcAft>
                <a:spcPct val="0"/>
              </a:spcAft>
            </a:pPr>
            <a:fld id="{38BCBCFC-160A-4323-8931-ECDE53C63064}" type="slidenum">
              <a:rPr lang="en-US" smtClean="0">
                <a:solidFill>
                  <a:schemeClr val="tx2"/>
                </a:solidFill>
                <a:latin typeface="Calibri" pitchFamily="34" charset="0"/>
              </a:rPr>
              <a:pPr eaLnBrk="1" fontAlgn="base" hangingPunct="1">
                <a:spcAft>
                  <a:spcPct val="0"/>
                </a:spcAft>
              </a:pPr>
              <a:t>31</a:t>
            </a:fld>
            <a:endParaRPr lang="en-US">
              <a:solidFill>
                <a:schemeClr val="tx2"/>
              </a:solidFill>
              <a:latin typeface="Calibri" pitchFamily="34" charset="0"/>
            </a:endParaRPr>
          </a:p>
        </p:txBody>
      </p:sp>
      <p:sp>
        <p:nvSpPr>
          <p:cNvPr id="36868" name="Content Placeholder 2"/>
          <p:cNvSpPr txBox="1">
            <a:spLocks/>
          </p:cNvSpPr>
          <p:nvPr/>
        </p:nvSpPr>
        <p:spPr bwMode="auto">
          <a:xfrm>
            <a:off x="968948" y="1502803"/>
            <a:ext cx="6624638" cy="4006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nchorCtr="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128588" indent="-128588" algn="just">
              <a:buFont typeface="Arial" pitchFamily="34" charset="0"/>
              <a:buChar char="•"/>
            </a:pPr>
            <a:r>
              <a:rPr lang="en-US" sz="1500" dirty="0"/>
              <a:t>White-box</a:t>
            </a:r>
          </a:p>
          <a:p>
            <a:pPr marL="128588" indent="-128588" algn="just">
              <a:buFont typeface="Arial" pitchFamily="34" charset="0"/>
              <a:buChar char="•"/>
            </a:pPr>
            <a:r>
              <a:rPr lang="en-US" sz="1500" dirty="0"/>
              <a:t>Applicable to all test levels</a:t>
            </a:r>
          </a:p>
          <a:p>
            <a:pPr marL="128588" indent="-128588" algn="just">
              <a:buFont typeface="Arial" pitchFamily="34" charset="0"/>
              <a:buChar char="•"/>
            </a:pPr>
            <a:r>
              <a:rPr lang="en-US" sz="1500" dirty="0"/>
              <a:t>Best after specification-based techniques</a:t>
            </a:r>
          </a:p>
          <a:p>
            <a:pPr marL="128588" indent="-128588" algn="just">
              <a:buFont typeface="Arial" pitchFamily="34" charset="0"/>
              <a:buChar char="•"/>
            </a:pPr>
            <a:r>
              <a:rPr lang="en-US" sz="1500" dirty="0"/>
              <a:t>Measures thoroughness through assessment of coverage</a:t>
            </a:r>
          </a:p>
          <a:p>
            <a:pPr algn="just"/>
            <a:endParaRPr lang="en-US" sz="1500" dirty="0"/>
          </a:p>
          <a:p>
            <a:pPr algn="just"/>
            <a:r>
              <a:rPr lang="en-US" sz="1500" dirty="0"/>
              <a:t>Coverage is the extent that a structure has been exercised by a test suite, expressed as a % of the items being covered. If coverage is not 100%, then more tests may be designed to test those items that were missed to increase coverage.</a:t>
            </a:r>
          </a:p>
          <a:p>
            <a:pPr algn="just"/>
            <a:endParaRPr lang="en-US" sz="1500" dirty="0"/>
          </a:p>
          <a:p>
            <a:pPr algn="just"/>
            <a:r>
              <a:rPr lang="en-US" sz="1500" dirty="0"/>
              <a:t>Coverage measurement is usually done by a tool.</a:t>
            </a:r>
          </a:p>
          <a:p>
            <a:pPr eaLnBrk="1" hangingPunct="1"/>
            <a:endParaRPr lang="en-US" sz="1500" dirty="0"/>
          </a:p>
          <a:p>
            <a:pPr eaLnBrk="1" hangingPunct="1"/>
            <a:r>
              <a:rPr lang="en-US" sz="1500" dirty="0"/>
              <a:t>Structural testing approaches can also be applied at the system level based on architecture and hierarchy.</a:t>
            </a:r>
          </a:p>
          <a:p>
            <a:pPr eaLnBrk="1" hangingPunct="1"/>
            <a:r>
              <a:rPr lang="en-US" sz="1500" dirty="0"/>
              <a:t>For example, based on menu structures.		</a:t>
            </a:r>
          </a:p>
          <a:p>
            <a:pPr algn="just" eaLnBrk="1" hangingPunct="1"/>
            <a:endParaRPr lang="en-US" sz="1500" dirty="0"/>
          </a:p>
        </p:txBody>
      </p:sp>
    </p:spTree>
    <p:extLst>
      <p:ext uri="{BB962C8B-B14F-4D97-AF65-F5344CB8AC3E}">
        <p14:creationId xmlns:p14="http://schemas.microsoft.com/office/powerpoint/2010/main" val="912054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eaLnBrk="1" hangingPunct="1">
              <a:defRPr/>
            </a:pPr>
            <a:r>
              <a:rPr lang="en-AU" dirty="0">
                <a:solidFill>
                  <a:srgbClr val="F79428"/>
                </a:solidFill>
                <a:latin typeface="+mj-lt"/>
              </a:rPr>
              <a:t>4. Re-Testing  and Regression Testing</a:t>
            </a:r>
            <a:r>
              <a:rPr lang="en-US" sz="2000" dirty="0">
                <a:solidFill>
                  <a:srgbClr val="F79428"/>
                </a:solidFill>
                <a:latin typeface="+mj-lt"/>
              </a:rPr>
              <a:t>		</a:t>
            </a:r>
          </a:p>
        </p:txBody>
      </p:sp>
      <p:sp>
        <p:nvSpPr>
          <p:cNvPr id="37891" name="Slide Number Placeholder 1"/>
          <p:cNvSpPr>
            <a:spLocks noGrp="1"/>
          </p:cNvSpPr>
          <p:nvPr>
            <p:ph type="sldNum" sz="quarter" idx="4"/>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557213" indent="-214313" eaLnBrk="0" hangingPunct="0">
              <a:defRPr>
                <a:solidFill>
                  <a:schemeClr val="tx1"/>
                </a:solidFill>
                <a:latin typeface="Arial" charset="0"/>
              </a:defRPr>
            </a:lvl2pPr>
            <a:lvl3pPr marL="857250" indent="-171450" eaLnBrk="0" hangingPunct="0">
              <a:defRPr>
                <a:solidFill>
                  <a:schemeClr val="tx1"/>
                </a:solidFill>
                <a:latin typeface="Arial" charset="0"/>
              </a:defRPr>
            </a:lvl3pPr>
            <a:lvl4pPr marL="1200150" indent="-171450" eaLnBrk="0" hangingPunct="0">
              <a:defRPr>
                <a:solidFill>
                  <a:schemeClr val="tx1"/>
                </a:solidFill>
                <a:latin typeface="Arial" charset="0"/>
              </a:defRPr>
            </a:lvl4pPr>
            <a:lvl5pPr marL="1543050" indent="-171450" eaLnBrk="0" hangingPunct="0">
              <a:defRPr>
                <a:solidFill>
                  <a:schemeClr val="tx1"/>
                </a:solidFill>
                <a:latin typeface="Arial" charset="0"/>
              </a:defRPr>
            </a:lvl5pPr>
            <a:lvl6pPr marL="1885950" indent="-171450" eaLnBrk="0" fontAlgn="base" hangingPunct="0">
              <a:spcBef>
                <a:spcPct val="0"/>
              </a:spcBef>
              <a:spcAft>
                <a:spcPct val="0"/>
              </a:spcAft>
              <a:defRPr>
                <a:solidFill>
                  <a:schemeClr val="tx1"/>
                </a:solidFill>
                <a:latin typeface="Arial" charset="0"/>
              </a:defRPr>
            </a:lvl6pPr>
            <a:lvl7pPr marL="2228850" indent="-171450" eaLnBrk="0" fontAlgn="base" hangingPunct="0">
              <a:spcBef>
                <a:spcPct val="0"/>
              </a:spcBef>
              <a:spcAft>
                <a:spcPct val="0"/>
              </a:spcAft>
              <a:defRPr>
                <a:solidFill>
                  <a:schemeClr val="tx1"/>
                </a:solidFill>
                <a:latin typeface="Arial" charset="0"/>
              </a:defRPr>
            </a:lvl7pPr>
            <a:lvl8pPr marL="2571750" indent="-171450" eaLnBrk="0" fontAlgn="base" hangingPunct="0">
              <a:spcBef>
                <a:spcPct val="0"/>
              </a:spcBef>
              <a:spcAft>
                <a:spcPct val="0"/>
              </a:spcAft>
              <a:defRPr>
                <a:solidFill>
                  <a:schemeClr val="tx1"/>
                </a:solidFill>
                <a:latin typeface="Arial" charset="0"/>
              </a:defRPr>
            </a:lvl8pPr>
            <a:lvl9pPr marL="2914650" indent="-171450" eaLnBrk="0" fontAlgn="base" hangingPunct="0">
              <a:spcBef>
                <a:spcPct val="0"/>
              </a:spcBef>
              <a:spcAft>
                <a:spcPct val="0"/>
              </a:spcAft>
              <a:defRPr>
                <a:solidFill>
                  <a:schemeClr val="tx1"/>
                </a:solidFill>
                <a:latin typeface="Arial" charset="0"/>
              </a:defRPr>
            </a:lvl9pPr>
          </a:lstStyle>
          <a:p>
            <a:pPr eaLnBrk="1" fontAlgn="base" hangingPunct="1">
              <a:spcAft>
                <a:spcPct val="0"/>
              </a:spcAft>
            </a:pPr>
            <a:fld id="{8FD4317E-E0FE-432B-91B8-AFFC8275EBB0}" type="slidenum">
              <a:rPr lang="en-US" smtClean="0">
                <a:solidFill>
                  <a:schemeClr val="tx2"/>
                </a:solidFill>
                <a:latin typeface="Calibri" pitchFamily="34" charset="0"/>
              </a:rPr>
              <a:pPr eaLnBrk="1" fontAlgn="base" hangingPunct="1">
                <a:spcAft>
                  <a:spcPct val="0"/>
                </a:spcAft>
              </a:pPr>
              <a:t>32</a:t>
            </a:fld>
            <a:endParaRPr lang="en-US">
              <a:solidFill>
                <a:schemeClr val="tx2"/>
              </a:solidFill>
              <a:latin typeface="Calibri" pitchFamily="34" charset="0"/>
            </a:endParaRPr>
          </a:p>
        </p:txBody>
      </p:sp>
      <p:sp>
        <p:nvSpPr>
          <p:cNvPr id="37892" name="Content Placeholder 2"/>
          <p:cNvSpPr txBox="1">
            <a:spLocks/>
          </p:cNvSpPr>
          <p:nvPr/>
        </p:nvSpPr>
        <p:spPr bwMode="auto">
          <a:xfrm>
            <a:off x="3818654" y="1921681"/>
            <a:ext cx="4086225"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nchorCtr="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sz="1575" dirty="0"/>
              <a:t>Confirmation testing is testing a defect fix to confirm that the original defect has been successfully removed.</a:t>
            </a:r>
          </a:p>
          <a:p>
            <a:pPr algn="just" eaLnBrk="1" hangingPunct="1"/>
            <a:endParaRPr lang="en-US" sz="1575" dirty="0"/>
          </a:p>
          <a:p>
            <a:pPr algn="just"/>
            <a:r>
              <a:rPr lang="en-US" sz="1575" dirty="0"/>
              <a:t>Regression testing is the repeated testing of an already tested program, after modification, to discover any defects introduced or uncovered as a result of the change(s). These defects may be either in the software being tested, or in another related or unrelated software component. It is performed when the software, or its environment, is changed. </a:t>
            </a:r>
          </a:p>
          <a:p>
            <a:pPr algn="just"/>
            <a:endParaRPr lang="en-US" sz="1500" dirty="0"/>
          </a:p>
        </p:txBody>
      </p:sp>
      <p:pic>
        <p:nvPicPr>
          <p:cNvPr id="1026" name="Picture 2" descr="Image result for regression tes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516" y="2050469"/>
            <a:ext cx="3302174" cy="2856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0294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410294"/>
            <a:ext cx="7886700" cy="1325563"/>
          </a:xfrm>
        </p:spPr>
        <p:txBody>
          <a:bodyPr>
            <a:normAutofit/>
          </a:bodyPr>
          <a:lstStyle/>
          <a:p>
            <a:pPr eaLnBrk="1" hangingPunct="1">
              <a:defRPr/>
            </a:pPr>
            <a:r>
              <a:rPr lang="en-AU" sz="2400" dirty="0">
                <a:solidFill>
                  <a:srgbClr val="F79428"/>
                </a:solidFill>
                <a:latin typeface="+mj-lt"/>
              </a:rPr>
              <a:t>4. Re-Testing  and Regression Testing</a:t>
            </a:r>
            <a:r>
              <a:rPr lang="en-US" sz="1725" dirty="0">
                <a:solidFill>
                  <a:srgbClr val="F79428"/>
                </a:solidFill>
                <a:latin typeface="+mj-lt"/>
              </a:rPr>
              <a:t>				</a:t>
            </a:r>
          </a:p>
        </p:txBody>
      </p:sp>
      <p:sp>
        <p:nvSpPr>
          <p:cNvPr id="37891" name="Slide Number Placeholder 1"/>
          <p:cNvSpPr>
            <a:spLocks noGrp="1"/>
          </p:cNvSpPr>
          <p:nvPr>
            <p:ph type="sldNum" sz="quarter" idx="4"/>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557213" indent="-214313" eaLnBrk="0" hangingPunct="0">
              <a:defRPr>
                <a:solidFill>
                  <a:schemeClr val="tx1"/>
                </a:solidFill>
                <a:latin typeface="Arial" charset="0"/>
              </a:defRPr>
            </a:lvl2pPr>
            <a:lvl3pPr marL="857250" indent="-171450" eaLnBrk="0" hangingPunct="0">
              <a:defRPr>
                <a:solidFill>
                  <a:schemeClr val="tx1"/>
                </a:solidFill>
                <a:latin typeface="Arial" charset="0"/>
              </a:defRPr>
            </a:lvl3pPr>
            <a:lvl4pPr marL="1200150" indent="-171450" eaLnBrk="0" hangingPunct="0">
              <a:defRPr>
                <a:solidFill>
                  <a:schemeClr val="tx1"/>
                </a:solidFill>
                <a:latin typeface="Arial" charset="0"/>
              </a:defRPr>
            </a:lvl4pPr>
            <a:lvl5pPr marL="1543050" indent="-171450" eaLnBrk="0" hangingPunct="0">
              <a:defRPr>
                <a:solidFill>
                  <a:schemeClr val="tx1"/>
                </a:solidFill>
                <a:latin typeface="Arial" charset="0"/>
              </a:defRPr>
            </a:lvl5pPr>
            <a:lvl6pPr marL="1885950" indent="-171450" eaLnBrk="0" fontAlgn="base" hangingPunct="0">
              <a:spcBef>
                <a:spcPct val="0"/>
              </a:spcBef>
              <a:spcAft>
                <a:spcPct val="0"/>
              </a:spcAft>
              <a:defRPr>
                <a:solidFill>
                  <a:schemeClr val="tx1"/>
                </a:solidFill>
                <a:latin typeface="Arial" charset="0"/>
              </a:defRPr>
            </a:lvl6pPr>
            <a:lvl7pPr marL="2228850" indent="-171450" eaLnBrk="0" fontAlgn="base" hangingPunct="0">
              <a:spcBef>
                <a:spcPct val="0"/>
              </a:spcBef>
              <a:spcAft>
                <a:spcPct val="0"/>
              </a:spcAft>
              <a:defRPr>
                <a:solidFill>
                  <a:schemeClr val="tx1"/>
                </a:solidFill>
                <a:latin typeface="Arial" charset="0"/>
              </a:defRPr>
            </a:lvl7pPr>
            <a:lvl8pPr marL="2571750" indent="-171450" eaLnBrk="0" fontAlgn="base" hangingPunct="0">
              <a:spcBef>
                <a:spcPct val="0"/>
              </a:spcBef>
              <a:spcAft>
                <a:spcPct val="0"/>
              </a:spcAft>
              <a:defRPr>
                <a:solidFill>
                  <a:schemeClr val="tx1"/>
                </a:solidFill>
                <a:latin typeface="Arial" charset="0"/>
              </a:defRPr>
            </a:lvl8pPr>
            <a:lvl9pPr marL="2914650" indent="-171450" eaLnBrk="0" fontAlgn="base" hangingPunct="0">
              <a:spcBef>
                <a:spcPct val="0"/>
              </a:spcBef>
              <a:spcAft>
                <a:spcPct val="0"/>
              </a:spcAft>
              <a:defRPr>
                <a:solidFill>
                  <a:schemeClr val="tx1"/>
                </a:solidFill>
                <a:latin typeface="Arial" charset="0"/>
              </a:defRPr>
            </a:lvl9pPr>
          </a:lstStyle>
          <a:p>
            <a:pPr eaLnBrk="1" fontAlgn="base" hangingPunct="1">
              <a:spcAft>
                <a:spcPct val="0"/>
              </a:spcAft>
            </a:pPr>
            <a:fld id="{8FD4317E-E0FE-432B-91B8-AFFC8275EBB0}" type="slidenum">
              <a:rPr lang="en-US" smtClean="0">
                <a:solidFill>
                  <a:schemeClr val="tx2"/>
                </a:solidFill>
                <a:latin typeface="Calibri" pitchFamily="34" charset="0"/>
              </a:rPr>
              <a:pPr eaLnBrk="1" fontAlgn="base" hangingPunct="1">
                <a:spcAft>
                  <a:spcPct val="0"/>
                </a:spcAft>
              </a:pPr>
              <a:t>33</a:t>
            </a:fld>
            <a:endParaRPr lang="en-US">
              <a:solidFill>
                <a:schemeClr val="tx2"/>
              </a:solidFill>
              <a:latin typeface="Calibri" pitchFamily="34" charset="0"/>
            </a:endParaRPr>
          </a:p>
        </p:txBody>
      </p:sp>
      <p:sp>
        <p:nvSpPr>
          <p:cNvPr id="37892" name="Content Placeholder 2"/>
          <p:cNvSpPr txBox="1">
            <a:spLocks/>
          </p:cNvSpPr>
          <p:nvPr/>
        </p:nvSpPr>
        <p:spPr bwMode="auto">
          <a:xfrm>
            <a:off x="1228724" y="1705579"/>
            <a:ext cx="7400121"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nchorCtr="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sz="1575" dirty="0">
                <a:solidFill>
                  <a:schemeClr val="tx1">
                    <a:lumMod val="50000"/>
                  </a:schemeClr>
                </a:solidFill>
              </a:rPr>
              <a:t>The extent of regression testing is based on the risk of not finding defects in software that was working previously - Preform impact analysis.</a:t>
            </a:r>
          </a:p>
          <a:p>
            <a:pPr algn="just"/>
            <a:endParaRPr lang="en-US" sz="1575" dirty="0">
              <a:solidFill>
                <a:schemeClr val="tx1">
                  <a:lumMod val="50000"/>
                </a:schemeClr>
              </a:solidFill>
            </a:endParaRPr>
          </a:p>
          <a:p>
            <a:pPr algn="just"/>
            <a:r>
              <a:rPr lang="en-US" sz="1575" dirty="0">
                <a:solidFill>
                  <a:schemeClr val="tx1">
                    <a:lumMod val="50000"/>
                  </a:schemeClr>
                </a:solidFill>
              </a:rPr>
              <a:t>Tests should be repeatable if they are to be used for confirmation testing and to assist regression testing.</a:t>
            </a:r>
          </a:p>
          <a:p>
            <a:pPr algn="just"/>
            <a:endParaRPr lang="en-US" sz="1575" dirty="0">
              <a:solidFill>
                <a:schemeClr val="tx1">
                  <a:lumMod val="50000"/>
                </a:schemeClr>
              </a:solidFill>
            </a:endParaRPr>
          </a:p>
          <a:p>
            <a:pPr algn="just" eaLnBrk="1" hangingPunct="1"/>
            <a:r>
              <a:rPr lang="en-US" sz="1575" dirty="0">
                <a:solidFill>
                  <a:schemeClr val="tx1">
                    <a:lumMod val="50000"/>
                  </a:schemeClr>
                </a:solidFill>
              </a:rPr>
              <a:t>Regression testing may be performed at all test levels, and includes functional, non-functional and structural testing. Regression test suites are run many times and generally evolve slowly, so regression testing is a strong candidate for automation.</a:t>
            </a:r>
          </a:p>
          <a:p>
            <a:endParaRPr lang="en-US" sz="1500" dirty="0"/>
          </a:p>
        </p:txBody>
      </p:sp>
    </p:spTree>
    <p:extLst>
      <p:ext uri="{BB962C8B-B14F-4D97-AF65-F5344CB8AC3E}">
        <p14:creationId xmlns:p14="http://schemas.microsoft.com/office/powerpoint/2010/main" val="17342964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85962" y="866775"/>
            <a:ext cx="7127728" cy="729854"/>
          </a:xfrm>
        </p:spPr>
        <p:txBody>
          <a:bodyPr>
            <a:noAutofit/>
          </a:bodyPr>
          <a:lstStyle/>
          <a:p>
            <a:r>
              <a:rPr lang="en-AU" dirty="0"/>
              <a:t>How do you determine how much testing?</a:t>
            </a:r>
          </a:p>
        </p:txBody>
      </p:sp>
      <p:sp>
        <p:nvSpPr>
          <p:cNvPr id="6" name="Content Placeholder 5"/>
          <p:cNvSpPr>
            <a:spLocks noGrp="1"/>
          </p:cNvSpPr>
          <p:nvPr>
            <p:ph idx="1"/>
          </p:nvPr>
        </p:nvSpPr>
        <p:spPr/>
        <p:txBody>
          <a:bodyPr/>
          <a:lstStyle/>
          <a:p>
            <a:pPr lvl="1" algn="just"/>
            <a:r>
              <a:rPr lang="en-AU" sz="1725" dirty="0"/>
              <a:t>Perform Impact analysis</a:t>
            </a:r>
          </a:p>
          <a:p>
            <a:pPr lvl="2" algn="just"/>
            <a:r>
              <a:rPr lang="en-AU" sz="1800" dirty="0"/>
              <a:t>What depth of testing </a:t>
            </a:r>
            <a:r>
              <a:rPr lang="en-AU" sz="1800" u="sng" dirty="0"/>
              <a:t>into</a:t>
            </a:r>
            <a:r>
              <a:rPr lang="en-AU" sz="1800" dirty="0"/>
              <a:t> the “fix” or “change” will you decide to test?</a:t>
            </a:r>
          </a:p>
          <a:p>
            <a:pPr lvl="2" algn="just"/>
            <a:r>
              <a:rPr lang="en-AU" sz="1800" dirty="0"/>
              <a:t>What breadth of testing </a:t>
            </a:r>
            <a:r>
              <a:rPr lang="en-AU" sz="1800" u="sng" dirty="0"/>
              <a:t>around</a:t>
            </a:r>
            <a:r>
              <a:rPr lang="en-AU" sz="1800" dirty="0"/>
              <a:t> the “fix” or “change” will you decide to test?</a:t>
            </a:r>
          </a:p>
          <a:p>
            <a:pPr marL="300038" lvl="1" indent="-73819" algn="just">
              <a:buNone/>
            </a:pPr>
            <a:endParaRPr lang="en-AU" dirty="0"/>
          </a:p>
          <a:p>
            <a:pPr marL="300038" lvl="1" indent="-73819" algn="just">
              <a:buNone/>
            </a:pPr>
            <a:r>
              <a:rPr lang="en-AU" sz="1725" dirty="0">
                <a:solidFill>
                  <a:schemeClr val="tx1"/>
                </a:solidFill>
              </a:rPr>
              <a:t>Example: A corporate website makes changes to the template </a:t>
            </a:r>
          </a:p>
          <a:p>
            <a:pPr marL="300038" lvl="1" indent="-73819" algn="just">
              <a:buNone/>
            </a:pPr>
            <a:r>
              <a:rPr lang="en-AU" sz="1725" dirty="0">
                <a:solidFill>
                  <a:schemeClr val="tx1"/>
                </a:solidFill>
              </a:rPr>
              <a:t>used for all pages. </a:t>
            </a:r>
          </a:p>
          <a:p>
            <a:pPr marL="569119" lvl="1" indent="-342900" algn="just">
              <a:buAutoNum type="alphaLcPeriod"/>
            </a:pPr>
            <a:r>
              <a:rPr lang="en-AU" sz="1725" dirty="0">
                <a:solidFill>
                  <a:schemeClr val="tx1"/>
                </a:solidFill>
              </a:rPr>
              <a:t>Do you test the change on every page? </a:t>
            </a:r>
          </a:p>
          <a:p>
            <a:pPr marL="569119" lvl="1" indent="-342900" algn="just">
              <a:buAutoNum type="alphaLcPeriod"/>
            </a:pPr>
            <a:r>
              <a:rPr lang="en-AU" sz="1725" dirty="0">
                <a:solidFill>
                  <a:schemeClr val="tx1"/>
                </a:solidFill>
              </a:rPr>
              <a:t>Do you test every feature on every page?</a:t>
            </a:r>
          </a:p>
          <a:p>
            <a:pPr marL="596503" lvl="2" indent="0" algn="just">
              <a:buNone/>
            </a:pPr>
            <a:r>
              <a:rPr lang="en-AU" dirty="0">
                <a:solidFill>
                  <a:schemeClr val="tx1"/>
                </a:solidFill>
              </a:rPr>
              <a:t>	i.e. Forms, images, help features</a:t>
            </a:r>
          </a:p>
        </p:txBody>
      </p:sp>
      <p:sp>
        <p:nvSpPr>
          <p:cNvPr id="4" name="Slide Number Placeholder 3"/>
          <p:cNvSpPr>
            <a:spLocks noGrp="1"/>
          </p:cNvSpPr>
          <p:nvPr>
            <p:ph type="sldNum" sz="quarter" idx="4294967295"/>
          </p:nvPr>
        </p:nvSpPr>
        <p:spPr>
          <a:xfrm>
            <a:off x="8248113" y="6405959"/>
            <a:ext cx="2057400" cy="273844"/>
          </a:xfrm>
          <a:prstGeom prst="rect">
            <a:avLst/>
          </a:prstGeom>
        </p:spPr>
        <p:txBody>
          <a:bodyPr/>
          <a:lstStyle/>
          <a:p>
            <a:pPr>
              <a:defRPr/>
            </a:pPr>
            <a:fld id="{CD80FC77-A9C5-4D5E-9212-A671E32200DA}" type="slidenum">
              <a:rPr lang="en-US" sz="1100" smtClean="0"/>
              <a:pPr>
                <a:defRPr/>
              </a:pPr>
              <a:t>34</a:t>
            </a:fld>
            <a:endParaRPr lang="en-US" dirty="0"/>
          </a:p>
        </p:txBody>
      </p:sp>
    </p:spTree>
    <p:extLst>
      <p:ext uri="{BB962C8B-B14F-4D97-AF65-F5344CB8AC3E}">
        <p14:creationId xmlns:p14="http://schemas.microsoft.com/office/powerpoint/2010/main" val="8204924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00628" y="2515900"/>
            <a:ext cx="7886700" cy="1325563"/>
          </a:xfrm>
          <a:effectLst>
            <a:outerShdw sx="1000" sy="1000" algn="ctr" rotWithShape="0">
              <a:schemeClr val="tx1"/>
            </a:outerShdw>
          </a:effectLst>
        </p:spPr>
        <p:txBody>
          <a:bodyPr>
            <a:normAutofit/>
          </a:bodyPr>
          <a:lstStyle/>
          <a:p>
            <a:pPr defTabSz="711994">
              <a:defRPr/>
            </a:pPr>
            <a:r>
              <a:rPr lang="en-AU" kern="1200" dirty="0">
                <a:solidFill>
                  <a:srgbClr val="FFC000"/>
                </a:solidFill>
              </a:rPr>
              <a:t>2.4 Maintenance Testing</a:t>
            </a:r>
            <a:endParaRPr lang="en-US" kern="1200" dirty="0">
              <a:solidFill>
                <a:srgbClr val="FFC000"/>
              </a:solidFill>
            </a:endParaRPr>
          </a:p>
        </p:txBody>
      </p:sp>
      <p:sp>
        <p:nvSpPr>
          <p:cNvPr id="39939" name="Slide Number Placeholder 1"/>
          <p:cNvSpPr>
            <a:spLocks noGrp="1"/>
          </p:cNvSpPr>
          <p:nvPr>
            <p:ph type="sldNum" sz="quarter" idx="4"/>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557213" indent="-214313" eaLnBrk="0" hangingPunct="0">
              <a:defRPr>
                <a:solidFill>
                  <a:schemeClr val="tx1"/>
                </a:solidFill>
                <a:latin typeface="Arial" charset="0"/>
              </a:defRPr>
            </a:lvl2pPr>
            <a:lvl3pPr marL="857250" indent="-171450" eaLnBrk="0" hangingPunct="0">
              <a:defRPr>
                <a:solidFill>
                  <a:schemeClr val="tx1"/>
                </a:solidFill>
                <a:latin typeface="Arial" charset="0"/>
              </a:defRPr>
            </a:lvl3pPr>
            <a:lvl4pPr marL="1200150" indent="-171450" eaLnBrk="0" hangingPunct="0">
              <a:defRPr>
                <a:solidFill>
                  <a:schemeClr val="tx1"/>
                </a:solidFill>
                <a:latin typeface="Arial" charset="0"/>
              </a:defRPr>
            </a:lvl4pPr>
            <a:lvl5pPr marL="1543050" indent="-171450" eaLnBrk="0" hangingPunct="0">
              <a:defRPr>
                <a:solidFill>
                  <a:schemeClr val="tx1"/>
                </a:solidFill>
                <a:latin typeface="Arial" charset="0"/>
              </a:defRPr>
            </a:lvl5pPr>
            <a:lvl6pPr marL="1885950" indent="-171450" eaLnBrk="0" fontAlgn="base" hangingPunct="0">
              <a:spcBef>
                <a:spcPct val="0"/>
              </a:spcBef>
              <a:spcAft>
                <a:spcPct val="0"/>
              </a:spcAft>
              <a:defRPr>
                <a:solidFill>
                  <a:schemeClr val="tx1"/>
                </a:solidFill>
                <a:latin typeface="Arial" charset="0"/>
              </a:defRPr>
            </a:lvl6pPr>
            <a:lvl7pPr marL="2228850" indent="-171450" eaLnBrk="0" fontAlgn="base" hangingPunct="0">
              <a:spcBef>
                <a:spcPct val="0"/>
              </a:spcBef>
              <a:spcAft>
                <a:spcPct val="0"/>
              </a:spcAft>
              <a:defRPr>
                <a:solidFill>
                  <a:schemeClr val="tx1"/>
                </a:solidFill>
                <a:latin typeface="Arial" charset="0"/>
              </a:defRPr>
            </a:lvl7pPr>
            <a:lvl8pPr marL="2571750" indent="-171450" eaLnBrk="0" fontAlgn="base" hangingPunct="0">
              <a:spcBef>
                <a:spcPct val="0"/>
              </a:spcBef>
              <a:spcAft>
                <a:spcPct val="0"/>
              </a:spcAft>
              <a:defRPr>
                <a:solidFill>
                  <a:schemeClr val="tx1"/>
                </a:solidFill>
                <a:latin typeface="Arial" charset="0"/>
              </a:defRPr>
            </a:lvl8pPr>
            <a:lvl9pPr marL="2914650" indent="-171450" eaLnBrk="0" fontAlgn="base" hangingPunct="0">
              <a:spcBef>
                <a:spcPct val="0"/>
              </a:spcBef>
              <a:spcAft>
                <a:spcPct val="0"/>
              </a:spcAft>
              <a:defRPr>
                <a:solidFill>
                  <a:schemeClr val="tx1"/>
                </a:solidFill>
                <a:latin typeface="Arial" charset="0"/>
              </a:defRPr>
            </a:lvl9pPr>
          </a:lstStyle>
          <a:p>
            <a:pPr eaLnBrk="1" fontAlgn="base" hangingPunct="1">
              <a:spcAft>
                <a:spcPct val="0"/>
              </a:spcAft>
            </a:pPr>
            <a:fld id="{19D65631-08C1-4836-8BE5-C8E5BA62BAA4}" type="slidenum">
              <a:rPr lang="en-US" smtClean="0">
                <a:solidFill>
                  <a:schemeClr val="tx2"/>
                </a:solidFill>
                <a:latin typeface="Calibri" pitchFamily="34" charset="0"/>
              </a:rPr>
              <a:pPr eaLnBrk="1" fontAlgn="base" hangingPunct="1">
                <a:spcAft>
                  <a:spcPct val="0"/>
                </a:spcAft>
              </a:pPr>
              <a:t>35</a:t>
            </a:fld>
            <a:endParaRPr lang="en-US">
              <a:solidFill>
                <a:schemeClr val="tx2"/>
              </a:solidFill>
              <a:latin typeface="Calibri" pitchFamily="34" charset="0"/>
            </a:endParaRPr>
          </a:p>
        </p:txBody>
      </p:sp>
    </p:spTree>
    <p:extLst>
      <p:ext uri="{BB962C8B-B14F-4D97-AF65-F5344CB8AC3E}">
        <p14:creationId xmlns:p14="http://schemas.microsoft.com/office/powerpoint/2010/main" val="35643910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hangingPunct="1">
              <a:defRPr/>
            </a:pPr>
            <a:r>
              <a:rPr lang="en-US" dirty="0">
                <a:latin typeface="+mn-lt"/>
              </a:rPr>
              <a:t>Maintenance Testing		</a:t>
            </a:r>
          </a:p>
        </p:txBody>
      </p:sp>
      <p:sp>
        <p:nvSpPr>
          <p:cNvPr id="2" name="Content Placeholder 1"/>
          <p:cNvSpPr>
            <a:spLocks noGrp="1"/>
          </p:cNvSpPr>
          <p:nvPr>
            <p:ph idx="1"/>
          </p:nvPr>
        </p:nvSpPr>
        <p:spPr>
          <a:xfrm>
            <a:off x="800099" y="1412271"/>
            <a:ext cx="8009049" cy="3830522"/>
          </a:xfrm>
        </p:spPr>
        <p:txBody>
          <a:bodyPr/>
          <a:lstStyle/>
          <a:p>
            <a:pPr marL="0" indent="0" algn="just">
              <a:buNone/>
            </a:pPr>
            <a:r>
              <a:rPr lang="en-US" sz="1575" dirty="0"/>
              <a:t>Once deployed, a software system is often in service for years or decades. During this time the system, its configuration data, or its environment are often corrected, changed or extended.</a:t>
            </a:r>
          </a:p>
          <a:p>
            <a:pPr marL="0" indent="0" algn="just">
              <a:buNone/>
            </a:pPr>
            <a:r>
              <a:rPr lang="en-US" sz="1575" dirty="0"/>
              <a:t> The planning of releases in advance is crucial for successful maintenance testing. A distinction has to be made between planned releases and hot fixes. Maintenance testing is done on an existing operational system, and is triggered by </a:t>
            </a:r>
            <a:r>
              <a:rPr lang="en-US" sz="1575" dirty="0">
                <a:solidFill>
                  <a:schemeClr val="accent2"/>
                </a:solidFill>
              </a:rPr>
              <a:t>modifications, migration, </a:t>
            </a:r>
            <a:r>
              <a:rPr lang="en-US" sz="1575" dirty="0"/>
              <a:t>or</a:t>
            </a:r>
            <a:r>
              <a:rPr lang="en-US" sz="1575" dirty="0">
                <a:solidFill>
                  <a:schemeClr val="accent2"/>
                </a:solidFill>
              </a:rPr>
              <a:t> retirement</a:t>
            </a:r>
            <a:r>
              <a:rPr lang="en-US" sz="1575" dirty="0"/>
              <a:t> of the software or </a:t>
            </a:r>
            <a:r>
              <a:rPr lang="en-AU" sz="1575" dirty="0"/>
              <a:t>system.</a:t>
            </a:r>
          </a:p>
        </p:txBody>
      </p:sp>
      <p:sp>
        <p:nvSpPr>
          <p:cNvPr id="40963" name="Slide Number Placeholder 1"/>
          <p:cNvSpPr>
            <a:spLocks noGrp="1"/>
          </p:cNvSpPr>
          <p:nvPr>
            <p:ph type="sldNum" sz="quarter" idx="4294967295"/>
          </p:nvPr>
        </p:nvSpPr>
        <p:spPr bwMode="auto">
          <a:xfrm>
            <a:off x="8115300" y="6461640"/>
            <a:ext cx="2057400" cy="27384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557213" indent="-214313" eaLnBrk="0" hangingPunct="0">
              <a:defRPr>
                <a:solidFill>
                  <a:schemeClr val="tx1"/>
                </a:solidFill>
                <a:latin typeface="Arial" charset="0"/>
              </a:defRPr>
            </a:lvl2pPr>
            <a:lvl3pPr marL="857250" indent="-171450" eaLnBrk="0" hangingPunct="0">
              <a:defRPr>
                <a:solidFill>
                  <a:schemeClr val="tx1"/>
                </a:solidFill>
                <a:latin typeface="Arial" charset="0"/>
              </a:defRPr>
            </a:lvl3pPr>
            <a:lvl4pPr marL="1200150" indent="-171450" eaLnBrk="0" hangingPunct="0">
              <a:defRPr>
                <a:solidFill>
                  <a:schemeClr val="tx1"/>
                </a:solidFill>
                <a:latin typeface="Arial" charset="0"/>
              </a:defRPr>
            </a:lvl4pPr>
            <a:lvl5pPr marL="1543050" indent="-171450" eaLnBrk="0" hangingPunct="0">
              <a:defRPr>
                <a:solidFill>
                  <a:schemeClr val="tx1"/>
                </a:solidFill>
                <a:latin typeface="Arial" charset="0"/>
              </a:defRPr>
            </a:lvl5pPr>
            <a:lvl6pPr marL="1885950" indent="-171450" eaLnBrk="0" fontAlgn="base" hangingPunct="0">
              <a:spcBef>
                <a:spcPct val="0"/>
              </a:spcBef>
              <a:spcAft>
                <a:spcPct val="0"/>
              </a:spcAft>
              <a:defRPr>
                <a:solidFill>
                  <a:schemeClr val="tx1"/>
                </a:solidFill>
                <a:latin typeface="Arial" charset="0"/>
              </a:defRPr>
            </a:lvl6pPr>
            <a:lvl7pPr marL="2228850" indent="-171450" eaLnBrk="0" fontAlgn="base" hangingPunct="0">
              <a:spcBef>
                <a:spcPct val="0"/>
              </a:spcBef>
              <a:spcAft>
                <a:spcPct val="0"/>
              </a:spcAft>
              <a:defRPr>
                <a:solidFill>
                  <a:schemeClr val="tx1"/>
                </a:solidFill>
                <a:latin typeface="Arial" charset="0"/>
              </a:defRPr>
            </a:lvl7pPr>
            <a:lvl8pPr marL="2571750" indent="-171450" eaLnBrk="0" fontAlgn="base" hangingPunct="0">
              <a:spcBef>
                <a:spcPct val="0"/>
              </a:spcBef>
              <a:spcAft>
                <a:spcPct val="0"/>
              </a:spcAft>
              <a:defRPr>
                <a:solidFill>
                  <a:schemeClr val="tx1"/>
                </a:solidFill>
                <a:latin typeface="Arial" charset="0"/>
              </a:defRPr>
            </a:lvl8pPr>
            <a:lvl9pPr marL="2914650" indent="-171450" eaLnBrk="0" fontAlgn="base" hangingPunct="0">
              <a:spcBef>
                <a:spcPct val="0"/>
              </a:spcBef>
              <a:spcAft>
                <a:spcPct val="0"/>
              </a:spcAft>
              <a:defRPr>
                <a:solidFill>
                  <a:schemeClr val="tx1"/>
                </a:solidFill>
                <a:latin typeface="Arial" charset="0"/>
              </a:defRPr>
            </a:lvl9pPr>
          </a:lstStyle>
          <a:p>
            <a:pPr eaLnBrk="1" fontAlgn="base" hangingPunct="1">
              <a:spcAft>
                <a:spcPct val="0"/>
              </a:spcAft>
            </a:pPr>
            <a:fld id="{0C6C46BA-D8C3-4448-8904-A2739F536351}" type="slidenum">
              <a:rPr lang="en-US" sz="1100" smtClean="0">
                <a:solidFill>
                  <a:schemeClr val="tx2"/>
                </a:solidFill>
                <a:latin typeface="Calibri" pitchFamily="34" charset="0"/>
              </a:rPr>
              <a:pPr eaLnBrk="1" fontAlgn="base" hangingPunct="1">
                <a:spcAft>
                  <a:spcPct val="0"/>
                </a:spcAft>
              </a:pPr>
              <a:t>36</a:t>
            </a:fld>
            <a:endParaRPr lang="en-US" dirty="0">
              <a:solidFill>
                <a:schemeClr val="tx2"/>
              </a:solidFill>
              <a:latin typeface="Calibri" pitchFamily="34" charset="0"/>
            </a:endParaRPr>
          </a:p>
        </p:txBody>
      </p:sp>
    </p:spTree>
    <p:extLst>
      <p:ext uri="{BB962C8B-B14F-4D97-AF65-F5344CB8AC3E}">
        <p14:creationId xmlns:p14="http://schemas.microsoft.com/office/powerpoint/2010/main" val="7316200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Maintenance Testing Continued…</a:t>
            </a:r>
          </a:p>
        </p:txBody>
      </p:sp>
      <p:sp>
        <p:nvSpPr>
          <p:cNvPr id="3" name="Content Placeholder 2"/>
          <p:cNvSpPr>
            <a:spLocks noGrp="1"/>
          </p:cNvSpPr>
          <p:nvPr>
            <p:ph idx="1"/>
          </p:nvPr>
        </p:nvSpPr>
        <p:spPr>
          <a:xfrm>
            <a:off x="628650" y="1704206"/>
            <a:ext cx="7286625" cy="4286250"/>
          </a:xfrm>
        </p:spPr>
        <p:txBody>
          <a:bodyPr>
            <a:normAutofit fontScale="92500" lnSpcReduction="20000"/>
          </a:bodyPr>
          <a:lstStyle/>
          <a:p>
            <a:pPr algn="just">
              <a:lnSpc>
                <a:spcPct val="150000"/>
              </a:lnSpc>
            </a:pPr>
            <a:r>
              <a:rPr lang="en-AU" sz="1500" dirty="0"/>
              <a:t>Includes:</a:t>
            </a:r>
          </a:p>
          <a:p>
            <a:pPr lvl="1" algn="just">
              <a:lnSpc>
                <a:spcPct val="150000"/>
              </a:lnSpc>
            </a:pPr>
            <a:r>
              <a:rPr lang="en-AU" sz="1500" dirty="0"/>
              <a:t>Planned enhancement changes</a:t>
            </a:r>
          </a:p>
          <a:p>
            <a:pPr lvl="1" algn="just">
              <a:lnSpc>
                <a:spcPct val="150000"/>
              </a:lnSpc>
            </a:pPr>
            <a:r>
              <a:rPr lang="en-AU" sz="1500" dirty="0"/>
              <a:t>Corrective and emergency changes</a:t>
            </a:r>
          </a:p>
          <a:p>
            <a:pPr lvl="2" algn="just">
              <a:lnSpc>
                <a:spcPct val="150000"/>
              </a:lnSpc>
            </a:pPr>
            <a:r>
              <a:rPr lang="en-AU" sz="1400" dirty="0"/>
              <a:t>Operating System</a:t>
            </a:r>
          </a:p>
          <a:p>
            <a:pPr lvl="2" algn="just">
              <a:lnSpc>
                <a:spcPct val="150000"/>
              </a:lnSpc>
            </a:pPr>
            <a:r>
              <a:rPr lang="en-AU" sz="1400" dirty="0"/>
              <a:t>Database upgrades</a:t>
            </a:r>
          </a:p>
          <a:p>
            <a:pPr lvl="1" algn="just">
              <a:lnSpc>
                <a:spcPct val="150000"/>
              </a:lnSpc>
            </a:pPr>
            <a:r>
              <a:rPr lang="en-AU" sz="1500" dirty="0"/>
              <a:t>Planned upgrade of COTS software</a:t>
            </a:r>
          </a:p>
          <a:p>
            <a:pPr lvl="1" algn="just">
              <a:lnSpc>
                <a:spcPct val="150000"/>
              </a:lnSpc>
            </a:pPr>
            <a:r>
              <a:rPr lang="en-AU" sz="1500" dirty="0"/>
              <a:t>Patches</a:t>
            </a:r>
          </a:p>
          <a:p>
            <a:pPr lvl="1" algn="just">
              <a:lnSpc>
                <a:spcPct val="150000"/>
              </a:lnSpc>
            </a:pPr>
            <a:r>
              <a:rPr lang="en-AU" sz="1500" dirty="0"/>
              <a:t>Migration (from one platform to another)</a:t>
            </a:r>
          </a:p>
          <a:p>
            <a:pPr lvl="2" algn="just">
              <a:lnSpc>
                <a:spcPct val="150000"/>
              </a:lnSpc>
            </a:pPr>
            <a:r>
              <a:rPr lang="en-AU" sz="1600" dirty="0"/>
              <a:t>Should include operational testing of environment and software</a:t>
            </a:r>
          </a:p>
          <a:p>
            <a:pPr lvl="1" algn="just">
              <a:lnSpc>
                <a:spcPct val="150000"/>
              </a:lnSpc>
            </a:pPr>
            <a:r>
              <a:rPr lang="en-AU" sz="1500" dirty="0"/>
              <a:t>Conversion testing when migrating data from one system to another</a:t>
            </a:r>
          </a:p>
          <a:p>
            <a:pPr lvl="1" algn="just">
              <a:lnSpc>
                <a:spcPct val="150000"/>
              </a:lnSpc>
            </a:pPr>
            <a:r>
              <a:rPr lang="en-AU" sz="1500" dirty="0"/>
              <a:t>Testing for the retirement of a system may be needed to test data migration or archiving if data retention is required</a:t>
            </a:r>
          </a:p>
          <a:p>
            <a:pPr lvl="1" algn="just">
              <a:lnSpc>
                <a:spcPct val="150000"/>
              </a:lnSpc>
            </a:pPr>
            <a:r>
              <a:rPr lang="en-AU" sz="1500" dirty="0"/>
              <a:t>Involves extensive regression testing and may be done at all test levels</a:t>
            </a:r>
          </a:p>
        </p:txBody>
      </p:sp>
      <p:sp>
        <p:nvSpPr>
          <p:cNvPr id="4" name="Slide Number Placeholder 3"/>
          <p:cNvSpPr>
            <a:spLocks noGrp="1"/>
          </p:cNvSpPr>
          <p:nvPr>
            <p:ph type="sldNum" sz="quarter" idx="4294967295"/>
          </p:nvPr>
        </p:nvSpPr>
        <p:spPr>
          <a:xfrm>
            <a:off x="8016294" y="6423003"/>
            <a:ext cx="499056" cy="183859"/>
          </a:xfrm>
          <a:prstGeom prst="rect">
            <a:avLst/>
          </a:prstGeom>
        </p:spPr>
        <p:txBody>
          <a:bodyPr/>
          <a:lstStyle/>
          <a:p>
            <a:pPr>
              <a:defRPr/>
            </a:pPr>
            <a:fld id="{F3051AB4-0DD2-47EF-86BF-DBD40D00C810}" type="slidenum">
              <a:rPr lang="en-US" sz="1100" smtClean="0"/>
              <a:pPr>
                <a:defRPr/>
              </a:pPr>
              <a:t>37</a:t>
            </a:fld>
            <a:endParaRPr lang="en-US" dirty="0"/>
          </a:p>
        </p:txBody>
      </p:sp>
      <p:pic>
        <p:nvPicPr>
          <p:cNvPr id="3074" name="Picture 2" descr="Image result for maintena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9978" y="1690692"/>
            <a:ext cx="3743875" cy="2545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11961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idx="1"/>
          </p:nvPr>
        </p:nvSpPr>
        <p:spPr>
          <a:xfrm>
            <a:off x="1228725" y="2628900"/>
            <a:ext cx="6686550" cy="1600200"/>
          </a:xfrm>
        </p:spPr>
        <p:txBody>
          <a:bodyPr/>
          <a:lstStyle/>
          <a:p>
            <a:pPr algn="ctr" eaLnBrk="1" hangingPunct="1">
              <a:buFont typeface="Wingdings" pitchFamily="2" charset="2"/>
              <a:buNone/>
              <a:defRPr/>
            </a:pPr>
            <a:r>
              <a:rPr lang="en-AU" b="1" dirty="0">
                <a:solidFill>
                  <a:schemeClr val="bg2"/>
                </a:solidFill>
                <a:ea typeface="+mj-ea"/>
                <a:cs typeface="Arial" pitchFamily="34" charset="0"/>
              </a:rPr>
              <a:t>End of Module 2</a:t>
            </a:r>
          </a:p>
          <a:p>
            <a:pPr algn="ctr" eaLnBrk="1" hangingPunct="1">
              <a:buFont typeface="Wingdings" pitchFamily="2" charset="2"/>
              <a:buNone/>
              <a:defRPr/>
            </a:pPr>
            <a:endParaRPr lang="en-US" b="1" dirty="0">
              <a:solidFill>
                <a:schemeClr val="tx2"/>
              </a:solidFill>
              <a:ea typeface="+mj-ea"/>
              <a:cs typeface="Arial" pitchFamily="34" charset="0"/>
            </a:endParaRPr>
          </a:p>
          <a:p>
            <a:pPr algn="ctr" eaLnBrk="1" hangingPunct="1">
              <a:buFont typeface="Wingdings" pitchFamily="2" charset="2"/>
              <a:buNone/>
              <a:defRPr/>
            </a:pPr>
            <a:r>
              <a:rPr lang="en-US" b="1" dirty="0">
                <a:solidFill>
                  <a:schemeClr val="tx2"/>
                </a:solidFill>
                <a:ea typeface="+mj-ea"/>
                <a:cs typeface="Arial" pitchFamily="34" charset="0"/>
              </a:rPr>
              <a:t>Questions?</a:t>
            </a:r>
          </a:p>
        </p:txBody>
      </p:sp>
      <p:sp>
        <p:nvSpPr>
          <p:cNvPr id="41987" name="Slide Number Placeholder 1"/>
          <p:cNvSpPr>
            <a:spLocks noGrp="1"/>
          </p:cNvSpPr>
          <p:nvPr>
            <p:ph type="sldNum" sz="quarter" idx="4294967295"/>
          </p:nvPr>
        </p:nvSpPr>
        <p:spPr bwMode="auto">
          <a:xfrm>
            <a:off x="6457950" y="5624513"/>
            <a:ext cx="2057400" cy="27384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557213" indent="-214313" eaLnBrk="0" hangingPunct="0">
              <a:defRPr>
                <a:solidFill>
                  <a:schemeClr val="tx1"/>
                </a:solidFill>
                <a:latin typeface="Arial" charset="0"/>
              </a:defRPr>
            </a:lvl2pPr>
            <a:lvl3pPr marL="857250" indent="-171450" eaLnBrk="0" hangingPunct="0">
              <a:defRPr>
                <a:solidFill>
                  <a:schemeClr val="tx1"/>
                </a:solidFill>
                <a:latin typeface="Arial" charset="0"/>
              </a:defRPr>
            </a:lvl3pPr>
            <a:lvl4pPr marL="1200150" indent="-171450" eaLnBrk="0" hangingPunct="0">
              <a:defRPr>
                <a:solidFill>
                  <a:schemeClr val="tx1"/>
                </a:solidFill>
                <a:latin typeface="Arial" charset="0"/>
              </a:defRPr>
            </a:lvl4pPr>
            <a:lvl5pPr marL="1543050" indent="-171450" eaLnBrk="0" hangingPunct="0">
              <a:defRPr>
                <a:solidFill>
                  <a:schemeClr val="tx1"/>
                </a:solidFill>
                <a:latin typeface="Arial" charset="0"/>
              </a:defRPr>
            </a:lvl5pPr>
            <a:lvl6pPr marL="1885950" indent="-171450" eaLnBrk="0" fontAlgn="base" hangingPunct="0">
              <a:spcBef>
                <a:spcPct val="0"/>
              </a:spcBef>
              <a:spcAft>
                <a:spcPct val="0"/>
              </a:spcAft>
              <a:defRPr>
                <a:solidFill>
                  <a:schemeClr val="tx1"/>
                </a:solidFill>
                <a:latin typeface="Arial" charset="0"/>
              </a:defRPr>
            </a:lvl6pPr>
            <a:lvl7pPr marL="2228850" indent="-171450" eaLnBrk="0" fontAlgn="base" hangingPunct="0">
              <a:spcBef>
                <a:spcPct val="0"/>
              </a:spcBef>
              <a:spcAft>
                <a:spcPct val="0"/>
              </a:spcAft>
              <a:defRPr>
                <a:solidFill>
                  <a:schemeClr val="tx1"/>
                </a:solidFill>
                <a:latin typeface="Arial" charset="0"/>
              </a:defRPr>
            </a:lvl7pPr>
            <a:lvl8pPr marL="2571750" indent="-171450" eaLnBrk="0" fontAlgn="base" hangingPunct="0">
              <a:spcBef>
                <a:spcPct val="0"/>
              </a:spcBef>
              <a:spcAft>
                <a:spcPct val="0"/>
              </a:spcAft>
              <a:defRPr>
                <a:solidFill>
                  <a:schemeClr val="tx1"/>
                </a:solidFill>
                <a:latin typeface="Arial" charset="0"/>
              </a:defRPr>
            </a:lvl8pPr>
            <a:lvl9pPr marL="2914650" indent="-171450" eaLnBrk="0" fontAlgn="base" hangingPunct="0">
              <a:spcBef>
                <a:spcPct val="0"/>
              </a:spcBef>
              <a:spcAft>
                <a:spcPct val="0"/>
              </a:spcAft>
              <a:defRPr>
                <a:solidFill>
                  <a:schemeClr val="tx1"/>
                </a:solidFill>
                <a:latin typeface="Arial" charset="0"/>
              </a:defRPr>
            </a:lvl9pPr>
          </a:lstStyle>
          <a:p>
            <a:pPr eaLnBrk="1" fontAlgn="base" hangingPunct="1">
              <a:spcAft>
                <a:spcPct val="0"/>
              </a:spcAft>
            </a:pPr>
            <a:endParaRPr lang="en-US" dirty="0">
              <a:solidFill>
                <a:schemeClr val="tx2"/>
              </a:solidFill>
              <a:latin typeface="Calibri" pitchFamily="34" charset="0"/>
            </a:endParaRPr>
          </a:p>
        </p:txBody>
      </p:sp>
    </p:spTree>
    <p:extLst>
      <p:ext uri="{BB962C8B-B14F-4D97-AF65-F5344CB8AC3E}">
        <p14:creationId xmlns:p14="http://schemas.microsoft.com/office/powerpoint/2010/main" val="1839995611"/>
      </p:ext>
    </p:extLst>
  </p:cSld>
  <p:clrMapOvr>
    <a:masterClrMapping/>
  </p:clrMapOvr>
  <p:transition advClick="0"/>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AU" dirty="0"/>
              <a:t>End of Module Learning Check - 1</a:t>
            </a:r>
            <a:endParaRPr lang="en-US" dirty="0"/>
          </a:p>
        </p:txBody>
      </p:sp>
      <p:sp>
        <p:nvSpPr>
          <p:cNvPr id="43011" name="Content Placeholder 2"/>
          <p:cNvSpPr>
            <a:spLocks noGrp="1"/>
          </p:cNvSpPr>
          <p:nvPr>
            <p:ph idx="1"/>
          </p:nvPr>
        </p:nvSpPr>
        <p:spPr/>
        <p:txBody>
          <a:bodyPr>
            <a:normAutofit/>
          </a:bodyPr>
          <a:lstStyle/>
          <a:p>
            <a:pPr marL="342900" indent="-342900" algn="just">
              <a:buFontTx/>
              <a:buAutoNum type="arabicPeriod"/>
            </a:pPr>
            <a:r>
              <a:rPr lang="en-AU" sz="1575" dirty="0"/>
              <a:t>What are the characteristics of good testing?</a:t>
            </a:r>
          </a:p>
          <a:p>
            <a:pPr marL="342900" indent="-342900" algn="just">
              <a:buFontTx/>
              <a:buAutoNum type="arabicPeriod"/>
            </a:pPr>
            <a:endParaRPr lang="en-AU" sz="1575" dirty="0"/>
          </a:p>
          <a:p>
            <a:pPr marL="342900" indent="-342900" algn="just">
              <a:buFontTx/>
              <a:buAutoNum type="arabicPeriod"/>
            </a:pPr>
            <a:endParaRPr lang="en-AU" sz="1575" dirty="0"/>
          </a:p>
          <a:p>
            <a:pPr marL="342900" indent="-342900" algn="just">
              <a:buFontTx/>
              <a:buAutoNum type="arabicPeriod"/>
            </a:pPr>
            <a:endParaRPr lang="en-AU" sz="1575" dirty="0"/>
          </a:p>
          <a:p>
            <a:pPr marL="342900" indent="-342900" algn="just">
              <a:buFontTx/>
              <a:buAutoNum type="arabicPeriod"/>
            </a:pPr>
            <a:r>
              <a:rPr lang="en-AU" sz="1575" dirty="0"/>
              <a:t>What are the test levels?</a:t>
            </a:r>
          </a:p>
          <a:p>
            <a:pPr marL="342900" indent="-342900" algn="just">
              <a:buFontTx/>
              <a:buAutoNum type="arabicPeriod"/>
            </a:pPr>
            <a:endParaRPr lang="en-AU" sz="1575" dirty="0"/>
          </a:p>
          <a:p>
            <a:pPr marL="342900" indent="-342900" algn="just">
              <a:buFontTx/>
              <a:buAutoNum type="arabicPeriod"/>
            </a:pPr>
            <a:endParaRPr lang="en-AU" sz="1575" dirty="0"/>
          </a:p>
          <a:p>
            <a:pPr marL="342900" indent="-342900" algn="just">
              <a:buFontTx/>
              <a:buAutoNum type="arabicPeriod"/>
            </a:pPr>
            <a:r>
              <a:rPr lang="en-AU" sz="1575" dirty="0"/>
              <a:t>What are the test types?</a:t>
            </a:r>
          </a:p>
          <a:p>
            <a:pPr marL="342900" indent="-342900" algn="just">
              <a:buFontTx/>
              <a:buAutoNum type="arabicPeriod"/>
            </a:pPr>
            <a:endParaRPr lang="en-AU" sz="1575" dirty="0"/>
          </a:p>
          <a:p>
            <a:pPr marL="342900" indent="-342900" algn="just">
              <a:buFontTx/>
              <a:buAutoNum type="arabicPeriod"/>
            </a:pPr>
            <a:endParaRPr lang="en-AU" sz="1575" dirty="0"/>
          </a:p>
          <a:p>
            <a:pPr marL="342900" indent="-342900" algn="just">
              <a:buFontTx/>
              <a:buAutoNum type="arabicPeriod"/>
            </a:pPr>
            <a:r>
              <a:rPr lang="en-AU" sz="1575" dirty="0"/>
              <a:t>What are the common reasons for maintenance testing?</a:t>
            </a:r>
          </a:p>
          <a:p>
            <a:pPr marL="342900" indent="-342900" algn="just">
              <a:buFontTx/>
              <a:buAutoNum type="arabicPeriod"/>
            </a:pPr>
            <a:endParaRPr lang="en-AU" sz="1575" dirty="0"/>
          </a:p>
          <a:p>
            <a:pPr marL="342900" indent="-342900">
              <a:buFontTx/>
              <a:buAutoNum type="arabicPeriod"/>
            </a:pPr>
            <a:endParaRPr lang="en-AU" sz="1575" dirty="0"/>
          </a:p>
          <a:p>
            <a:pPr marL="342900" indent="-342900">
              <a:buFontTx/>
              <a:buAutoNum type="arabicPeriod"/>
            </a:pPr>
            <a:endParaRPr lang="en-AU" sz="1575" dirty="0"/>
          </a:p>
        </p:txBody>
      </p:sp>
      <p:sp>
        <p:nvSpPr>
          <p:cNvPr id="4" name="TextBox 3"/>
          <p:cNvSpPr txBox="1"/>
          <p:nvPr/>
        </p:nvSpPr>
        <p:spPr>
          <a:xfrm>
            <a:off x="921340" y="2145636"/>
            <a:ext cx="5532090" cy="553998"/>
          </a:xfrm>
          <a:prstGeom prst="rect">
            <a:avLst/>
          </a:prstGeom>
          <a:noFill/>
        </p:spPr>
        <p:txBody>
          <a:bodyPr wrap="square">
            <a:spAutoFit/>
          </a:bodyPr>
          <a:lstStyle/>
          <a:p>
            <a:pPr algn="just">
              <a:defRPr/>
            </a:pPr>
            <a:r>
              <a:rPr lang="en-AU" sz="1500" dirty="0">
                <a:solidFill>
                  <a:schemeClr val="accent2">
                    <a:lumMod val="60000"/>
                    <a:lumOff val="40000"/>
                  </a:schemeClr>
                </a:solidFill>
              </a:rPr>
              <a:t>Test early, each development activity has a corresponding testing activity, focus on objectives, involve testers in reviews</a:t>
            </a:r>
            <a:endParaRPr lang="en-US" sz="1500" dirty="0">
              <a:solidFill>
                <a:schemeClr val="accent2">
                  <a:lumMod val="60000"/>
                  <a:lumOff val="40000"/>
                </a:schemeClr>
              </a:solidFill>
            </a:endParaRPr>
          </a:p>
        </p:txBody>
      </p:sp>
      <p:sp>
        <p:nvSpPr>
          <p:cNvPr id="5" name="TextBox 4"/>
          <p:cNvSpPr txBox="1"/>
          <p:nvPr/>
        </p:nvSpPr>
        <p:spPr>
          <a:xfrm>
            <a:off x="1024371" y="3481755"/>
            <a:ext cx="3696268" cy="323165"/>
          </a:xfrm>
          <a:prstGeom prst="rect">
            <a:avLst/>
          </a:prstGeom>
          <a:noFill/>
        </p:spPr>
        <p:txBody>
          <a:bodyPr wrap="none">
            <a:spAutoFit/>
          </a:bodyPr>
          <a:lstStyle/>
          <a:p>
            <a:pPr algn="just">
              <a:defRPr/>
            </a:pPr>
            <a:r>
              <a:rPr lang="en-AU" sz="1500" dirty="0">
                <a:solidFill>
                  <a:schemeClr val="accent2">
                    <a:lumMod val="60000"/>
                    <a:lumOff val="40000"/>
                  </a:schemeClr>
                </a:solidFill>
              </a:rPr>
              <a:t>Component, Integration, System, Acceptance</a:t>
            </a:r>
            <a:endParaRPr lang="en-US" sz="1500" dirty="0">
              <a:solidFill>
                <a:schemeClr val="accent2">
                  <a:lumMod val="60000"/>
                  <a:lumOff val="40000"/>
                </a:schemeClr>
              </a:solidFill>
            </a:endParaRPr>
          </a:p>
        </p:txBody>
      </p:sp>
      <p:sp>
        <p:nvSpPr>
          <p:cNvPr id="6" name="TextBox 5"/>
          <p:cNvSpPr txBox="1"/>
          <p:nvPr/>
        </p:nvSpPr>
        <p:spPr>
          <a:xfrm>
            <a:off x="1024371" y="4425458"/>
            <a:ext cx="4665893" cy="323165"/>
          </a:xfrm>
          <a:prstGeom prst="rect">
            <a:avLst/>
          </a:prstGeom>
          <a:noFill/>
        </p:spPr>
        <p:txBody>
          <a:bodyPr wrap="none">
            <a:spAutoFit/>
          </a:bodyPr>
          <a:lstStyle/>
          <a:p>
            <a:pPr algn="just">
              <a:defRPr/>
            </a:pPr>
            <a:r>
              <a:rPr lang="en-AU" sz="1500" dirty="0">
                <a:solidFill>
                  <a:schemeClr val="accent2">
                    <a:lumMod val="60000"/>
                    <a:lumOff val="40000"/>
                  </a:schemeClr>
                </a:solidFill>
              </a:rPr>
              <a:t>Functional, Non-functional, Structural and change related</a:t>
            </a:r>
            <a:endParaRPr lang="en-US" sz="1500" dirty="0">
              <a:solidFill>
                <a:schemeClr val="accent2">
                  <a:lumMod val="60000"/>
                  <a:lumOff val="40000"/>
                </a:schemeClr>
              </a:solidFill>
            </a:endParaRPr>
          </a:p>
        </p:txBody>
      </p:sp>
      <p:sp>
        <p:nvSpPr>
          <p:cNvPr id="7" name="TextBox 6"/>
          <p:cNvSpPr txBox="1"/>
          <p:nvPr/>
        </p:nvSpPr>
        <p:spPr>
          <a:xfrm>
            <a:off x="1024371" y="5207579"/>
            <a:ext cx="3248518" cy="323165"/>
          </a:xfrm>
          <a:prstGeom prst="rect">
            <a:avLst/>
          </a:prstGeom>
          <a:noFill/>
        </p:spPr>
        <p:txBody>
          <a:bodyPr wrap="none">
            <a:spAutoFit/>
          </a:bodyPr>
          <a:lstStyle/>
          <a:p>
            <a:pPr algn="just">
              <a:defRPr/>
            </a:pPr>
            <a:r>
              <a:rPr lang="en-AU" sz="1500" dirty="0">
                <a:solidFill>
                  <a:schemeClr val="accent2">
                    <a:lumMod val="60000"/>
                    <a:lumOff val="40000"/>
                  </a:schemeClr>
                </a:solidFill>
              </a:rPr>
              <a:t>Modification, migration and retirement</a:t>
            </a:r>
            <a:endParaRPr lang="en-US" sz="1500" dirty="0">
              <a:solidFill>
                <a:schemeClr val="accent2">
                  <a:lumMod val="60000"/>
                  <a:lumOff val="40000"/>
                </a:schemeClr>
              </a:solidFill>
            </a:endParaRPr>
          </a:p>
        </p:txBody>
      </p:sp>
    </p:spTree>
    <p:extLst>
      <p:ext uri="{BB962C8B-B14F-4D97-AF65-F5344CB8AC3E}">
        <p14:creationId xmlns:p14="http://schemas.microsoft.com/office/powerpoint/2010/main" val="16529389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76379" y="2374233"/>
            <a:ext cx="7886700" cy="1325563"/>
          </a:xfrm>
          <a:effectLst>
            <a:outerShdw sx="1000" sy="1000" algn="ctr" rotWithShape="0">
              <a:schemeClr val="tx1"/>
            </a:outerShdw>
          </a:effectLst>
        </p:spPr>
        <p:txBody>
          <a:bodyPr>
            <a:normAutofit/>
          </a:bodyPr>
          <a:lstStyle/>
          <a:p>
            <a:pPr>
              <a:defRPr/>
            </a:pPr>
            <a:r>
              <a:rPr lang="en-AU" dirty="0"/>
              <a:t>2.1 Software Development Models</a:t>
            </a:r>
            <a:endParaRPr lang="en-US" dirty="0"/>
          </a:p>
        </p:txBody>
      </p:sp>
      <p:sp>
        <p:nvSpPr>
          <p:cNvPr id="10243" name="Slide Number Placeholder 1"/>
          <p:cNvSpPr>
            <a:spLocks noGrp="1"/>
          </p:cNvSpPr>
          <p:nvPr>
            <p:ph type="sldNum" sz="quarter" idx="4"/>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557213" indent="-214313" eaLnBrk="0" hangingPunct="0">
              <a:defRPr>
                <a:solidFill>
                  <a:schemeClr val="tx1"/>
                </a:solidFill>
                <a:latin typeface="Arial" charset="0"/>
              </a:defRPr>
            </a:lvl2pPr>
            <a:lvl3pPr marL="857250" indent="-171450" eaLnBrk="0" hangingPunct="0">
              <a:defRPr>
                <a:solidFill>
                  <a:schemeClr val="tx1"/>
                </a:solidFill>
                <a:latin typeface="Arial" charset="0"/>
              </a:defRPr>
            </a:lvl3pPr>
            <a:lvl4pPr marL="1200150" indent="-171450" eaLnBrk="0" hangingPunct="0">
              <a:defRPr>
                <a:solidFill>
                  <a:schemeClr val="tx1"/>
                </a:solidFill>
                <a:latin typeface="Arial" charset="0"/>
              </a:defRPr>
            </a:lvl4pPr>
            <a:lvl5pPr marL="1543050" indent="-171450" eaLnBrk="0" hangingPunct="0">
              <a:defRPr>
                <a:solidFill>
                  <a:schemeClr val="tx1"/>
                </a:solidFill>
                <a:latin typeface="Arial" charset="0"/>
              </a:defRPr>
            </a:lvl5pPr>
            <a:lvl6pPr marL="1885950" indent="-171450" eaLnBrk="0" fontAlgn="base" hangingPunct="0">
              <a:spcBef>
                <a:spcPct val="0"/>
              </a:spcBef>
              <a:spcAft>
                <a:spcPct val="0"/>
              </a:spcAft>
              <a:defRPr>
                <a:solidFill>
                  <a:schemeClr val="tx1"/>
                </a:solidFill>
                <a:latin typeface="Arial" charset="0"/>
              </a:defRPr>
            </a:lvl6pPr>
            <a:lvl7pPr marL="2228850" indent="-171450" eaLnBrk="0" fontAlgn="base" hangingPunct="0">
              <a:spcBef>
                <a:spcPct val="0"/>
              </a:spcBef>
              <a:spcAft>
                <a:spcPct val="0"/>
              </a:spcAft>
              <a:defRPr>
                <a:solidFill>
                  <a:schemeClr val="tx1"/>
                </a:solidFill>
                <a:latin typeface="Arial" charset="0"/>
              </a:defRPr>
            </a:lvl7pPr>
            <a:lvl8pPr marL="2571750" indent="-171450" eaLnBrk="0" fontAlgn="base" hangingPunct="0">
              <a:spcBef>
                <a:spcPct val="0"/>
              </a:spcBef>
              <a:spcAft>
                <a:spcPct val="0"/>
              </a:spcAft>
              <a:defRPr>
                <a:solidFill>
                  <a:schemeClr val="tx1"/>
                </a:solidFill>
                <a:latin typeface="Arial" charset="0"/>
              </a:defRPr>
            </a:lvl8pPr>
            <a:lvl9pPr marL="2914650" indent="-171450" eaLnBrk="0" fontAlgn="base" hangingPunct="0">
              <a:spcBef>
                <a:spcPct val="0"/>
              </a:spcBef>
              <a:spcAft>
                <a:spcPct val="0"/>
              </a:spcAft>
              <a:defRPr>
                <a:solidFill>
                  <a:schemeClr val="tx1"/>
                </a:solidFill>
                <a:latin typeface="Arial" charset="0"/>
              </a:defRPr>
            </a:lvl9pPr>
          </a:lstStyle>
          <a:p>
            <a:pPr eaLnBrk="1" fontAlgn="base" hangingPunct="1">
              <a:spcAft>
                <a:spcPct val="0"/>
              </a:spcAft>
            </a:pPr>
            <a:fld id="{935CE40A-D036-424C-B70F-69DF87133753}" type="slidenum">
              <a:rPr lang="en-US" smtClean="0">
                <a:solidFill>
                  <a:schemeClr val="tx2"/>
                </a:solidFill>
                <a:latin typeface="Calibri" pitchFamily="34" charset="0"/>
              </a:rPr>
              <a:pPr eaLnBrk="1" fontAlgn="base" hangingPunct="1">
                <a:spcAft>
                  <a:spcPct val="0"/>
                </a:spcAft>
              </a:pPr>
              <a:t>4</a:t>
            </a:fld>
            <a:endParaRPr lang="en-US">
              <a:solidFill>
                <a:schemeClr val="tx2"/>
              </a:solidFill>
              <a:latin typeface="Calibri" pitchFamily="34" charset="0"/>
            </a:endParaRPr>
          </a:p>
        </p:txBody>
      </p:sp>
    </p:spTree>
    <p:extLst>
      <p:ext uri="{BB962C8B-B14F-4D97-AF65-F5344CB8AC3E}">
        <p14:creationId xmlns:p14="http://schemas.microsoft.com/office/powerpoint/2010/main" val="3196044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AU" dirty="0"/>
              <a:t>End of Module Learning Check - 2</a:t>
            </a:r>
            <a:endParaRPr lang="en-US" dirty="0"/>
          </a:p>
        </p:txBody>
      </p:sp>
      <p:sp>
        <p:nvSpPr>
          <p:cNvPr id="44035" name="Content Placeholder 2"/>
          <p:cNvSpPr>
            <a:spLocks noGrp="1"/>
          </p:cNvSpPr>
          <p:nvPr>
            <p:ph idx="1"/>
          </p:nvPr>
        </p:nvSpPr>
        <p:spPr>
          <a:xfrm>
            <a:off x="538498" y="1562503"/>
            <a:ext cx="7886700" cy="3263504"/>
          </a:xfrm>
        </p:spPr>
        <p:txBody>
          <a:bodyPr/>
          <a:lstStyle/>
          <a:p>
            <a:pPr marL="342900" indent="-342900" algn="just">
              <a:buFont typeface="+mj-lt"/>
              <a:buAutoNum type="arabicPeriod" startAt="5"/>
            </a:pPr>
            <a:r>
              <a:rPr lang="en-AU" sz="1575" dirty="0"/>
              <a:t>Which test type relates to coverage?</a:t>
            </a:r>
          </a:p>
          <a:p>
            <a:pPr marL="342900" indent="-342900" algn="just">
              <a:buFontTx/>
              <a:buAutoNum type="arabicPeriod" startAt="5"/>
            </a:pPr>
            <a:endParaRPr lang="en-AU" sz="1575" dirty="0"/>
          </a:p>
          <a:p>
            <a:pPr marL="342900" indent="-342900" algn="just">
              <a:buFontTx/>
              <a:buAutoNum type="arabicPeriod" startAt="5"/>
            </a:pPr>
            <a:endParaRPr lang="en-AU" sz="1575" dirty="0"/>
          </a:p>
          <a:p>
            <a:pPr marL="342900" indent="-342900" algn="just">
              <a:buFontTx/>
              <a:buAutoNum type="arabicPeriod" startAt="5"/>
            </a:pPr>
            <a:r>
              <a:rPr lang="en-AU" sz="1575" dirty="0"/>
              <a:t>Which test type relates to quality characteristics</a:t>
            </a:r>
          </a:p>
          <a:p>
            <a:pPr marL="342900" indent="-342900" algn="just">
              <a:buFontTx/>
              <a:buAutoNum type="arabicPeriod" startAt="5"/>
            </a:pPr>
            <a:endParaRPr lang="en-AU" sz="1575" dirty="0"/>
          </a:p>
          <a:p>
            <a:pPr marL="342900" indent="-342900" algn="just">
              <a:buFontTx/>
              <a:buAutoNum type="arabicPeriod" startAt="5"/>
            </a:pPr>
            <a:endParaRPr lang="en-AU" sz="1575" dirty="0"/>
          </a:p>
          <a:p>
            <a:pPr marL="342900" indent="-342900" algn="just">
              <a:buFontTx/>
              <a:buAutoNum type="arabicPeriod" startAt="5"/>
            </a:pPr>
            <a:r>
              <a:rPr lang="en-AU" sz="1575" dirty="0"/>
              <a:t>Which test type includes security testing for vulnerabilities?</a:t>
            </a:r>
          </a:p>
          <a:p>
            <a:pPr marL="342900" indent="-342900" algn="just">
              <a:buFontTx/>
              <a:buAutoNum type="arabicPeriod" startAt="5"/>
            </a:pPr>
            <a:endParaRPr lang="en-AU" sz="1575" dirty="0"/>
          </a:p>
          <a:p>
            <a:pPr marL="342900" indent="-342900" algn="just">
              <a:buFontTx/>
              <a:buAutoNum type="arabicPeriod" startAt="5"/>
            </a:pPr>
            <a:endParaRPr lang="en-US" sz="1575" dirty="0"/>
          </a:p>
          <a:p>
            <a:pPr marL="342900" indent="-342900" algn="just">
              <a:buFontTx/>
              <a:buAutoNum type="arabicPeriod" startAt="5"/>
            </a:pPr>
            <a:r>
              <a:rPr lang="en-US" sz="1575" dirty="0"/>
              <a:t>Which test level can structural testing be performed?</a:t>
            </a:r>
          </a:p>
        </p:txBody>
      </p:sp>
      <p:sp>
        <p:nvSpPr>
          <p:cNvPr id="5" name="TextBox 4"/>
          <p:cNvSpPr txBox="1"/>
          <p:nvPr/>
        </p:nvSpPr>
        <p:spPr>
          <a:xfrm>
            <a:off x="876401" y="1939904"/>
            <a:ext cx="1395638" cy="300082"/>
          </a:xfrm>
          <a:prstGeom prst="rect">
            <a:avLst/>
          </a:prstGeom>
          <a:noFill/>
        </p:spPr>
        <p:txBody>
          <a:bodyPr wrap="none">
            <a:spAutoFit/>
          </a:bodyPr>
          <a:lstStyle/>
          <a:p>
            <a:pPr>
              <a:defRPr/>
            </a:pPr>
            <a:r>
              <a:rPr lang="en-AU" sz="1350" dirty="0">
                <a:solidFill>
                  <a:schemeClr val="accent2">
                    <a:lumMod val="60000"/>
                    <a:lumOff val="40000"/>
                  </a:schemeClr>
                </a:solidFill>
              </a:rPr>
              <a:t>Structural testing</a:t>
            </a:r>
            <a:endParaRPr lang="en-US" sz="1350" dirty="0">
              <a:solidFill>
                <a:schemeClr val="accent2">
                  <a:lumMod val="60000"/>
                  <a:lumOff val="40000"/>
                </a:schemeClr>
              </a:solidFill>
            </a:endParaRPr>
          </a:p>
        </p:txBody>
      </p:sp>
      <p:sp>
        <p:nvSpPr>
          <p:cNvPr id="6" name="TextBox 5"/>
          <p:cNvSpPr txBox="1"/>
          <p:nvPr/>
        </p:nvSpPr>
        <p:spPr>
          <a:xfrm>
            <a:off x="876401" y="2905824"/>
            <a:ext cx="6079034" cy="300082"/>
          </a:xfrm>
          <a:prstGeom prst="rect">
            <a:avLst/>
          </a:prstGeom>
          <a:noFill/>
        </p:spPr>
        <p:txBody>
          <a:bodyPr wrap="square">
            <a:spAutoFit/>
          </a:bodyPr>
          <a:lstStyle/>
          <a:p>
            <a:pPr>
              <a:defRPr/>
            </a:pPr>
            <a:r>
              <a:rPr lang="en-AU" sz="1350" dirty="0">
                <a:solidFill>
                  <a:schemeClr val="accent2">
                    <a:lumMod val="60000"/>
                    <a:lumOff val="40000"/>
                  </a:schemeClr>
                </a:solidFill>
              </a:rPr>
              <a:t>Non-functional</a:t>
            </a:r>
            <a:endParaRPr lang="en-US" sz="1350" dirty="0">
              <a:solidFill>
                <a:schemeClr val="accent2">
                  <a:lumMod val="60000"/>
                  <a:lumOff val="40000"/>
                </a:schemeClr>
              </a:solidFill>
            </a:endParaRPr>
          </a:p>
        </p:txBody>
      </p:sp>
      <p:sp>
        <p:nvSpPr>
          <p:cNvPr id="9" name="TextBox 8"/>
          <p:cNvSpPr txBox="1"/>
          <p:nvPr/>
        </p:nvSpPr>
        <p:spPr>
          <a:xfrm>
            <a:off x="876401" y="3850804"/>
            <a:ext cx="1460977" cy="323165"/>
          </a:xfrm>
          <a:prstGeom prst="rect">
            <a:avLst/>
          </a:prstGeom>
          <a:noFill/>
        </p:spPr>
        <p:txBody>
          <a:bodyPr wrap="none">
            <a:spAutoFit/>
          </a:bodyPr>
          <a:lstStyle/>
          <a:p>
            <a:pPr>
              <a:defRPr/>
            </a:pPr>
            <a:r>
              <a:rPr lang="en-AU" sz="1350" dirty="0">
                <a:solidFill>
                  <a:schemeClr val="accent2">
                    <a:lumMod val="60000"/>
                    <a:lumOff val="40000"/>
                  </a:schemeClr>
                </a:solidFill>
              </a:rPr>
              <a:t>Functional</a:t>
            </a:r>
            <a:r>
              <a:rPr lang="en-AU" sz="1500" dirty="0">
                <a:solidFill>
                  <a:schemeClr val="tx2">
                    <a:lumMod val="60000"/>
                    <a:lumOff val="40000"/>
                  </a:schemeClr>
                </a:solidFill>
              </a:rPr>
              <a:t> </a:t>
            </a:r>
            <a:r>
              <a:rPr lang="en-AU" sz="1350" dirty="0">
                <a:solidFill>
                  <a:schemeClr val="accent2">
                    <a:lumMod val="60000"/>
                    <a:lumOff val="40000"/>
                  </a:schemeClr>
                </a:solidFill>
              </a:rPr>
              <a:t>Testing</a:t>
            </a:r>
            <a:endParaRPr lang="en-US" sz="1350" dirty="0">
              <a:solidFill>
                <a:schemeClr val="accent2">
                  <a:lumMod val="60000"/>
                  <a:lumOff val="40000"/>
                </a:schemeClr>
              </a:solidFill>
            </a:endParaRPr>
          </a:p>
        </p:txBody>
      </p:sp>
      <p:sp>
        <p:nvSpPr>
          <p:cNvPr id="10" name="TextBox 9"/>
          <p:cNvSpPr txBox="1"/>
          <p:nvPr/>
        </p:nvSpPr>
        <p:spPr>
          <a:xfrm>
            <a:off x="876401" y="4848374"/>
            <a:ext cx="3903056" cy="300082"/>
          </a:xfrm>
          <a:prstGeom prst="rect">
            <a:avLst/>
          </a:prstGeom>
          <a:noFill/>
        </p:spPr>
        <p:txBody>
          <a:bodyPr wrap="none">
            <a:spAutoFit/>
          </a:bodyPr>
          <a:lstStyle/>
          <a:p>
            <a:pPr>
              <a:defRPr/>
            </a:pPr>
            <a:r>
              <a:rPr lang="en-AU" sz="1350" dirty="0">
                <a:solidFill>
                  <a:schemeClr val="accent2">
                    <a:lumMod val="60000"/>
                    <a:lumOff val="40000"/>
                  </a:schemeClr>
                </a:solidFill>
              </a:rPr>
              <a:t>All – component, integration, system and acceptance</a:t>
            </a:r>
            <a:endParaRPr lang="en-US" sz="1350" dirty="0">
              <a:solidFill>
                <a:schemeClr val="accent2">
                  <a:lumMod val="60000"/>
                  <a:lumOff val="40000"/>
                </a:schemeClr>
              </a:solidFill>
            </a:endParaRPr>
          </a:p>
        </p:txBody>
      </p:sp>
    </p:spTree>
    <p:extLst>
      <p:ext uri="{BB962C8B-B14F-4D97-AF65-F5344CB8AC3E}">
        <p14:creationId xmlns:p14="http://schemas.microsoft.com/office/powerpoint/2010/main" val="41784766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49665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2455" b="22455"/>
          <a:stretch>
            <a:fillRect/>
          </a:stretch>
        </p:blipFill>
        <p:spPr/>
      </p:pic>
      <p:sp>
        <p:nvSpPr>
          <p:cNvPr id="3" name="Text Placeholder 2"/>
          <p:cNvSpPr>
            <a:spLocks noGrp="1"/>
          </p:cNvSpPr>
          <p:nvPr>
            <p:ph type="body" sz="quarter" idx="11"/>
          </p:nvPr>
        </p:nvSpPr>
        <p:spPr>
          <a:xfrm>
            <a:off x="2" y="2238787"/>
            <a:ext cx="6568223" cy="1172070"/>
          </a:xfrm>
        </p:spPr>
        <p:txBody>
          <a:bodyPr>
            <a:normAutofit/>
          </a:bodyPr>
          <a:lstStyle/>
          <a:p>
            <a:r>
              <a:rPr lang="en-AU" dirty="0"/>
              <a:t>ISTQB Certified Tester Foundation Level</a:t>
            </a:r>
            <a:endParaRPr lang="en-IN" dirty="0"/>
          </a:p>
        </p:txBody>
      </p:sp>
      <p:sp>
        <p:nvSpPr>
          <p:cNvPr id="4" name="Text Placeholder 3"/>
          <p:cNvSpPr>
            <a:spLocks noGrp="1"/>
          </p:cNvSpPr>
          <p:nvPr>
            <p:ph type="body" sz="quarter" idx="12"/>
          </p:nvPr>
        </p:nvSpPr>
        <p:spPr>
          <a:xfrm>
            <a:off x="0" y="3542155"/>
            <a:ext cx="4159876" cy="618605"/>
          </a:xfrm>
        </p:spPr>
        <p:txBody>
          <a:bodyPr>
            <a:normAutofit fontScale="92500"/>
          </a:bodyPr>
          <a:lstStyle/>
          <a:p>
            <a:r>
              <a:rPr lang="en-AU" dirty="0"/>
              <a:t>Module 2: Testing Throughout the Software Lifecycle</a:t>
            </a:r>
          </a:p>
          <a:p>
            <a:endParaRPr lang="en-IN" dirty="0"/>
          </a:p>
        </p:txBody>
      </p:sp>
      <p:sp>
        <p:nvSpPr>
          <p:cNvPr id="5" name="Text Placeholder 4"/>
          <p:cNvSpPr>
            <a:spLocks noGrp="1"/>
          </p:cNvSpPr>
          <p:nvPr>
            <p:ph type="body" sz="quarter" idx="13"/>
          </p:nvPr>
        </p:nvSpPr>
        <p:spPr/>
        <p:txBody>
          <a:bodyPr/>
          <a:lstStyle/>
          <a:p>
            <a:r>
              <a:rPr lang="en-IN" dirty="0"/>
              <a:t>February, 2017</a:t>
            </a:r>
          </a:p>
        </p:txBody>
      </p:sp>
      <p:pic>
        <p:nvPicPr>
          <p:cNvPr id="7" name="SmartArt Placeholder 6"/>
          <p:cNvPicPr>
            <a:picLocks noGrp="1" noChangeAspect="1"/>
          </p:cNvPicPr>
          <p:nvPr>
            <p:ph type="dgm" sz="quarter" idx="14"/>
          </p:nvPr>
        </p:nvPicPr>
        <p:blipFill>
          <a:blip r:embed="rId3" cstate="print">
            <a:extLst>
              <a:ext uri="{28A0092B-C50C-407E-A947-70E740481C1C}">
                <a14:useLocalDpi xmlns:a14="http://schemas.microsoft.com/office/drawing/2010/main" val="0"/>
              </a:ext>
            </a:extLst>
          </a:blip>
          <a:stretch>
            <a:fillRect/>
          </a:stretch>
        </p:blipFill>
        <p:spPr>
          <a:xfrm>
            <a:off x="7700572" y="676275"/>
            <a:ext cx="1200932" cy="519113"/>
          </a:xfrm>
        </p:spPr>
      </p:pic>
    </p:spTree>
    <p:extLst>
      <p:ext uri="{BB962C8B-B14F-4D97-AF65-F5344CB8AC3E}">
        <p14:creationId xmlns:p14="http://schemas.microsoft.com/office/powerpoint/2010/main" val="2457866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AU" dirty="0"/>
              <a:t>Software Development Models</a:t>
            </a:r>
            <a:endParaRPr lang="en-US" dirty="0"/>
          </a:p>
        </p:txBody>
      </p:sp>
      <p:sp>
        <p:nvSpPr>
          <p:cNvPr id="10243" name="Content Placeholder 2"/>
          <p:cNvSpPr>
            <a:spLocks noGrp="1"/>
          </p:cNvSpPr>
          <p:nvPr>
            <p:ph idx="1"/>
          </p:nvPr>
        </p:nvSpPr>
        <p:spPr>
          <a:xfrm>
            <a:off x="1290638" y="1607520"/>
            <a:ext cx="6810375" cy="4050330"/>
          </a:xfrm>
        </p:spPr>
        <p:txBody>
          <a:bodyPr/>
          <a:lstStyle/>
          <a:p>
            <a:pPr algn="just" eaLnBrk="1" hangingPunct="1">
              <a:defRPr/>
            </a:pPr>
            <a:r>
              <a:rPr lang="en-AU" sz="1725" dirty="0"/>
              <a:t>Testing does not exist in isolation</a:t>
            </a:r>
          </a:p>
          <a:p>
            <a:pPr algn="just" eaLnBrk="1" hangingPunct="1">
              <a:defRPr/>
            </a:pPr>
            <a:r>
              <a:rPr lang="en-AU" sz="1725" dirty="0"/>
              <a:t>Test activities are related to software development activities</a:t>
            </a:r>
          </a:p>
          <a:p>
            <a:pPr lvl="1" algn="just" eaLnBrk="1" hangingPunct="1">
              <a:defRPr/>
            </a:pPr>
            <a:r>
              <a:rPr lang="en-AU" sz="1575" dirty="0"/>
              <a:t>Each development activity should have a corresponding test activity</a:t>
            </a:r>
          </a:p>
          <a:p>
            <a:pPr algn="just" eaLnBrk="1" hangingPunct="1">
              <a:defRPr/>
            </a:pPr>
            <a:r>
              <a:rPr lang="en-AU" sz="1725" dirty="0"/>
              <a:t>Different development life cycle models need different approaches to testing</a:t>
            </a:r>
          </a:p>
          <a:p>
            <a:pPr eaLnBrk="1" hangingPunct="1">
              <a:defRPr/>
            </a:pPr>
            <a:endParaRPr lang="en-AU" dirty="0"/>
          </a:p>
          <a:p>
            <a:pPr marL="0" indent="0">
              <a:buNone/>
              <a:defRPr/>
            </a:pPr>
            <a:endParaRPr lang="en-AU" dirty="0"/>
          </a:p>
          <a:p>
            <a:pPr lvl="1" eaLnBrk="1" hangingPunct="1">
              <a:buFontTx/>
              <a:buNone/>
              <a:defRPr/>
            </a:pPr>
            <a:r>
              <a:rPr lang="en-AU" dirty="0"/>
              <a:t>	</a:t>
            </a:r>
          </a:p>
        </p:txBody>
      </p:sp>
      <p:sp>
        <p:nvSpPr>
          <p:cNvPr id="3" name="Rectangle 2"/>
          <p:cNvSpPr/>
          <p:nvPr/>
        </p:nvSpPr>
        <p:spPr>
          <a:xfrm>
            <a:off x="4036621" y="3248781"/>
            <a:ext cx="1128835" cy="2008242"/>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1245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V</a:t>
            </a:r>
          </a:p>
        </p:txBody>
      </p:sp>
      <p:sp>
        <p:nvSpPr>
          <p:cNvPr id="2" name="TextBox 1"/>
          <p:cNvSpPr txBox="1"/>
          <p:nvPr/>
        </p:nvSpPr>
        <p:spPr>
          <a:xfrm>
            <a:off x="2157414" y="3144395"/>
            <a:ext cx="5098108" cy="369332"/>
          </a:xfrm>
          <a:prstGeom prst="rect">
            <a:avLst/>
          </a:prstGeom>
          <a:solidFill>
            <a:srgbClr val="006600"/>
          </a:solidFill>
        </p:spPr>
        <p:style>
          <a:lnRef idx="0">
            <a:schemeClr val="accent1"/>
          </a:lnRef>
          <a:fillRef idx="3">
            <a:schemeClr val="accent1"/>
          </a:fillRef>
          <a:effectRef idx="3">
            <a:schemeClr val="accent1"/>
          </a:effectRef>
          <a:fontRef idx="minor">
            <a:schemeClr val="lt1"/>
          </a:fontRef>
        </p:style>
        <p:txBody>
          <a:bodyPr>
            <a:spAutoFit/>
          </a:bodyPr>
          <a:lstStyle/>
          <a:p>
            <a:pPr algn="ctr">
              <a:defRPr/>
            </a:pPr>
            <a:r>
              <a:rPr lang="en-AU" b="1" dirty="0"/>
              <a:t>Good testing can be done in all of these!</a:t>
            </a:r>
          </a:p>
        </p:txBody>
      </p:sp>
      <p:sp>
        <p:nvSpPr>
          <p:cNvPr id="11275" name="TextBox 3"/>
          <p:cNvSpPr txBox="1">
            <a:spLocks noChangeArrowheads="1"/>
          </p:cNvSpPr>
          <p:nvPr/>
        </p:nvSpPr>
        <p:spPr bwMode="auto">
          <a:xfrm>
            <a:off x="1642640" y="4068236"/>
            <a:ext cx="1150700" cy="369332"/>
          </a:xfrm>
          <a:prstGeom prst="rect">
            <a:avLst/>
          </a:prstGeom>
          <a:solidFill>
            <a:srgbClr val="7030A0"/>
          </a:solidFill>
          <a:ln>
            <a:noFill/>
          </a:ln>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AU" b="1" dirty="0">
                <a:solidFill>
                  <a:schemeClr val="bg1"/>
                </a:solidFill>
              </a:rPr>
              <a:t>Waterfall</a:t>
            </a:r>
          </a:p>
        </p:txBody>
      </p:sp>
      <p:sp>
        <p:nvSpPr>
          <p:cNvPr id="11276" name="TextBox 9"/>
          <p:cNvSpPr txBox="1">
            <a:spLocks noChangeArrowheads="1"/>
          </p:cNvSpPr>
          <p:nvPr/>
        </p:nvSpPr>
        <p:spPr bwMode="auto">
          <a:xfrm>
            <a:off x="4083150" y="5175648"/>
            <a:ext cx="10695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AU" b="1" dirty="0">
                <a:solidFill>
                  <a:srgbClr val="0000CC"/>
                </a:solidFill>
              </a:rPr>
              <a:t>V-Model</a:t>
            </a:r>
          </a:p>
        </p:txBody>
      </p:sp>
      <p:sp>
        <p:nvSpPr>
          <p:cNvPr id="11277" name="TextBox 10"/>
          <p:cNvSpPr txBox="1">
            <a:spLocks noChangeArrowheads="1"/>
          </p:cNvSpPr>
          <p:nvPr/>
        </p:nvSpPr>
        <p:spPr bwMode="auto">
          <a:xfrm>
            <a:off x="6185998" y="4092335"/>
            <a:ext cx="1069524" cy="369332"/>
          </a:xfrm>
          <a:prstGeom prst="rect">
            <a:avLst/>
          </a:prstGeom>
          <a:solidFill>
            <a:srgbClr val="FF9900"/>
          </a:solidFill>
          <a:ln>
            <a:noFill/>
          </a:ln>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AU" b="1" dirty="0">
                <a:solidFill>
                  <a:schemeClr val="tx1">
                    <a:lumMod val="50000"/>
                  </a:schemeClr>
                </a:solidFill>
              </a:rPr>
              <a:t>Iterative</a:t>
            </a:r>
          </a:p>
        </p:txBody>
      </p:sp>
    </p:spTree>
    <p:extLst>
      <p:ext uri="{BB962C8B-B14F-4D97-AF65-F5344CB8AC3E}">
        <p14:creationId xmlns:p14="http://schemas.microsoft.com/office/powerpoint/2010/main" val="2156336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28650" y="866775"/>
            <a:ext cx="7600950" cy="729854"/>
          </a:xfrm>
        </p:spPr>
        <p:txBody>
          <a:bodyPr>
            <a:noAutofit/>
          </a:bodyPr>
          <a:lstStyle/>
          <a:p>
            <a:r>
              <a:rPr lang="en-AU" dirty="0"/>
              <a:t>V-Model </a:t>
            </a:r>
            <a:br>
              <a:rPr lang="en-AU" dirty="0"/>
            </a:br>
            <a:r>
              <a:rPr lang="en-AU" dirty="0"/>
              <a:t>(Sequential Development Model)</a:t>
            </a:r>
            <a:endParaRPr lang="en-US" dirty="0"/>
          </a:p>
        </p:txBody>
      </p:sp>
      <p:sp>
        <p:nvSpPr>
          <p:cNvPr id="12291" name="Content Placeholder 2"/>
          <p:cNvSpPr>
            <a:spLocks noGrp="1"/>
          </p:cNvSpPr>
          <p:nvPr>
            <p:ph idx="1"/>
          </p:nvPr>
        </p:nvSpPr>
        <p:spPr/>
        <p:txBody>
          <a:bodyPr/>
          <a:lstStyle/>
          <a:p>
            <a:pPr algn="just"/>
            <a:r>
              <a:rPr lang="en-AU" sz="1725" dirty="0"/>
              <a:t>Lots of variants of the V-model, but the ISTQB syllabus uses </a:t>
            </a:r>
            <a:r>
              <a:rPr lang="en-AU" sz="1725" b="1" dirty="0"/>
              <a:t>four test levels</a:t>
            </a:r>
            <a:r>
              <a:rPr lang="en-AU" sz="1725" dirty="0"/>
              <a:t>, corresponding to four development levels:</a:t>
            </a:r>
          </a:p>
          <a:p>
            <a:pPr algn="just"/>
            <a:endParaRPr lang="en-AU" sz="1725" dirty="0">
              <a:solidFill>
                <a:schemeClr val="tx1"/>
              </a:solidFill>
            </a:endParaRPr>
          </a:p>
          <a:p>
            <a:pPr>
              <a:buFontTx/>
              <a:buAutoNum type="arabicPeriod"/>
            </a:pPr>
            <a:r>
              <a:rPr lang="en-AU" sz="1725" dirty="0">
                <a:solidFill>
                  <a:schemeClr val="tx1"/>
                </a:solidFill>
              </a:rPr>
              <a:t>  Component (unit) Testing</a:t>
            </a:r>
          </a:p>
          <a:p>
            <a:pPr>
              <a:buFontTx/>
              <a:buAutoNum type="arabicPeriod"/>
            </a:pPr>
            <a:r>
              <a:rPr lang="en-AU" sz="1725" dirty="0">
                <a:solidFill>
                  <a:schemeClr val="tx1"/>
                </a:solidFill>
              </a:rPr>
              <a:t>  Integration Testing	</a:t>
            </a:r>
          </a:p>
          <a:p>
            <a:pPr>
              <a:buFontTx/>
              <a:buAutoNum type="arabicPeriod"/>
            </a:pPr>
            <a:r>
              <a:rPr lang="en-AU" sz="1725" dirty="0">
                <a:solidFill>
                  <a:schemeClr val="tx1"/>
                </a:solidFill>
              </a:rPr>
              <a:t>  System Testing</a:t>
            </a:r>
          </a:p>
          <a:p>
            <a:pPr>
              <a:buFontTx/>
              <a:buAutoNum type="arabicPeriod"/>
            </a:pPr>
            <a:r>
              <a:rPr lang="en-AU" sz="1725" dirty="0">
                <a:solidFill>
                  <a:schemeClr val="tx1"/>
                </a:solidFill>
              </a:rPr>
              <a:t>  Acceptance Testing</a:t>
            </a:r>
          </a:p>
          <a:p>
            <a:pPr>
              <a:buFontTx/>
              <a:buNone/>
            </a:pPr>
            <a:endParaRPr lang="en-US" sz="1725" dirty="0"/>
          </a:p>
        </p:txBody>
      </p:sp>
      <p:sp>
        <p:nvSpPr>
          <p:cNvPr id="5" name="TextBox 4"/>
          <p:cNvSpPr txBox="1"/>
          <p:nvPr/>
        </p:nvSpPr>
        <p:spPr>
          <a:xfrm>
            <a:off x="907267" y="4315798"/>
            <a:ext cx="6624638" cy="888705"/>
          </a:xfrm>
          <a:prstGeom prst="rect">
            <a:avLst/>
          </a:prstGeom>
          <a:solidFill>
            <a:schemeClr val="bg1"/>
          </a:solidFill>
        </p:spPr>
        <p:txBody>
          <a:bodyPr>
            <a:spAutoFit/>
          </a:bodyPr>
          <a:lstStyle/>
          <a:p>
            <a:pPr>
              <a:defRPr/>
            </a:pPr>
            <a:r>
              <a:rPr lang="en-AU" sz="1725" dirty="0">
                <a:solidFill>
                  <a:schemeClr val="tx1">
                    <a:lumMod val="50000"/>
                  </a:schemeClr>
                </a:solidFill>
              </a:rPr>
              <a:t>…</a:t>
            </a:r>
            <a:r>
              <a:rPr lang="en-AU" sz="1725" dirty="0"/>
              <a:t>System Integration</a:t>
            </a:r>
          </a:p>
          <a:p>
            <a:pPr>
              <a:defRPr/>
            </a:pPr>
            <a:r>
              <a:rPr lang="en-AU" sz="1725" dirty="0"/>
              <a:t>…User Acceptance</a:t>
            </a:r>
          </a:p>
          <a:p>
            <a:pPr>
              <a:defRPr/>
            </a:pPr>
            <a:r>
              <a:rPr lang="en-AU" sz="1725" dirty="0"/>
              <a:t>…Operational Acceptance Testing</a:t>
            </a:r>
          </a:p>
        </p:txBody>
      </p:sp>
      <p:sp>
        <p:nvSpPr>
          <p:cNvPr id="2" name="TextBox 1"/>
          <p:cNvSpPr txBox="1"/>
          <p:nvPr/>
        </p:nvSpPr>
        <p:spPr>
          <a:xfrm>
            <a:off x="5653504" y="3532804"/>
            <a:ext cx="2103113" cy="553998"/>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defRPr/>
            </a:pPr>
            <a:r>
              <a:rPr lang="en-AU" sz="1500" b="1" dirty="0"/>
              <a:t>But of course there can be many more!</a:t>
            </a:r>
          </a:p>
        </p:txBody>
      </p:sp>
    </p:spTree>
    <p:extLst>
      <p:ext uri="{BB962C8B-B14F-4D97-AF65-F5344CB8AC3E}">
        <p14:creationId xmlns:p14="http://schemas.microsoft.com/office/powerpoint/2010/main" val="37292208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104901" y="1096406"/>
            <a:ext cx="6686550" cy="445013"/>
          </a:xfrm>
        </p:spPr>
        <p:txBody>
          <a:bodyPr>
            <a:normAutofit fontScale="90000"/>
          </a:bodyPr>
          <a:lstStyle/>
          <a:p>
            <a:r>
              <a:rPr lang="en-AU" b="1" dirty="0">
                <a:solidFill>
                  <a:schemeClr val="tx1">
                    <a:lumMod val="50000"/>
                  </a:schemeClr>
                </a:solidFill>
              </a:rPr>
              <a:t>Verification </a:t>
            </a:r>
            <a:r>
              <a:rPr lang="en-AU" dirty="0">
                <a:solidFill>
                  <a:schemeClr val="tx1">
                    <a:lumMod val="50000"/>
                  </a:schemeClr>
                </a:solidFill>
              </a:rPr>
              <a:t>		 		       </a:t>
            </a:r>
            <a:r>
              <a:rPr lang="en-AU" b="1" dirty="0">
                <a:solidFill>
                  <a:schemeClr val="tx1">
                    <a:lumMod val="50000"/>
                  </a:schemeClr>
                </a:solidFill>
              </a:rPr>
              <a:t>Validation</a:t>
            </a:r>
            <a:endParaRPr lang="en-US" b="1" dirty="0">
              <a:solidFill>
                <a:schemeClr val="tx1">
                  <a:lumMod val="50000"/>
                </a:schemeClr>
              </a:solidFill>
            </a:endParaRPr>
          </a:p>
        </p:txBody>
      </p:sp>
      <p:sp>
        <p:nvSpPr>
          <p:cNvPr id="13315" name="Slide Number Placeholder 3"/>
          <p:cNvSpPr>
            <a:spLocks noGrp="1"/>
          </p:cNvSpPr>
          <p:nvPr>
            <p:ph type="sldNum" sz="quarter" idx="4294967295"/>
          </p:nvPr>
        </p:nvSpPr>
        <p:spPr bwMode="auto">
          <a:xfrm>
            <a:off x="8115300" y="6423003"/>
            <a:ext cx="2057400" cy="27384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557213" indent="-214313" eaLnBrk="0" hangingPunct="0">
              <a:defRPr>
                <a:solidFill>
                  <a:schemeClr val="tx1"/>
                </a:solidFill>
                <a:latin typeface="Arial" charset="0"/>
              </a:defRPr>
            </a:lvl2pPr>
            <a:lvl3pPr marL="857250" indent="-171450" eaLnBrk="0" hangingPunct="0">
              <a:defRPr>
                <a:solidFill>
                  <a:schemeClr val="tx1"/>
                </a:solidFill>
                <a:latin typeface="Arial" charset="0"/>
              </a:defRPr>
            </a:lvl3pPr>
            <a:lvl4pPr marL="1200150" indent="-171450" eaLnBrk="0" hangingPunct="0">
              <a:defRPr>
                <a:solidFill>
                  <a:schemeClr val="tx1"/>
                </a:solidFill>
                <a:latin typeface="Arial" charset="0"/>
              </a:defRPr>
            </a:lvl4pPr>
            <a:lvl5pPr marL="1543050" indent="-171450" eaLnBrk="0" hangingPunct="0">
              <a:defRPr>
                <a:solidFill>
                  <a:schemeClr val="tx1"/>
                </a:solidFill>
                <a:latin typeface="Arial" charset="0"/>
              </a:defRPr>
            </a:lvl5pPr>
            <a:lvl6pPr marL="1885950" indent="-171450" eaLnBrk="0" fontAlgn="base" hangingPunct="0">
              <a:spcBef>
                <a:spcPct val="0"/>
              </a:spcBef>
              <a:spcAft>
                <a:spcPct val="0"/>
              </a:spcAft>
              <a:defRPr>
                <a:solidFill>
                  <a:schemeClr val="tx1"/>
                </a:solidFill>
                <a:latin typeface="Arial" charset="0"/>
              </a:defRPr>
            </a:lvl6pPr>
            <a:lvl7pPr marL="2228850" indent="-171450" eaLnBrk="0" fontAlgn="base" hangingPunct="0">
              <a:spcBef>
                <a:spcPct val="0"/>
              </a:spcBef>
              <a:spcAft>
                <a:spcPct val="0"/>
              </a:spcAft>
              <a:defRPr>
                <a:solidFill>
                  <a:schemeClr val="tx1"/>
                </a:solidFill>
                <a:latin typeface="Arial" charset="0"/>
              </a:defRPr>
            </a:lvl7pPr>
            <a:lvl8pPr marL="2571750" indent="-171450" eaLnBrk="0" fontAlgn="base" hangingPunct="0">
              <a:spcBef>
                <a:spcPct val="0"/>
              </a:spcBef>
              <a:spcAft>
                <a:spcPct val="0"/>
              </a:spcAft>
              <a:defRPr>
                <a:solidFill>
                  <a:schemeClr val="tx1"/>
                </a:solidFill>
                <a:latin typeface="Arial" charset="0"/>
              </a:defRPr>
            </a:lvl8pPr>
            <a:lvl9pPr marL="2914650" indent="-171450" eaLnBrk="0" fontAlgn="base" hangingPunct="0">
              <a:spcBef>
                <a:spcPct val="0"/>
              </a:spcBef>
              <a:spcAft>
                <a:spcPct val="0"/>
              </a:spcAft>
              <a:defRPr>
                <a:solidFill>
                  <a:schemeClr val="tx1"/>
                </a:solidFill>
                <a:latin typeface="Arial" charset="0"/>
              </a:defRPr>
            </a:lvl9pPr>
          </a:lstStyle>
          <a:p>
            <a:pPr eaLnBrk="1" fontAlgn="base" hangingPunct="1">
              <a:spcAft>
                <a:spcPct val="0"/>
              </a:spcAft>
            </a:pPr>
            <a:fld id="{8D2675C8-7EE4-47AB-901E-A58F234D631E}" type="slidenum">
              <a:rPr lang="en-US" sz="1100" smtClean="0">
                <a:solidFill>
                  <a:schemeClr val="tx1">
                    <a:lumMod val="50000"/>
                  </a:schemeClr>
                </a:solidFill>
                <a:latin typeface="Calibri" pitchFamily="34" charset="0"/>
              </a:rPr>
              <a:pPr eaLnBrk="1" fontAlgn="base" hangingPunct="1">
                <a:spcAft>
                  <a:spcPct val="0"/>
                </a:spcAft>
              </a:pPr>
              <a:t>7</a:t>
            </a:fld>
            <a:endParaRPr lang="en-US" sz="1100" dirty="0">
              <a:solidFill>
                <a:schemeClr val="tx1">
                  <a:lumMod val="50000"/>
                </a:schemeClr>
              </a:solidFill>
              <a:latin typeface="Calibri" pitchFamily="34" charset="0"/>
            </a:endParaRPr>
          </a:p>
        </p:txBody>
      </p:sp>
      <p:sp>
        <p:nvSpPr>
          <p:cNvPr id="13317" name="TextBox 8"/>
          <p:cNvSpPr txBox="1">
            <a:spLocks noChangeArrowheads="1"/>
          </p:cNvSpPr>
          <p:nvPr/>
        </p:nvSpPr>
        <p:spPr bwMode="auto">
          <a:xfrm>
            <a:off x="1104901" y="2114552"/>
            <a:ext cx="1909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 typeface="Arial" charset="0"/>
              <a:buChar char="•"/>
            </a:pPr>
            <a:r>
              <a:rPr lang="en-AU" dirty="0">
                <a:solidFill>
                  <a:schemeClr val="tx1">
                    <a:lumMod val="50000"/>
                  </a:schemeClr>
                </a:solidFill>
              </a:rPr>
              <a:t>Requirements</a:t>
            </a:r>
            <a:endParaRPr lang="en-US" dirty="0">
              <a:solidFill>
                <a:schemeClr val="tx1">
                  <a:lumMod val="50000"/>
                </a:schemeClr>
              </a:solidFill>
            </a:endParaRPr>
          </a:p>
        </p:txBody>
      </p:sp>
      <p:sp>
        <p:nvSpPr>
          <p:cNvPr id="13318" name="TextBox 9"/>
          <p:cNvSpPr txBox="1">
            <a:spLocks noChangeArrowheads="1"/>
          </p:cNvSpPr>
          <p:nvPr/>
        </p:nvSpPr>
        <p:spPr bwMode="auto">
          <a:xfrm>
            <a:off x="1319130" y="2968686"/>
            <a:ext cx="15418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 typeface="Arial" charset="0"/>
              <a:buChar char="•"/>
            </a:pPr>
            <a:r>
              <a:rPr lang="en-AU">
                <a:solidFill>
                  <a:schemeClr val="tx1">
                    <a:lumMod val="50000"/>
                  </a:schemeClr>
                </a:solidFill>
              </a:rPr>
              <a:t>HL Design</a:t>
            </a:r>
            <a:endParaRPr lang="en-US">
              <a:solidFill>
                <a:schemeClr val="tx1">
                  <a:lumMod val="50000"/>
                </a:schemeClr>
              </a:solidFill>
            </a:endParaRPr>
          </a:p>
        </p:txBody>
      </p:sp>
      <p:sp>
        <p:nvSpPr>
          <p:cNvPr id="13319" name="TextBox 10"/>
          <p:cNvSpPr txBox="1">
            <a:spLocks noChangeArrowheads="1"/>
          </p:cNvSpPr>
          <p:nvPr/>
        </p:nvSpPr>
        <p:spPr bwMode="auto">
          <a:xfrm>
            <a:off x="1909764" y="4343402"/>
            <a:ext cx="10246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 typeface="Arial" charset="0"/>
              <a:buChar char="•"/>
            </a:pPr>
            <a:r>
              <a:rPr lang="en-AU">
                <a:solidFill>
                  <a:schemeClr val="tx1">
                    <a:lumMod val="50000"/>
                  </a:schemeClr>
                </a:solidFill>
              </a:rPr>
              <a:t>Code</a:t>
            </a:r>
            <a:endParaRPr lang="en-US">
              <a:solidFill>
                <a:schemeClr val="tx1">
                  <a:lumMod val="50000"/>
                </a:schemeClr>
              </a:solidFill>
            </a:endParaRPr>
          </a:p>
        </p:txBody>
      </p:sp>
      <p:sp>
        <p:nvSpPr>
          <p:cNvPr id="13320" name="TextBox 11"/>
          <p:cNvSpPr txBox="1">
            <a:spLocks noChangeArrowheads="1"/>
          </p:cNvSpPr>
          <p:nvPr/>
        </p:nvSpPr>
        <p:spPr bwMode="auto">
          <a:xfrm>
            <a:off x="5438776" y="4286252"/>
            <a:ext cx="2149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 typeface="Arial" charset="0"/>
              <a:buChar char="•"/>
            </a:pPr>
            <a:r>
              <a:rPr lang="en-AU" dirty="0">
                <a:solidFill>
                  <a:schemeClr val="tx1">
                    <a:lumMod val="50000"/>
                  </a:schemeClr>
                </a:solidFill>
              </a:rPr>
              <a:t>Component Test</a:t>
            </a:r>
            <a:endParaRPr lang="en-US" dirty="0">
              <a:solidFill>
                <a:schemeClr val="tx1">
                  <a:lumMod val="50000"/>
                </a:schemeClr>
              </a:solidFill>
            </a:endParaRPr>
          </a:p>
        </p:txBody>
      </p:sp>
      <p:sp>
        <p:nvSpPr>
          <p:cNvPr id="13321" name="TextBox 12"/>
          <p:cNvSpPr txBox="1">
            <a:spLocks noChangeArrowheads="1"/>
          </p:cNvSpPr>
          <p:nvPr/>
        </p:nvSpPr>
        <p:spPr bwMode="auto">
          <a:xfrm>
            <a:off x="5686426" y="3600452"/>
            <a:ext cx="20464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 typeface="Arial" charset="0"/>
              <a:buChar char="•"/>
            </a:pPr>
            <a:r>
              <a:rPr lang="en-AU" dirty="0">
                <a:solidFill>
                  <a:schemeClr val="tx1">
                    <a:lumMod val="50000"/>
                  </a:schemeClr>
                </a:solidFill>
              </a:rPr>
              <a:t>Integration Test</a:t>
            </a:r>
            <a:endParaRPr lang="en-US" dirty="0">
              <a:solidFill>
                <a:schemeClr val="tx1">
                  <a:lumMod val="50000"/>
                </a:schemeClr>
              </a:solidFill>
            </a:endParaRPr>
          </a:p>
        </p:txBody>
      </p:sp>
      <p:sp>
        <p:nvSpPr>
          <p:cNvPr id="13322" name="TextBox 13"/>
          <p:cNvSpPr txBox="1">
            <a:spLocks noChangeArrowheads="1"/>
          </p:cNvSpPr>
          <p:nvPr/>
        </p:nvSpPr>
        <p:spPr bwMode="auto">
          <a:xfrm>
            <a:off x="5934075" y="2857502"/>
            <a:ext cx="17258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 typeface="Arial" charset="0"/>
              <a:buChar char="•"/>
            </a:pPr>
            <a:r>
              <a:rPr lang="en-AU" dirty="0">
                <a:solidFill>
                  <a:schemeClr val="tx1">
                    <a:lumMod val="50000"/>
                  </a:schemeClr>
                </a:solidFill>
              </a:rPr>
              <a:t>System Test</a:t>
            </a:r>
            <a:endParaRPr lang="en-US" dirty="0">
              <a:solidFill>
                <a:schemeClr val="tx1">
                  <a:lumMod val="50000"/>
                </a:schemeClr>
              </a:solidFill>
            </a:endParaRPr>
          </a:p>
        </p:txBody>
      </p:sp>
      <p:sp>
        <p:nvSpPr>
          <p:cNvPr id="13323" name="TextBox 14"/>
          <p:cNvSpPr txBox="1">
            <a:spLocks noChangeArrowheads="1"/>
          </p:cNvSpPr>
          <p:nvPr/>
        </p:nvSpPr>
        <p:spPr bwMode="auto">
          <a:xfrm>
            <a:off x="6108874" y="2057402"/>
            <a:ext cx="18784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 typeface="Arial" charset="0"/>
              <a:buChar char="•"/>
            </a:pPr>
            <a:r>
              <a:rPr lang="en-AU" dirty="0">
                <a:solidFill>
                  <a:schemeClr val="tx1">
                    <a:lumMod val="50000"/>
                  </a:schemeClr>
                </a:solidFill>
              </a:rPr>
              <a:t>Acceptance</a:t>
            </a:r>
            <a:br>
              <a:rPr lang="en-AU" dirty="0">
                <a:solidFill>
                  <a:schemeClr val="tx1">
                    <a:lumMod val="50000"/>
                  </a:schemeClr>
                </a:solidFill>
              </a:rPr>
            </a:br>
            <a:r>
              <a:rPr lang="en-AU" dirty="0">
                <a:solidFill>
                  <a:schemeClr val="tx1">
                    <a:lumMod val="50000"/>
                  </a:schemeClr>
                </a:solidFill>
              </a:rPr>
              <a:t> Test</a:t>
            </a:r>
            <a:endParaRPr lang="en-US" dirty="0">
              <a:solidFill>
                <a:schemeClr val="tx1">
                  <a:lumMod val="50000"/>
                </a:schemeClr>
              </a:solidFill>
            </a:endParaRPr>
          </a:p>
        </p:txBody>
      </p:sp>
      <p:sp>
        <p:nvSpPr>
          <p:cNvPr id="13324" name="TextBox 9"/>
          <p:cNvSpPr txBox="1">
            <a:spLocks noChangeArrowheads="1"/>
          </p:cNvSpPr>
          <p:nvPr/>
        </p:nvSpPr>
        <p:spPr bwMode="auto">
          <a:xfrm>
            <a:off x="1538288" y="3657602"/>
            <a:ext cx="15033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 typeface="Arial" charset="0"/>
              <a:buChar char="•"/>
            </a:pPr>
            <a:r>
              <a:rPr lang="en-AU" dirty="0">
                <a:solidFill>
                  <a:schemeClr val="tx1">
                    <a:lumMod val="50000"/>
                  </a:schemeClr>
                </a:solidFill>
              </a:rPr>
              <a:t>LL Design</a:t>
            </a:r>
            <a:endParaRPr lang="en-US" dirty="0">
              <a:solidFill>
                <a:schemeClr val="tx1">
                  <a:lumMod val="50000"/>
                </a:schemeClr>
              </a:solidFill>
            </a:endParaRPr>
          </a:p>
        </p:txBody>
      </p:sp>
      <p:sp>
        <p:nvSpPr>
          <p:cNvPr id="14" name="Rectangle 13"/>
          <p:cNvSpPr/>
          <p:nvPr/>
        </p:nvSpPr>
        <p:spPr>
          <a:xfrm>
            <a:off x="3160568" y="1209072"/>
            <a:ext cx="2459328" cy="4708981"/>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AU" sz="30000" b="1" dirty="0">
                <a:ln w="11430"/>
                <a:solidFill>
                  <a:schemeClr val="tx1">
                    <a:lumMod val="50000"/>
                  </a:schemeClr>
                </a:solidFill>
              </a:rPr>
              <a:t>V</a:t>
            </a:r>
            <a:endParaRPr lang="en-US" sz="30000" b="1" dirty="0">
              <a:ln w="11430"/>
              <a:solidFill>
                <a:schemeClr val="tx1">
                  <a:lumMod val="50000"/>
                </a:schemeClr>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55209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71468" y="441772"/>
            <a:ext cx="7590706" cy="729854"/>
          </a:xfrm>
        </p:spPr>
        <p:txBody>
          <a:bodyPr>
            <a:noAutofit/>
          </a:bodyPr>
          <a:lstStyle/>
          <a:p>
            <a:r>
              <a:rPr lang="en-AU" dirty="0"/>
              <a:t>Iterative-incremental Development Models</a:t>
            </a:r>
          </a:p>
        </p:txBody>
      </p:sp>
      <p:sp>
        <p:nvSpPr>
          <p:cNvPr id="14339" name="Content Placeholder 2"/>
          <p:cNvSpPr>
            <a:spLocks noGrp="1"/>
          </p:cNvSpPr>
          <p:nvPr>
            <p:ph idx="1"/>
          </p:nvPr>
        </p:nvSpPr>
        <p:spPr>
          <a:xfrm>
            <a:off x="584781" y="1727636"/>
            <a:ext cx="8391794" cy="4068366"/>
          </a:xfrm>
        </p:spPr>
        <p:txBody>
          <a:bodyPr>
            <a:noAutofit/>
          </a:bodyPr>
          <a:lstStyle/>
          <a:p>
            <a:pPr marL="0" indent="0">
              <a:buNone/>
            </a:pPr>
            <a:r>
              <a:rPr lang="en-US" sz="1600" dirty="0"/>
              <a:t>The process of establishing requirements, designing, building and testing a system, done as a series of shorter development cycles. </a:t>
            </a:r>
          </a:p>
          <a:p>
            <a:endParaRPr lang="en-US" sz="1600" dirty="0"/>
          </a:p>
          <a:p>
            <a:pPr marL="0" indent="0">
              <a:buNone/>
            </a:pPr>
            <a:r>
              <a:rPr lang="en-US" sz="1600" dirty="0">
                <a:solidFill>
                  <a:schemeClr val="tx1">
                    <a:lumMod val="50000"/>
                  </a:schemeClr>
                </a:solidFill>
              </a:rPr>
              <a:t>Examples are: prototyping, Rapid Application Development (RAD), Rational Unified Process (RUP) and agile development models. </a:t>
            </a:r>
          </a:p>
          <a:p>
            <a:endParaRPr lang="en-US" sz="1600" dirty="0"/>
          </a:p>
          <a:p>
            <a:r>
              <a:rPr lang="en-US" sz="1600" dirty="0"/>
              <a:t>May be tested at several test levels during each iteration. </a:t>
            </a:r>
          </a:p>
          <a:p>
            <a:r>
              <a:rPr lang="en-US" sz="1600" dirty="0"/>
              <a:t>An increment, added to others developed previously, forms a growing partial system, which should also be </a:t>
            </a:r>
            <a:br>
              <a:rPr lang="en-US" sz="1600" dirty="0"/>
            </a:br>
            <a:r>
              <a:rPr lang="en-US" sz="1600" dirty="0"/>
              <a:t>tested. </a:t>
            </a:r>
          </a:p>
          <a:p>
            <a:endParaRPr lang="en-US" sz="1600" dirty="0"/>
          </a:p>
          <a:p>
            <a:pPr marL="0" indent="0">
              <a:buNone/>
            </a:pPr>
            <a:r>
              <a:rPr lang="en-US" sz="1600" dirty="0">
                <a:solidFill>
                  <a:schemeClr val="tx2"/>
                </a:solidFill>
              </a:rPr>
              <a:t>Regression testing is increasingly important on all iterations after the first one. </a:t>
            </a:r>
          </a:p>
          <a:p>
            <a:endParaRPr lang="en-US" sz="1600" dirty="0"/>
          </a:p>
          <a:p>
            <a:pPr marL="0" indent="0">
              <a:buNone/>
            </a:pPr>
            <a:r>
              <a:rPr lang="en-US" sz="1600" dirty="0"/>
              <a:t>Verification and validation can be carried out on each increment.</a:t>
            </a:r>
            <a:endParaRPr lang="en-AU" sz="1600" dirty="0"/>
          </a:p>
        </p:txBody>
      </p:sp>
    </p:spTree>
    <p:extLst>
      <p:ext uri="{BB962C8B-B14F-4D97-AF65-F5344CB8AC3E}">
        <p14:creationId xmlns:p14="http://schemas.microsoft.com/office/powerpoint/2010/main" val="1206671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AU"/>
              <a:t>Testing within a Life Cycle Model</a:t>
            </a:r>
          </a:p>
        </p:txBody>
      </p:sp>
      <p:sp>
        <p:nvSpPr>
          <p:cNvPr id="15363" name="Content Placeholder 2"/>
          <p:cNvSpPr>
            <a:spLocks noGrp="1"/>
          </p:cNvSpPr>
          <p:nvPr>
            <p:ph idx="1"/>
          </p:nvPr>
        </p:nvSpPr>
        <p:spPr/>
        <p:txBody>
          <a:bodyPr>
            <a:normAutofit/>
          </a:bodyPr>
          <a:lstStyle/>
          <a:p>
            <a:pPr algn="just"/>
            <a:r>
              <a:rPr lang="en-US" sz="1800" dirty="0"/>
              <a:t>In any life cycle model, there are several characteristics of good testing:</a:t>
            </a:r>
          </a:p>
          <a:p>
            <a:pPr lvl="1" algn="just">
              <a:lnSpc>
                <a:spcPct val="150000"/>
              </a:lnSpc>
            </a:pPr>
            <a:r>
              <a:rPr lang="en-US" sz="1600" dirty="0"/>
              <a:t>For every development activity there is a corresponding testing activity</a:t>
            </a:r>
          </a:p>
          <a:p>
            <a:pPr lvl="1" algn="just">
              <a:lnSpc>
                <a:spcPct val="150000"/>
              </a:lnSpc>
            </a:pPr>
            <a:r>
              <a:rPr lang="en-US" sz="1600" dirty="0"/>
              <a:t>Each test level has test objectives specific to that level</a:t>
            </a:r>
          </a:p>
          <a:p>
            <a:pPr lvl="1" algn="just">
              <a:lnSpc>
                <a:spcPct val="150000"/>
              </a:lnSpc>
            </a:pPr>
            <a:r>
              <a:rPr lang="en-US" sz="1600" dirty="0"/>
              <a:t>The analysis and design of tests for a given test level should begin during the corresponding </a:t>
            </a:r>
            <a:r>
              <a:rPr lang="en-AU" sz="1600" dirty="0"/>
              <a:t>development activity</a:t>
            </a:r>
          </a:p>
          <a:p>
            <a:pPr lvl="1">
              <a:lnSpc>
                <a:spcPct val="150000"/>
              </a:lnSpc>
            </a:pPr>
            <a:r>
              <a:rPr lang="en-US" sz="1600" dirty="0"/>
              <a:t>Testers should be involved in reviewing documents as soon as drafts are available</a:t>
            </a:r>
            <a:endParaRPr lang="en-AU" sz="1600" dirty="0"/>
          </a:p>
          <a:p>
            <a:endParaRPr lang="en-US" sz="1800" dirty="0"/>
          </a:p>
          <a:p>
            <a:r>
              <a:rPr lang="en-US" sz="1800" dirty="0"/>
              <a:t>Test levels can be combined or re-organized depending on the nature of the project or the system architecture. </a:t>
            </a:r>
          </a:p>
        </p:txBody>
      </p:sp>
      <p:sp>
        <p:nvSpPr>
          <p:cNvPr id="15364" name="Slide Number Placeholder 3"/>
          <p:cNvSpPr>
            <a:spLocks noGrp="1"/>
          </p:cNvSpPr>
          <p:nvPr>
            <p:ph type="sldNum" sz="quarter" idx="4294967295"/>
          </p:nvPr>
        </p:nvSpPr>
        <p:spPr bwMode="auto">
          <a:xfrm>
            <a:off x="8115300" y="6435882"/>
            <a:ext cx="2057400" cy="27384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557213" indent="-214313" eaLnBrk="0" hangingPunct="0">
              <a:defRPr>
                <a:solidFill>
                  <a:schemeClr val="tx1"/>
                </a:solidFill>
                <a:latin typeface="Arial" charset="0"/>
              </a:defRPr>
            </a:lvl2pPr>
            <a:lvl3pPr marL="857250" indent="-171450" eaLnBrk="0" hangingPunct="0">
              <a:defRPr>
                <a:solidFill>
                  <a:schemeClr val="tx1"/>
                </a:solidFill>
                <a:latin typeface="Arial" charset="0"/>
              </a:defRPr>
            </a:lvl3pPr>
            <a:lvl4pPr marL="1200150" indent="-171450" eaLnBrk="0" hangingPunct="0">
              <a:defRPr>
                <a:solidFill>
                  <a:schemeClr val="tx1"/>
                </a:solidFill>
                <a:latin typeface="Arial" charset="0"/>
              </a:defRPr>
            </a:lvl4pPr>
            <a:lvl5pPr marL="1543050" indent="-171450" eaLnBrk="0" hangingPunct="0">
              <a:defRPr>
                <a:solidFill>
                  <a:schemeClr val="tx1"/>
                </a:solidFill>
                <a:latin typeface="Arial" charset="0"/>
              </a:defRPr>
            </a:lvl5pPr>
            <a:lvl6pPr marL="1885950" indent="-171450" eaLnBrk="0" fontAlgn="base" hangingPunct="0">
              <a:spcBef>
                <a:spcPct val="0"/>
              </a:spcBef>
              <a:spcAft>
                <a:spcPct val="0"/>
              </a:spcAft>
              <a:defRPr>
                <a:solidFill>
                  <a:schemeClr val="tx1"/>
                </a:solidFill>
                <a:latin typeface="Arial" charset="0"/>
              </a:defRPr>
            </a:lvl6pPr>
            <a:lvl7pPr marL="2228850" indent="-171450" eaLnBrk="0" fontAlgn="base" hangingPunct="0">
              <a:spcBef>
                <a:spcPct val="0"/>
              </a:spcBef>
              <a:spcAft>
                <a:spcPct val="0"/>
              </a:spcAft>
              <a:defRPr>
                <a:solidFill>
                  <a:schemeClr val="tx1"/>
                </a:solidFill>
                <a:latin typeface="Arial" charset="0"/>
              </a:defRPr>
            </a:lvl7pPr>
            <a:lvl8pPr marL="2571750" indent="-171450" eaLnBrk="0" fontAlgn="base" hangingPunct="0">
              <a:spcBef>
                <a:spcPct val="0"/>
              </a:spcBef>
              <a:spcAft>
                <a:spcPct val="0"/>
              </a:spcAft>
              <a:defRPr>
                <a:solidFill>
                  <a:schemeClr val="tx1"/>
                </a:solidFill>
                <a:latin typeface="Arial" charset="0"/>
              </a:defRPr>
            </a:lvl8pPr>
            <a:lvl9pPr marL="2914650" indent="-171450" eaLnBrk="0" fontAlgn="base" hangingPunct="0">
              <a:spcBef>
                <a:spcPct val="0"/>
              </a:spcBef>
              <a:spcAft>
                <a:spcPct val="0"/>
              </a:spcAft>
              <a:defRPr>
                <a:solidFill>
                  <a:schemeClr val="tx1"/>
                </a:solidFill>
                <a:latin typeface="Arial" charset="0"/>
              </a:defRPr>
            </a:lvl9pPr>
          </a:lstStyle>
          <a:p>
            <a:pPr eaLnBrk="1" fontAlgn="base" hangingPunct="1">
              <a:spcAft>
                <a:spcPct val="0"/>
              </a:spcAft>
            </a:pPr>
            <a:fld id="{30E47AF2-EF16-4449-A342-77BEF24EBC2D}" type="slidenum">
              <a:rPr lang="en-US" sz="1200" smtClean="0">
                <a:solidFill>
                  <a:schemeClr val="tx2"/>
                </a:solidFill>
                <a:latin typeface="Calibri" pitchFamily="34" charset="0"/>
              </a:rPr>
              <a:pPr eaLnBrk="1" fontAlgn="base" hangingPunct="1">
                <a:spcAft>
                  <a:spcPct val="0"/>
                </a:spcAft>
              </a:pPr>
              <a:t>9</a:t>
            </a:fld>
            <a:endParaRPr lang="en-US" dirty="0">
              <a:solidFill>
                <a:schemeClr val="tx2"/>
              </a:solidFill>
              <a:latin typeface="Calibri" pitchFamily="34" charset="0"/>
            </a:endParaRPr>
          </a:p>
        </p:txBody>
      </p:sp>
    </p:spTree>
    <p:extLst>
      <p:ext uri="{BB962C8B-B14F-4D97-AF65-F5344CB8AC3E}">
        <p14:creationId xmlns:p14="http://schemas.microsoft.com/office/powerpoint/2010/main" val="4292523051"/>
      </p:ext>
    </p:extLst>
  </p:cSld>
  <p:clrMapOvr>
    <a:masterClrMapping/>
  </p:clrMapOvr>
</p:sld>
</file>

<file path=ppt/theme/theme1.xml><?xml version="1.0" encoding="utf-8"?>
<a:theme xmlns:a="http://schemas.openxmlformats.org/drawingml/2006/main" name="Custom Design">
  <a:themeElements>
    <a:clrScheme name="ZenQ - Color Pallette">
      <a:dk1>
        <a:srgbClr val="3B3838"/>
      </a:dk1>
      <a:lt1>
        <a:srgbClr val="FFFFFF"/>
      </a:lt1>
      <a:dk2>
        <a:srgbClr val="2474B8"/>
      </a:dk2>
      <a:lt2>
        <a:srgbClr val="9B9797"/>
      </a:lt2>
      <a:accent1>
        <a:srgbClr val="2499FF"/>
      </a:accent1>
      <a:accent2>
        <a:srgbClr val="2499FF"/>
      </a:accent2>
      <a:accent3>
        <a:srgbClr val="B9DEFF"/>
      </a:accent3>
      <a:accent4>
        <a:srgbClr val="F18309"/>
      </a:accent4>
      <a:accent5>
        <a:srgbClr val="F79428"/>
      </a:accent5>
      <a:accent6>
        <a:srgbClr val="9A58CC"/>
      </a:accent6>
      <a:hlink>
        <a:srgbClr val="F18309"/>
      </a:hlink>
      <a:folHlink>
        <a:srgbClr val="9B9797"/>
      </a:folHlink>
    </a:clrScheme>
    <a:fontScheme name="ZenQ Fonts">
      <a:majorFont>
        <a:latin typeface="Century Gothic"/>
        <a:ea typeface=""/>
        <a:cs typeface=""/>
      </a:majorFont>
      <a:minorFont>
        <a:latin typeface="Calibri"/>
        <a:ea typeface=""/>
        <a:cs typeface=""/>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5658</TotalTime>
  <Words>4116</Words>
  <Application>Microsoft Office PowerPoint</Application>
  <PresentationFormat>On-screen Show (4:3)</PresentationFormat>
  <Paragraphs>567</Paragraphs>
  <Slides>42</Slides>
  <Notes>26</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Custom Design</vt:lpstr>
      <vt:lpstr>Training Sessions</vt:lpstr>
      <vt:lpstr>Testing Throughout the Software Life Cycle</vt:lpstr>
      <vt:lpstr>Covered in this lesson...</vt:lpstr>
      <vt:lpstr>2.1 Software Development Models</vt:lpstr>
      <vt:lpstr>Software Development Models</vt:lpstr>
      <vt:lpstr>V-Model  (Sequential Development Model)</vt:lpstr>
      <vt:lpstr>Verification             Validation</vt:lpstr>
      <vt:lpstr>Iterative-incremental Development Models</vt:lpstr>
      <vt:lpstr>Testing within a Life Cycle Model</vt:lpstr>
      <vt:lpstr>Example of Multiple Test Levels:</vt:lpstr>
      <vt:lpstr>2.2 Test Levels</vt:lpstr>
      <vt:lpstr>Component Testing</vt:lpstr>
      <vt:lpstr>Component Testing</vt:lpstr>
      <vt:lpstr>Integration Testing</vt:lpstr>
      <vt:lpstr>Integration Testing</vt:lpstr>
      <vt:lpstr>Levels of Integration Testing</vt:lpstr>
      <vt:lpstr>Integration Testing Strategies</vt:lpstr>
      <vt:lpstr>Integration Test Strategies</vt:lpstr>
      <vt:lpstr>Integration Planning </vt:lpstr>
      <vt:lpstr>System Testing</vt:lpstr>
      <vt:lpstr>System Testing</vt:lpstr>
      <vt:lpstr>Acceptance Testing </vt:lpstr>
      <vt:lpstr>Acceptance Testing</vt:lpstr>
      <vt:lpstr>Types of Acceptance Testing</vt:lpstr>
      <vt:lpstr>Types of Acceptance Testing Continued…</vt:lpstr>
      <vt:lpstr>Types of Acceptance Testing Continued…</vt:lpstr>
      <vt:lpstr>2.3 Test Types</vt:lpstr>
      <vt:lpstr>Test Types  </vt:lpstr>
      <vt:lpstr>1. Functional Testing  </vt:lpstr>
      <vt:lpstr>2. Non-Functional Testing   </vt:lpstr>
      <vt:lpstr> 3. Structural Testing   </vt:lpstr>
      <vt:lpstr>4. Re-Testing  and Regression Testing  </vt:lpstr>
      <vt:lpstr>4. Re-Testing  and Regression Testing    </vt:lpstr>
      <vt:lpstr>How do you determine how much testing?</vt:lpstr>
      <vt:lpstr>2.4 Maintenance Testing</vt:lpstr>
      <vt:lpstr>Maintenance Testing  </vt:lpstr>
      <vt:lpstr>Maintenance Testing Continued…</vt:lpstr>
      <vt:lpstr>PowerPoint Presentation</vt:lpstr>
      <vt:lpstr>End of Module Learning Check - 1</vt:lpstr>
      <vt:lpstr>End of Module Learning Check - 2</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Boorla</dc:creator>
  <cp:lastModifiedBy>Syed Abdulraheem</cp:lastModifiedBy>
  <cp:revision>129</cp:revision>
  <dcterms:created xsi:type="dcterms:W3CDTF">2016-10-07T06:17:04Z</dcterms:created>
  <dcterms:modified xsi:type="dcterms:W3CDTF">2020-09-14T13:57:19Z</dcterms:modified>
</cp:coreProperties>
</file>