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1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5DB4E-0174-400D-9891-39AA70855FB1}" v="257" dt="2024-01-28T14:02:34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erzberger" userId="3bec8798b78bcecb" providerId="LiveId" clId="{D8C5DB4E-0174-400D-9891-39AA70855FB1}"/>
    <pc:docChg chg="undo custSel addSld delSld modSld">
      <pc:chgData name="Benjamin Herzberger" userId="3bec8798b78bcecb" providerId="LiveId" clId="{D8C5DB4E-0174-400D-9891-39AA70855FB1}" dt="2024-01-28T14:07:33.876" v="2743" actId="20577"/>
      <pc:docMkLst>
        <pc:docMk/>
      </pc:docMkLst>
      <pc:sldChg chg="modSp mod">
        <pc:chgData name="Benjamin Herzberger" userId="3bec8798b78bcecb" providerId="LiveId" clId="{D8C5DB4E-0174-400D-9891-39AA70855FB1}" dt="2024-01-28T11:16:17.210" v="137" actId="122"/>
        <pc:sldMkLst>
          <pc:docMk/>
          <pc:sldMk cId="3317120457" sldId="256"/>
        </pc:sldMkLst>
        <pc:spChg chg="mod">
          <ac:chgData name="Benjamin Herzberger" userId="3bec8798b78bcecb" providerId="LiveId" clId="{D8C5DB4E-0174-400D-9891-39AA70855FB1}" dt="2024-01-28T11:14:44.124" v="11" actId="255"/>
          <ac:spMkLst>
            <pc:docMk/>
            <pc:sldMk cId="3317120457" sldId="256"/>
            <ac:spMk id="2" creationId="{34FD3747-4979-7B6B-B5A2-4E2E8C080C0C}"/>
          </ac:spMkLst>
        </pc:spChg>
        <pc:spChg chg="mod">
          <ac:chgData name="Benjamin Herzberger" userId="3bec8798b78bcecb" providerId="LiveId" clId="{D8C5DB4E-0174-400D-9891-39AA70855FB1}" dt="2024-01-28T11:16:17.210" v="137" actId="122"/>
          <ac:spMkLst>
            <pc:docMk/>
            <pc:sldMk cId="3317120457" sldId="256"/>
            <ac:spMk id="3" creationId="{6C175FEE-739C-1E66-2C69-7E773775A6B8}"/>
          </ac:spMkLst>
        </pc:spChg>
      </pc:sldChg>
      <pc:sldChg chg="addSp delSp modSp mod">
        <pc:chgData name="Benjamin Herzberger" userId="3bec8798b78bcecb" providerId="LiveId" clId="{D8C5DB4E-0174-400D-9891-39AA70855FB1}" dt="2024-01-28T13:40:04.286" v="2194" actId="255"/>
        <pc:sldMkLst>
          <pc:docMk/>
          <pc:sldMk cId="1475568040" sldId="258"/>
        </pc:sldMkLst>
        <pc:spChg chg="add del mod">
          <ac:chgData name="Benjamin Herzberger" userId="3bec8798b78bcecb" providerId="LiveId" clId="{D8C5DB4E-0174-400D-9891-39AA70855FB1}" dt="2024-01-28T11:29:24.082" v="591" actId="478"/>
          <ac:spMkLst>
            <pc:docMk/>
            <pc:sldMk cId="1475568040" sldId="258"/>
            <ac:spMk id="3" creationId="{4B9D2DB4-34F3-785B-6885-E69C2F867E1A}"/>
          </ac:spMkLst>
        </pc:spChg>
        <pc:spChg chg="add del mod">
          <ac:chgData name="Benjamin Herzberger" userId="3bec8798b78bcecb" providerId="LiveId" clId="{D8C5DB4E-0174-400D-9891-39AA70855FB1}" dt="2024-01-28T13:16:19.157" v="1952" actId="20577"/>
          <ac:spMkLst>
            <pc:docMk/>
            <pc:sldMk cId="1475568040" sldId="258"/>
            <ac:spMk id="6" creationId="{36C8300D-6FB9-D1B1-A955-48B4878E2DCB}"/>
          </ac:spMkLst>
        </pc:spChg>
        <pc:spChg chg="mod">
          <ac:chgData name="Benjamin Herzberger" userId="3bec8798b78bcecb" providerId="LiveId" clId="{D8C5DB4E-0174-400D-9891-39AA70855FB1}" dt="2024-01-28T13:40:04.286" v="2194" actId="255"/>
          <ac:spMkLst>
            <pc:docMk/>
            <pc:sldMk cId="1475568040" sldId="258"/>
            <ac:spMk id="8" creationId="{CA616F34-0D5C-D203-2CE7-87DB74897A09}"/>
          </ac:spMkLst>
        </pc:spChg>
      </pc:sldChg>
      <pc:sldChg chg="addSp delSp modSp mod">
        <pc:chgData name="Benjamin Herzberger" userId="3bec8798b78bcecb" providerId="LiveId" clId="{D8C5DB4E-0174-400D-9891-39AA70855FB1}" dt="2024-01-28T13:39:50.875" v="2192" actId="255"/>
        <pc:sldMkLst>
          <pc:docMk/>
          <pc:sldMk cId="1274610509" sldId="259"/>
        </pc:sldMkLst>
        <pc:spChg chg="add mod">
          <ac:chgData name="Benjamin Herzberger" userId="3bec8798b78bcecb" providerId="LiveId" clId="{D8C5DB4E-0174-400D-9891-39AA70855FB1}" dt="2024-01-28T12:40:09.725" v="1143"/>
          <ac:spMkLst>
            <pc:docMk/>
            <pc:sldMk cId="1274610509" sldId="259"/>
            <ac:spMk id="2" creationId="{CFE48D70-B8D3-A996-B2D3-AA2D6C9A46C3}"/>
          </ac:spMkLst>
        </pc:spChg>
        <pc:spChg chg="add mod">
          <ac:chgData name="Benjamin Herzberger" userId="3bec8798b78bcecb" providerId="LiveId" clId="{D8C5DB4E-0174-400D-9891-39AA70855FB1}" dt="2024-01-28T12:40:16.108" v="1145"/>
          <ac:spMkLst>
            <pc:docMk/>
            <pc:sldMk cId="1274610509" sldId="259"/>
            <ac:spMk id="3" creationId="{6C71C083-2B96-5D73-F8E7-80FA819DC7AE}"/>
          </ac:spMkLst>
        </pc:spChg>
        <pc:spChg chg="add del mod">
          <ac:chgData name="Benjamin Herzberger" userId="3bec8798b78bcecb" providerId="LiveId" clId="{D8C5DB4E-0174-400D-9891-39AA70855FB1}" dt="2024-01-28T12:45:01.264" v="1294" actId="22"/>
          <ac:spMkLst>
            <pc:docMk/>
            <pc:sldMk cId="1274610509" sldId="259"/>
            <ac:spMk id="6" creationId="{9BACE3B0-55B3-AADF-D4E7-C23861B363FA}"/>
          </ac:spMkLst>
        </pc:spChg>
        <pc:spChg chg="mod">
          <ac:chgData name="Benjamin Herzberger" userId="3bec8798b78bcecb" providerId="LiveId" clId="{D8C5DB4E-0174-400D-9891-39AA70855FB1}" dt="2024-01-28T13:39:50.875" v="2192" actId="255"/>
          <ac:spMkLst>
            <pc:docMk/>
            <pc:sldMk cId="1274610509" sldId="259"/>
            <ac:spMk id="8" creationId="{F2BE6BA5-E77C-F876-A8F7-53A9C65AD54D}"/>
          </ac:spMkLst>
        </pc:spChg>
        <pc:spChg chg="add mod">
          <ac:chgData name="Benjamin Herzberger" userId="3bec8798b78bcecb" providerId="LiveId" clId="{D8C5DB4E-0174-400D-9891-39AA70855FB1}" dt="2024-01-28T13:14:25.850" v="1902" actId="1076"/>
          <ac:spMkLst>
            <pc:docMk/>
            <pc:sldMk cId="1274610509" sldId="259"/>
            <ac:spMk id="14" creationId="{1E5DC52E-5FA8-EDF4-E49A-23D96DE59176}"/>
          </ac:spMkLst>
        </pc:spChg>
        <pc:spChg chg="add mod">
          <ac:chgData name="Benjamin Herzberger" userId="3bec8798b78bcecb" providerId="LiveId" clId="{D8C5DB4E-0174-400D-9891-39AA70855FB1}" dt="2024-01-28T13:14:25.850" v="1902" actId="1076"/>
          <ac:spMkLst>
            <pc:docMk/>
            <pc:sldMk cId="1274610509" sldId="259"/>
            <ac:spMk id="15" creationId="{477C41D1-DC6A-0CAE-01B0-E4518FBBF8FC}"/>
          </ac:spMkLst>
        </pc:spChg>
        <pc:spChg chg="add mod">
          <ac:chgData name="Benjamin Herzberger" userId="3bec8798b78bcecb" providerId="LiveId" clId="{D8C5DB4E-0174-400D-9891-39AA70855FB1}" dt="2024-01-28T13:14:25.850" v="1902" actId="1076"/>
          <ac:spMkLst>
            <pc:docMk/>
            <pc:sldMk cId="1274610509" sldId="259"/>
            <ac:spMk id="16" creationId="{BD12F45B-6DC2-9E24-2CF8-4372E9D860BB}"/>
          </ac:spMkLst>
        </pc:spChg>
        <pc:spChg chg="add mod">
          <ac:chgData name="Benjamin Herzberger" userId="3bec8798b78bcecb" providerId="LiveId" clId="{D8C5DB4E-0174-400D-9891-39AA70855FB1}" dt="2024-01-28T13:24:33.700" v="2029" actId="1076"/>
          <ac:spMkLst>
            <pc:docMk/>
            <pc:sldMk cId="1274610509" sldId="259"/>
            <ac:spMk id="17" creationId="{6D88BA9F-3B61-0847-D41D-457D5D2E25F1}"/>
          </ac:spMkLst>
        </pc:spChg>
        <pc:spChg chg="add mod">
          <ac:chgData name="Benjamin Herzberger" userId="3bec8798b78bcecb" providerId="LiveId" clId="{D8C5DB4E-0174-400D-9891-39AA70855FB1}" dt="2024-01-28T13:24:45.686" v="2032" actId="1076"/>
          <ac:spMkLst>
            <pc:docMk/>
            <pc:sldMk cId="1274610509" sldId="259"/>
            <ac:spMk id="18" creationId="{AA7AC5A1-CDD5-7E35-A390-8A38ABD7D54A}"/>
          </ac:spMkLst>
        </pc:spChg>
        <pc:picChg chg="add del mod">
          <ac:chgData name="Benjamin Herzberger" userId="3bec8798b78bcecb" providerId="LiveId" clId="{D8C5DB4E-0174-400D-9891-39AA70855FB1}" dt="2024-01-28T12:44:10.986" v="1287" actId="478"/>
          <ac:picMkLst>
            <pc:docMk/>
            <pc:sldMk cId="1274610509" sldId="259"/>
            <ac:picMk id="5" creationId="{216018CC-69CB-01E5-2B2C-9D8285974768}"/>
          </ac:picMkLst>
        </pc:picChg>
        <pc:picChg chg="add mod">
          <ac:chgData name="Benjamin Herzberger" userId="3bec8798b78bcecb" providerId="LiveId" clId="{D8C5DB4E-0174-400D-9891-39AA70855FB1}" dt="2024-01-28T13:14:25.850" v="1902" actId="1076"/>
          <ac:picMkLst>
            <pc:docMk/>
            <pc:sldMk cId="1274610509" sldId="259"/>
            <ac:picMk id="9" creationId="{EA0EE215-17EF-A821-4492-66CB3692C4EB}"/>
          </ac:picMkLst>
        </pc:picChg>
        <pc:picChg chg="add mod ord">
          <ac:chgData name="Benjamin Herzberger" userId="3bec8798b78bcecb" providerId="LiveId" clId="{D8C5DB4E-0174-400D-9891-39AA70855FB1}" dt="2024-01-28T13:14:25.850" v="1902" actId="1076"/>
          <ac:picMkLst>
            <pc:docMk/>
            <pc:sldMk cId="1274610509" sldId="259"/>
            <ac:picMk id="11" creationId="{BF8A1B51-5C3D-6C12-81B5-D5BA6D1C0EED}"/>
          </ac:picMkLst>
        </pc:picChg>
        <pc:picChg chg="add mod">
          <ac:chgData name="Benjamin Herzberger" userId="3bec8798b78bcecb" providerId="LiveId" clId="{D8C5DB4E-0174-400D-9891-39AA70855FB1}" dt="2024-01-28T13:14:25.850" v="1902" actId="1076"/>
          <ac:picMkLst>
            <pc:docMk/>
            <pc:sldMk cId="1274610509" sldId="259"/>
            <ac:picMk id="13" creationId="{BFF6B504-CF12-D4FA-B986-187B077D8A14}"/>
          </ac:picMkLst>
        </pc:picChg>
      </pc:sldChg>
      <pc:sldChg chg="addSp delSp modSp mod">
        <pc:chgData name="Benjamin Herzberger" userId="3bec8798b78bcecb" providerId="LiveId" clId="{D8C5DB4E-0174-400D-9891-39AA70855FB1}" dt="2024-01-28T14:05:34.742" v="2730" actId="1076"/>
        <pc:sldMkLst>
          <pc:docMk/>
          <pc:sldMk cId="2364694745" sldId="260"/>
        </pc:sldMkLst>
        <pc:spChg chg="mod">
          <ac:chgData name="Benjamin Herzberger" userId="3bec8798b78bcecb" providerId="LiveId" clId="{D8C5DB4E-0174-400D-9891-39AA70855FB1}" dt="2024-01-28T14:01:43.206" v="2709" actId="20577"/>
          <ac:spMkLst>
            <pc:docMk/>
            <pc:sldMk cId="2364694745" sldId="260"/>
            <ac:spMk id="7" creationId="{751DBF00-AC1E-C92A-8CFE-C29C11622433}"/>
          </ac:spMkLst>
        </pc:spChg>
        <pc:spChg chg="add mod">
          <ac:chgData name="Benjamin Herzberger" userId="3bec8798b78bcecb" providerId="LiveId" clId="{D8C5DB4E-0174-400D-9891-39AA70855FB1}" dt="2024-01-28T14:05:22.929" v="2728" actId="1076"/>
          <ac:spMkLst>
            <pc:docMk/>
            <pc:sldMk cId="2364694745" sldId="260"/>
            <ac:spMk id="12" creationId="{ED935BBD-4009-FD29-E7D9-8F32102588B0}"/>
          </ac:spMkLst>
        </pc:spChg>
        <pc:spChg chg="add mod">
          <ac:chgData name="Benjamin Herzberger" userId="3bec8798b78bcecb" providerId="LiveId" clId="{D8C5DB4E-0174-400D-9891-39AA70855FB1}" dt="2024-01-28T14:05:34.742" v="2730" actId="1076"/>
          <ac:spMkLst>
            <pc:docMk/>
            <pc:sldMk cId="2364694745" sldId="260"/>
            <ac:spMk id="13" creationId="{1E3E1EF5-DAC0-E562-67E7-6226DD122C41}"/>
          </ac:spMkLst>
        </pc:spChg>
        <pc:picChg chg="add del mod">
          <ac:chgData name="Benjamin Herzberger" userId="3bec8798b78bcecb" providerId="LiveId" clId="{D8C5DB4E-0174-400D-9891-39AA70855FB1}" dt="2024-01-28T14:01:30.139" v="2690" actId="21"/>
          <ac:picMkLst>
            <pc:docMk/>
            <pc:sldMk cId="2364694745" sldId="260"/>
            <ac:picMk id="3" creationId="{563D1AF1-1033-63DF-0268-E794810A4FED}"/>
          </ac:picMkLst>
        </pc:picChg>
        <pc:picChg chg="add del mod">
          <ac:chgData name="Benjamin Herzberger" userId="3bec8798b78bcecb" providerId="LiveId" clId="{D8C5DB4E-0174-400D-9891-39AA70855FB1}" dt="2024-01-28T14:01:30.139" v="2690" actId="21"/>
          <ac:picMkLst>
            <pc:docMk/>
            <pc:sldMk cId="2364694745" sldId="260"/>
            <ac:picMk id="6" creationId="{13A3C677-A268-43B2-0FFF-90F5DAD0E6BE}"/>
          </ac:picMkLst>
        </pc:picChg>
        <pc:picChg chg="add del mod">
          <ac:chgData name="Benjamin Herzberger" userId="3bec8798b78bcecb" providerId="LiveId" clId="{D8C5DB4E-0174-400D-9891-39AA70855FB1}" dt="2024-01-28T14:01:30.139" v="2690" actId="21"/>
          <ac:picMkLst>
            <pc:docMk/>
            <pc:sldMk cId="2364694745" sldId="260"/>
            <ac:picMk id="9" creationId="{146A526D-505A-DA04-5FB6-E8AFF6E69752}"/>
          </ac:picMkLst>
        </pc:picChg>
        <pc:picChg chg="add mod">
          <ac:chgData name="Benjamin Herzberger" userId="3bec8798b78bcecb" providerId="LiveId" clId="{D8C5DB4E-0174-400D-9891-39AA70855FB1}" dt="2024-01-28T14:05:10.602" v="2727" actId="14100"/>
          <ac:picMkLst>
            <pc:docMk/>
            <pc:sldMk cId="2364694745" sldId="260"/>
            <ac:picMk id="11" creationId="{E28712E3-85A3-C9FC-7184-42EC31B1C616}"/>
          </ac:picMkLst>
        </pc:picChg>
      </pc:sldChg>
      <pc:sldChg chg="new del">
        <pc:chgData name="Benjamin Herzberger" userId="3bec8798b78bcecb" providerId="LiveId" clId="{D8C5DB4E-0174-400D-9891-39AA70855FB1}" dt="2024-01-28T13:16:08.878" v="1914" actId="47"/>
        <pc:sldMkLst>
          <pc:docMk/>
          <pc:sldMk cId="2603263944" sldId="261"/>
        </pc:sldMkLst>
      </pc:sldChg>
      <pc:sldChg chg="addSp delSp modSp add mod">
        <pc:chgData name="Benjamin Herzberger" userId="3bec8798b78bcecb" providerId="LiveId" clId="{D8C5DB4E-0174-400D-9891-39AA70855FB1}" dt="2024-01-28T13:49:35.434" v="2534" actId="1076"/>
        <pc:sldMkLst>
          <pc:docMk/>
          <pc:sldMk cId="2971015308" sldId="261"/>
        </pc:sldMkLst>
        <pc:spChg chg="del mod">
          <ac:chgData name="Benjamin Herzberger" userId="3bec8798b78bcecb" providerId="LiveId" clId="{D8C5DB4E-0174-400D-9891-39AA70855FB1}" dt="2024-01-28T13:20:51.389" v="1955"/>
          <ac:spMkLst>
            <pc:docMk/>
            <pc:sldMk cId="2971015308" sldId="261"/>
            <ac:spMk id="6" creationId="{36C8300D-6FB9-D1B1-A955-48B4878E2DCB}"/>
          </ac:spMkLst>
        </pc:spChg>
        <pc:spChg chg="add mod">
          <ac:chgData name="Benjamin Herzberger" userId="3bec8798b78bcecb" providerId="LiveId" clId="{D8C5DB4E-0174-400D-9891-39AA70855FB1}" dt="2024-01-28T13:23:40.109" v="2022" actId="1076"/>
          <ac:spMkLst>
            <pc:docMk/>
            <pc:sldMk cId="2971015308" sldId="261"/>
            <ac:spMk id="7" creationId="{8D043948-B331-C0F3-10F5-47749E703593}"/>
          </ac:spMkLst>
        </pc:spChg>
        <pc:spChg chg="mod">
          <ac:chgData name="Benjamin Herzberger" userId="3bec8798b78bcecb" providerId="LiveId" clId="{D8C5DB4E-0174-400D-9891-39AA70855FB1}" dt="2024-01-28T13:39:59.919" v="2193" actId="255"/>
          <ac:spMkLst>
            <pc:docMk/>
            <pc:sldMk cId="2971015308" sldId="261"/>
            <ac:spMk id="8" creationId="{CA616F34-0D5C-D203-2CE7-87DB74897A09}"/>
          </ac:spMkLst>
        </pc:spChg>
        <pc:picChg chg="add mod">
          <ac:chgData name="Benjamin Herzberger" userId="3bec8798b78bcecb" providerId="LiveId" clId="{D8C5DB4E-0174-400D-9891-39AA70855FB1}" dt="2024-01-28T13:23:22.091" v="2021" actId="1076"/>
          <ac:picMkLst>
            <pc:docMk/>
            <pc:sldMk cId="2971015308" sldId="261"/>
            <ac:picMk id="3" creationId="{A52CA68C-247F-C99A-7191-3A88F5955CD5}"/>
          </ac:picMkLst>
        </pc:picChg>
        <pc:picChg chg="add del mod">
          <ac:chgData name="Benjamin Herzberger" userId="3bec8798b78bcecb" providerId="LiveId" clId="{D8C5DB4E-0174-400D-9891-39AA70855FB1}" dt="2024-01-28T13:49:14.395" v="2529" actId="478"/>
          <ac:picMkLst>
            <pc:docMk/>
            <pc:sldMk cId="2971015308" sldId="261"/>
            <ac:picMk id="5" creationId="{1BB4B75D-66B4-002C-E31F-538A28A93642}"/>
          </ac:picMkLst>
        </pc:picChg>
        <pc:picChg chg="add mod">
          <ac:chgData name="Benjamin Herzberger" userId="3bec8798b78bcecb" providerId="LiveId" clId="{D8C5DB4E-0174-400D-9891-39AA70855FB1}" dt="2024-01-28T13:49:35.434" v="2534" actId="1076"/>
          <ac:picMkLst>
            <pc:docMk/>
            <pc:sldMk cId="2971015308" sldId="261"/>
            <ac:picMk id="10" creationId="{2DF1A140-9731-3F29-9DF8-A75C464EA034}"/>
          </ac:picMkLst>
        </pc:picChg>
      </pc:sldChg>
      <pc:sldChg chg="addSp delSp modSp add mod">
        <pc:chgData name="Benjamin Herzberger" userId="3bec8798b78bcecb" providerId="LiveId" clId="{D8C5DB4E-0174-400D-9891-39AA70855FB1}" dt="2024-01-28T13:58:05.698" v="2585" actId="20577"/>
        <pc:sldMkLst>
          <pc:docMk/>
          <pc:sldMk cId="1072894450" sldId="262"/>
        </pc:sldMkLst>
        <pc:spChg chg="add del mod">
          <ac:chgData name="Benjamin Herzberger" userId="3bec8798b78bcecb" providerId="LiveId" clId="{D8C5DB4E-0174-400D-9891-39AA70855FB1}" dt="2024-01-28T13:28:44.637" v="2085" actId="478"/>
          <ac:spMkLst>
            <pc:docMk/>
            <pc:sldMk cId="1072894450" sldId="262"/>
            <ac:spMk id="3" creationId="{1C86EFB1-7A9D-E321-B8DB-91F4B15A1822}"/>
          </ac:spMkLst>
        </pc:spChg>
        <pc:spChg chg="mod">
          <ac:chgData name="Benjamin Herzberger" userId="3bec8798b78bcecb" providerId="LiveId" clId="{D8C5DB4E-0174-400D-9891-39AA70855FB1}" dt="2024-01-28T13:58:05.698" v="2585" actId="20577"/>
          <ac:spMkLst>
            <pc:docMk/>
            <pc:sldMk cId="1072894450" sldId="262"/>
            <ac:spMk id="8" creationId="{F2BE6BA5-E77C-F876-A8F7-53A9C65AD54D}"/>
          </ac:spMkLst>
        </pc:spChg>
        <pc:spChg chg="del">
          <ac:chgData name="Benjamin Herzberger" userId="3bec8798b78bcecb" providerId="LiveId" clId="{D8C5DB4E-0174-400D-9891-39AA70855FB1}" dt="2024-01-28T13:28:52.310" v="2091" actId="478"/>
          <ac:spMkLst>
            <pc:docMk/>
            <pc:sldMk cId="1072894450" sldId="262"/>
            <ac:spMk id="14" creationId="{1E5DC52E-5FA8-EDF4-E49A-23D96DE59176}"/>
          </ac:spMkLst>
        </pc:spChg>
        <pc:spChg chg="del mod">
          <ac:chgData name="Benjamin Herzberger" userId="3bec8798b78bcecb" providerId="LiveId" clId="{D8C5DB4E-0174-400D-9891-39AA70855FB1}" dt="2024-01-28T13:28:46.437" v="2087" actId="478"/>
          <ac:spMkLst>
            <pc:docMk/>
            <pc:sldMk cId="1072894450" sldId="262"/>
            <ac:spMk id="15" creationId="{477C41D1-DC6A-0CAE-01B0-E4518FBBF8FC}"/>
          </ac:spMkLst>
        </pc:spChg>
        <pc:spChg chg="del">
          <ac:chgData name="Benjamin Herzberger" userId="3bec8798b78bcecb" providerId="LiveId" clId="{D8C5DB4E-0174-400D-9891-39AA70855FB1}" dt="2024-01-28T13:28:49.070" v="2088" actId="478"/>
          <ac:spMkLst>
            <pc:docMk/>
            <pc:sldMk cId="1072894450" sldId="262"/>
            <ac:spMk id="16" creationId="{BD12F45B-6DC2-9E24-2CF8-4372E9D860BB}"/>
          </ac:spMkLst>
        </pc:spChg>
        <pc:spChg chg="del">
          <ac:chgData name="Benjamin Herzberger" userId="3bec8798b78bcecb" providerId="LiveId" clId="{D8C5DB4E-0174-400D-9891-39AA70855FB1}" dt="2024-01-28T13:28:55.865" v="2093" actId="478"/>
          <ac:spMkLst>
            <pc:docMk/>
            <pc:sldMk cId="1072894450" sldId="262"/>
            <ac:spMk id="17" creationId="{6D88BA9F-3B61-0847-D41D-457D5D2E25F1}"/>
          </ac:spMkLst>
        </pc:spChg>
        <pc:spChg chg="del">
          <ac:chgData name="Benjamin Herzberger" userId="3bec8798b78bcecb" providerId="LiveId" clId="{D8C5DB4E-0174-400D-9891-39AA70855FB1}" dt="2024-01-28T13:28:54.807" v="2092" actId="478"/>
          <ac:spMkLst>
            <pc:docMk/>
            <pc:sldMk cId="1072894450" sldId="262"/>
            <ac:spMk id="18" creationId="{AA7AC5A1-CDD5-7E35-A390-8A38ABD7D54A}"/>
          </ac:spMkLst>
        </pc:spChg>
        <pc:spChg chg="add mod">
          <ac:chgData name="Benjamin Herzberger" userId="3bec8798b78bcecb" providerId="LiveId" clId="{D8C5DB4E-0174-400D-9891-39AA70855FB1}" dt="2024-01-28T13:51:24.250" v="2544" actId="113"/>
          <ac:spMkLst>
            <pc:docMk/>
            <pc:sldMk cId="1072894450" sldId="262"/>
            <ac:spMk id="19" creationId="{F25F27F4-5D04-3B36-4319-D48FC525491E}"/>
          </ac:spMkLst>
        </pc:spChg>
        <pc:spChg chg="add mod">
          <ac:chgData name="Benjamin Herzberger" userId="3bec8798b78bcecb" providerId="LiveId" clId="{D8C5DB4E-0174-400D-9891-39AA70855FB1}" dt="2024-01-28T13:45:43.873" v="2408" actId="404"/>
          <ac:spMkLst>
            <pc:docMk/>
            <pc:sldMk cId="1072894450" sldId="262"/>
            <ac:spMk id="20" creationId="{F0CBFF3C-7AD1-C61E-47DB-9935DF950A3B}"/>
          </ac:spMkLst>
        </pc:spChg>
        <pc:spChg chg="add mod">
          <ac:chgData name="Benjamin Herzberger" userId="3bec8798b78bcecb" providerId="LiveId" clId="{D8C5DB4E-0174-400D-9891-39AA70855FB1}" dt="2024-01-28T13:51:40.851" v="2547" actId="2711"/>
          <ac:spMkLst>
            <pc:docMk/>
            <pc:sldMk cId="1072894450" sldId="262"/>
            <ac:spMk id="21" creationId="{A1AC27F4-045C-1EE6-CFE6-6256DD4532C3}"/>
          </ac:spMkLst>
        </pc:spChg>
        <pc:spChg chg="add del mod">
          <ac:chgData name="Benjamin Herzberger" userId="3bec8798b78bcecb" providerId="LiveId" clId="{D8C5DB4E-0174-400D-9891-39AA70855FB1}" dt="2024-01-28T13:46:42.720" v="2411"/>
          <ac:spMkLst>
            <pc:docMk/>
            <pc:sldMk cId="1072894450" sldId="262"/>
            <ac:spMk id="22" creationId="{D78C41C9-BB20-5757-C13C-FFBB52D9B14E}"/>
          </ac:spMkLst>
        </pc:spChg>
        <pc:spChg chg="add mod">
          <ac:chgData name="Benjamin Herzberger" userId="3bec8798b78bcecb" providerId="LiveId" clId="{D8C5DB4E-0174-400D-9891-39AA70855FB1}" dt="2024-01-28T13:54:09.380" v="2569" actId="1076"/>
          <ac:spMkLst>
            <pc:docMk/>
            <pc:sldMk cId="1072894450" sldId="262"/>
            <ac:spMk id="23" creationId="{430F82DF-C9E6-2D7F-164B-4A181FF39215}"/>
          </ac:spMkLst>
        </pc:spChg>
        <pc:picChg chg="add del mod">
          <ac:chgData name="Benjamin Herzberger" userId="3bec8798b78bcecb" providerId="LiveId" clId="{D8C5DB4E-0174-400D-9891-39AA70855FB1}" dt="2024-01-28T13:29:47.594" v="2098" actId="478"/>
          <ac:picMkLst>
            <pc:docMk/>
            <pc:sldMk cId="1072894450" sldId="262"/>
            <ac:picMk id="5" creationId="{BB20D0B0-CFED-4A8E-1876-A29126B74B44}"/>
          </ac:picMkLst>
        </pc:picChg>
        <pc:picChg chg="add mod">
          <ac:chgData name="Benjamin Herzberger" userId="3bec8798b78bcecb" providerId="LiveId" clId="{D8C5DB4E-0174-400D-9891-39AA70855FB1}" dt="2024-01-28T13:45:33.421" v="2406" actId="1076"/>
          <ac:picMkLst>
            <pc:docMk/>
            <pc:sldMk cId="1072894450" sldId="262"/>
            <ac:picMk id="7" creationId="{54726F96-B733-8005-F2A4-9AD9C1FFE0A5}"/>
          </ac:picMkLst>
        </pc:picChg>
        <pc:picChg chg="del">
          <ac:chgData name="Benjamin Herzberger" userId="3bec8798b78bcecb" providerId="LiveId" clId="{D8C5DB4E-0174-400D-9891-39AA70855FB1}" dt="2024-01-28T13:26:04.929" v="2034" actId="478"/>
          <ac:picMkLst>
            <pc:docMk/>
            <pc:sldMk cId="1072894450" sldId="262"/>
            <ac:picMk id="9" creationId="{EA0EE215-17EF-A821-4492-66CB3692C4EB}"/>
          </ac:picMkLst>
        </pc:picChg>
        <pc:picChg chg="del">
          <ac:chgData name="Benjamin Herzberger" userId="3bec8798b78bcecb" providerId="LiveId" clId="{D8C5DB4E-0174-400D-9891-39AA70855FB1}" dt="2024-01-28T13:26:05.651" v="2035" actId="478"/>
          <ac:picMkLst>
            <pc:docMk/>
            <pc:sldMk cId="1072894450" sldId="262"/>
            <ac:picMk id="11" creationId="{BF8A1B51-5C3D-6C12-81B5-D5BA6D1C0EED}"/>
          </ac:picMkLst>
        </pc:picChg>
        <pc:picChg chg="add mod">
          <ac:chgData name="Benjamin Herzberger" userId="3bec8798b78bcecb" providerId="LiveId" clId="{D8C5DB4E-0174-400D-9891-39AA70855FB1}" dt="2024-01-28T13:53:54.104" v="2565" actId="1076"/>
          <ac:picMkLst>
            <pc:docMk/>
            <pc:sldMk cId="1072894450" sldId="262"/>
            <ac:picMk id="12" creationId="{55E73239-2D95-6B25-B4D3-356188AFAD56}"/>
          </ac:picMkLst>
        </pc:picChg>
        <pc:picChg chg="del mod">
          <ac:chgData name="Benjamin Herzberger" userId="3bec8798b78bcecb" providerId="LiveId" clId="{D8C5DB4E-0174-400D-9891-39AA70855FB1}" dt="2024-01-28T13:28:49.992" v="2090" actId="478"/>
          <ac:picMkLst>
            <pc:docMk/>
            <pc:sldMk cId="1072894450" sldId="262"/>
            <ac:picMk id="13" creationId="{BFF6B504-CF12-D4FA-B986-187B077D8A14}"/>
          </ac:picMkLst>
        </pc:picChg>
      </pc:sldChg>
      <pc:sldChg chg="addSp delSp modSp add mod">
        <pc:chgData name="Benjamin Herzberger" userId="3bec8798b78bcecb" providerId="LiveId" clId="{D8C5DB4E-0174-400D-9891-39AA70855FB1}" dt="2024-01-28T14:01:36.920" v="2693"/>
        <pc:sldMkLst>
          <pc:docMk/>
          <pc:sldMk cId="2703847454" sldId="263"/>
        </pc:sldMkLst>
        <pc:picChg chg="add mod">
          <ac:chgData name="Benjamin Herzberger" userId="3bec8798b78bcecb" providerId="LiveId" clId="{D8C5DB4E-0174-400D-9891-39AA70855FB1}" dt="2024-01-28T14:01:36.920" v="2693"/>
          <ac:picMkLst>
            <pc:docMk/>
            <pc:sldMk cId="2703847454" sldId="263"/>
            <ac:picMk id="3" creationId="{563D1AF1-1033-63DF-0268-E794810A4FED}"/>
          </ac:picMkLst>
        </pc:picChg>
        <pc:picChg chg="add mod">
          <ac:chgData name="Benjamin Herzberger" userId="3bec8798b78bcecb" providerId="LiveId" clId="{D8C5DB4E-0174-400D-9891-39AA70855FB1}" dt="2024-01-28T14:01:36.920" v="2693"/>
          <ac:picMkLst>
            <pc:docMk/>
            <pc:sldMk cId="2703847454" sldId="263"/>
            <ac:picMk id="6" creationId="{13A3C677-A268-43B2-0FFF-90F5DAD0E6BE}"/>
          </ac:picMkLst>
        </pc:picChg>
        <pc:picChg chg="add mod">
          <ac:chgData name="Benjamin Herzberger" userId="3bec8798b78bcecb" providerId="LiveId" clId="{D8C5DB4E-0174-400D-9891-39AA70855FB1}" dt="2024-01-28T14:01:36.920" v="2693"/>
          <ac:picMkLst>
            <pc:docMk/>
            <pc:sldMk cId="2703847454" sldId="263"/>
            <ac:picMk id="9" creationId="{146A526D-505A-DA04-5FB6-E8AFF6E69752}"/>
          </ac:picMkLst>
        </pc:picChg>
        <pc:picChg chg="del">
          <ac:chgData name="Benjamin Herzberger" userId="3bec8798b78bcecb" providerId="LiveId" clId="{D8C5DB4E-0174-400D-9891-39AA70855FB1}" dt="2024-01-28T14:01:36.299" v="2692" actId="478"/>
          <ac:picMkLst>
            <pc:docMk/>
            <pc:sldMk cId="2703847454" sldId="263"/>
            <ac:picMk id="11" creationId="{E28712E3-85A3-C9FC-7184-42EC31B1C616}"/>
          </ac:picMkLst>
        </pc:picChg>
      </pc:sldChg>
      <pc:sldChg chg="delSp modSp add mod">
        <pc:chgData name="Benjamin Herzberger" userId="3bec8798b78bcecb" providerId="LiveId" clId="{D8C5DB4E-0174-400D-9891-39AA70855FB1}" dt="2024-01-28T14:07:33.876" v="2743" actId="20577"/>
        <pc:sldMkLst>
          <pc:docMk/>
          <pc:sldMk cId="189191566" sldId="264"/>
        </pc:sldMkLst>
        <pc:spChg chg="mod">
          <ac:chgData name="Benjamin Herzberger" userId="3bec8798b78bcecb" providerId="LiveId" clId="{D8C5DB4E-0174-400D-9891-39AA70855FB1}" dt="2024-01-28T14:07:33.876" v="2743" actId="20577"/>
          <ac:spMkLst>
            <pc:docMk/>
            <pc:sldMk cId="189191566" sldId="264"/>
            <ac:spMk id="7" creationId="{751DBF00-AC1E-C92A-8CFE-C29C11622433}"/>
          </ac:spMkLst>
        </pc:spChg>
        <pc:spChg chg="del">
          <ac:chgData name="Benjamin Herzberger" userId="3bec8798b78bcecb" providerId="LiveId" clId="{D8C5DB4E-0174-400D-9891-39AA70855FB1}" dt="2024-01-28T14:07:30.050" v="2735" actId="478"/>
          <ac:spMkLst>
            <pc:docMk/>
            <pc:sldMk cId="189191566" sldId="264"/>
            <ac:spMk id="12" creationId="{ED935BBD-4009-FD29-E7D9-8F32102588B0}"/>
          </ac:spMkLst>
        </pc:spChg>
        <pc:picChg chg="del">
          <ac:chgData name="Benjamin Herzberger" userId="3bec8798b78bcecb" providerId="LiveId" clId="{D8C5DB4E-0174-400D-9891-39AA70855FB1}" dt="2024-01-28T14:07:27.306" v="2732" actId="478"/>
          <ac:picMkLst>
            <pc:docMk/>
            <pc:sldMk cId="189191566" sldId="264"/>
            <ac:picMk id="3" creationId="{563D1AF1-1033-63DF-0268-E794810A4FED}"/>
          </ac:picMkLst>
        </pc:picChg>
        <pc:picChg chg="del">
          <ac:chgData name="Benjamin Herzberger" userId="3bec8798b78bcecb" providerId="LiveId" clId="{D8C5DB4E-0174-400D-9891-39AA70855FB1}" dt="2024-01-28T14:07:27.687" v="2733" actId="478"/>
          <ac:picMkLst>
            <pc:docMk/>
            <pc:sldMk cId="189191566" sldId="264"/>
            <ac:picMk id="6" creationId="{13A3C677-A268-43B2-0FFF-90F5DAD0E6BE}"/>
          </ac:picMkLst>
        </pc:picChg>
        <pc:picChg chg="del">
          <ac:chgData name="Benjamin Herzberger" userId="3bec8798b78bcecb" providerId="LiveId" clId="{D8C5DB4E-0174-400D-9891-39AA70855FB1}" dt="2024-01-28T14:07:28.575" v="2734" actId="478"/>
          <ac:picMkLst>
            <pc:docMk/>
            <pc:sldMk cId="189191566" sldId="264"/>
            <ac:picMk id="9" creationId="{146A526D-505A-DA04-5FB6-E8AFF6E69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7A4587-72F8-ADD5-B72A-A81A468AB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0DF24C-B3E9-977A-DF90-4F6F21B9C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B44B4-61D9-44FD-9F9D-40543DD8A042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0555C-5D7E-D40C-218E-B0EAD2A577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3F2E79-A409-5FC8-C977-AABD53AFD0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D964E-C0D5-4925-AE3B-4EEE0EE47E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07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D2E14-E872-4FED-9D9D-4703FB727619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B91-00A0-42D4-A185-04956298C7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77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9E4B3-6D44-C514-4882-4E6ECAE6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B8897A-F4DD-B60D-9CB0-151A43BDB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5D9AA-7D13-BAC6-F595-CA657629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0221-5632-43C1-9F08-A789EB9640F0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DCE47-2F60-F96A-5551-FEE2A1A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CF0F6C-B278-D49A-3872-0F518450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29B8B-DC84-3997-A347-F54FB832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7BEC66-DF6C-E67B-76F9-6F8492BC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16BC5-E0C8-D135-EF1E-97100688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84-7B80-4A5E-9A1C-6FB1060CD2D0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F6CDE-8B44-3357-746F-331F9193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7B638-12A1-E9D7-60F6-CC8D168F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50522E-1346-BF6C-C019-CA153E7DC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1EF2C-BF3B-5144-9291-272C3C0C0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FFB28-48F3-BA1D-090C-1761CBC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24CF-D3FA-4145-8BEC-0FF1CC384B86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2557F-E8C8-2D83-F34E-28C0A774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C46E6-F073-37FB-DAA9-39DC1868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A5D8-BA32-17F0-A80E-07F0E6D0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06963-6E9C-E384-77CF-F3D6DC06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28DA0-8254-1BA4-65C2-6260D09A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8A7A-78AE-44D5-8DAA-123704FBACCB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3C595-99F3-0A8F-EDAD-CAAA083F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D5BD-9D87-CE9C-ACD4-E02C63D0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862D2-9B18-FADA-07D3-B918603A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2B8B7-EA2D-5D3C-94FE-9A4DDE41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CA53F-547C-44BF-9C92-47BD5F4F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CA4-4924-4928-B03F-DF2822E37B1A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F83DC-129C-6431-38E2-87C77B8E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59415-4D20-1B42-E6FE-728F5F52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C2BFC-4D8F-8AB6-5EAD-4FC1473F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E43AE-26E0-C76B-2545-BA9EB7E0E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5A01E6-54E7-CBF0-6818-82F781CA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1B44D-3A80-00D4-0A8F-5D208F0C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6F1-59CD-4606-AB40-4D2BB43AA4B0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87F846-681C-65B4-C9DB-CE3EB8B9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AD458-7119-E5DC-9BB6-0597C9D9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8CFF-0542-F7B3-9D4A-6C99C3A9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3F40C-B1DB-EF7E-6DBB-F781A265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F9FF47-D9EA-515D-395B-D061E809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7B4B12-0EE4-7639-7396-FE8F3D712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E80012-40D5-F0C2-39F4-BC89D60A4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700726-0261-1E52-42FE-E662AA27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C06D-B65F-4A09-983C-C45296990354}" type="datetime1">
              <a:rPr lang="en-US" smtClean="0"/>
              <a:t>1/28/2024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5266B0-56DF-497E-E0A7-123C08D8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8E3F71-24E1-3D21-9E15-3BE93037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D211F-852E-469B-DB32-4829824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E86BA1-C220-8252-8603-53EA733E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3C2-8788-4F70-98CF-DDDA0FEC59E0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6CDBC0-B951-AB4F-589F-E31517FF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51402D-985F-5D70-2543-5E6C2F47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AEAB57-C65C-2B67-C475-8F4A7116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39B-0974-429F-A782-12A2F9661C8E}" type="datetime1">
              <a:rPr lang="en-US" smtClean="0"/>
              <a:t>1/28/2024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55A0B4-CABB-59A7-AC8B-CD41AA7D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A44E30-B4F8-0A34-4799-2E058A85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5BFE8-A9E4-B5EC-DC0F-9F49CEE9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C2C15-E183-8955-16C4-328394AE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672BC-B56F-06A0-4E81-B7A939B1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380E0-B0EF-C22A-ADB8-A0F3222A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49CB-531D-4487-9638-91757C21E7EB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28403-C402-10F7-7DDD-3FAF821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395DC7-268E-270E-F3E4-389969A1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4037-8003-AEE3-0C3B-0693842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0182E8-9830-240C-4318-884A56233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63787E-A9DD-5094-4DE7-C253F578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33478-BA45-5AE8-6CCC-013ACAA6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63B-2D60-4807-B83C-32ADE9FA200B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6AC59-BAD4-373B-1F62-651E1B1D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0AF3A-305F-DCCF-4E8D-DF88BCBC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6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CA0FE0-1501-54DD-262E-ED11E1C6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BD72CA-67EA-8EF0-500F-7BC81A41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610995-BD69-C813-DFDC-085ACB63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10E4-4BB1-45B4-898C-DCA66D0B787C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D8FE4-7810-7437-997F-3C3E5D16C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28166-BB0A-2016-26E5-82220BB4A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D3747-4979-7B6B-B5A2-4E2E8C080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000" dirty="0">
                <a:latin typeface="Palatino Linotype" panose="02040502050505030304" pitchFamily="18" charset="0"/>
              </a:rPr>
            </a:br>
            <a:r>
              <a:rPr lang="en-US" sz="4000" b="1" dirty="0">
                <a:latin typeface="Palatino Linotype" panose="02040502050505030304" pitchFamily="18" charset="0"/>
              </a:rPr>
              <a:t>DS405 </a:t>
            </a:r>
            <a:r>
              <a:rPr lang="en-US" sz="4000" b="1" i="0" u="none" strike="noStrike" baseline="0" dirty="0">
                <a:latin typeface="Palatino Linotype" panose="02040502050505030304" pitchFamily="18" charset="0"/>
              </a:rPr>
              <a:t>Mini project: Leveraging Machine Learning for</a:t>
            </a:r>
            <a:br>
              <a:rPr lang="en-US" sz="4000" b="1" i="0" u="none" strike="noStrike" baseline="0" dirty="0">
                <a:latin typeface="Palatino Linotype" panose="02040502050505030304" pitchFamily="18" charset="0"/>
              </a:rPr>
            </a:br>
            <a:r>
              <a:rPr lang="en-US" sz="4000" b="1" i="0" u="none" strike="noStrike" baseline="0" dirty="0">
                <a:latin typeface="Palatino Linotype" panose="02040502050505030304" pitchFamily="18" charset="0"/>
              </a:rPr>
              <a:t>Revenue Optimization via Strategic Couponing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75FEE-739C-1E66-2C69-7E773775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Sahra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 Pfeifer, Benjamin Herzberger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Winter term 2023/2024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Eberhard Karls Universität Tübingen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School of Business and Economics</a:t>
            </a:r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C8300D-6FB9-D1B1-A955-48B4878E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644"/>
            <a:ext cx="10515600" cy="4351338"/>
          </a:xfrm>
        </p:spPr>
        <p:txBody>
          <a:bodyPr>
            <a:noAutofit/>
          </a:bodyPr>
          <a:lstStyle/>
          <a:p>
            <a:r>
              <a:rPr lang="de-DE" sz="2200" dirty="0" err="1">
                <a:latin typeface="Palatino Linotype" panose="02040502050505030304" pitchFamily="18" charset="0"/>
              </a:rPr>
              <a:t>Get</a:t>
            </a:r>
            <a:r>
              <a:rPr lang="de-DE" sz="2200" dirty="0">
                <a:latin typeface="Palatino Linotype" panose="02040502050505030304" pitchFamily="18" charset="0"/>
              </a:rPr>
              <a:t> an </a:t>
            </a:r>
            <a:r>
              <a:rPr lang="de-DE" sz="2200" dirty="0" err="1">
                <a:latin typeface="Palatino Linotype" panose="02040502050505030304" pitchFamily="18" charset="0"/>
              </a:rPr>
              <a:t>overview</a:t>
            </a:r>
            <a:r>
              <a:rPr lang="de-DE" sz="2200" dirty="0">
                <a:latin typeface="Palatino Linotype" panose="02040502050505030304" pitchFamily="18" charset="0"/>
              </a:rPr>
              <a:t> of </a:t>
            </a:r>
            <a:r>
              <a:rPr lang="de-DE" sz="2200" dirty="0" err="1">
                <a:latin typeface="Palatino Linotype" panose="02040502050505030304" pitchFamily="18" charset="0"/>
              </a:rPr>
              <a:t>the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data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Missing</a:t>
            </a:r>
            <a:r>
              <a:rPr lang="de-DE" sz="2000" dirty="0">
                <a:latin typeface="Palatino Linotype" panose="02040502050505030304" pitchFamily="18" charset="0"/>
              </a:rPr>
              <a:t> values (e.g. </a:t>
            </a:r>
            <a:r>
              <a:rPr lang="de-DE" sz="2000" dirty="0" err="1">
                <a:latin typeface="Palatino Linotype" panose="02040502050505030304" pitchFamily="18" charset="0"/>
              </a:rPr>
              <a:t>advertisingdatacode</a:t>
            </a:r>
            <a:r>
              <a:rPr lang="de-DE" sz="2000" dirty="0">
                <a:latin typeface="Palatino Linotype" panose="02040502050505030304" pitchFamily="18" charset="0"/>
              </a:rPr>
              <a:t>)</a:t>
            </a: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Outliers</a:t>
            </a:r>
            <a:r>
              <a:rPr lang="de-DE" sz="2000" dirty="0">
                <a:latin typeface="Palatino Linotype" panose="02040502050505030304" pitchFamily="18" charset="0"/>
              </a:rPr>
              <a:t>	</a:t>
            </a: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Visualization</a:t>
            </a:r>
            <a:r>
              <a:rPr lang="de-DE" sz="2000" dirty="0">
                <a:latin typeface="Palatino Linotype" panose="02040502050505030304" pitchFamily="18" charset="0"/>
              </a:rPr>
              <a:t> of feature </a:t>
            </a:r>
            <a:r>
              <a:rPr lang="de-DE" sz="2000" dirty="0" err="1">
                <a:latin typeface="Palatino Linotype" panose="02040502050505030304" pitchFamily="18" charset="0"/>
              </a:rPr>
              <a:t>distribution</a:t>
            </a:r>
            <a:endParaRPr lang="de-DE" sz="2000" dirty="0">
              <a:latin typeface="Palatino Linotype" panose="02040502050505030304" pitchFamily="18" charset="0"/>
            </a:endParaRPr>
          </a:p>
          <a:p>
            <a:r>
              <a:rPr lang="de-DE" sz="2200" dirty="0">
                <a:latin typeface="Palatino Linotype" panose="02040502050505030304" pitchFamily="18" charset="0"/>
              </a:rPr>
              <a:t>Delete/</a:t>
            </a:r>
            <a:r>
              <a:rPr lang="de-DE" sz="2200" dirty="0" err="1">
                <a:latin typeface="Palatino Linotype" panose="02040502050505030304" pitchFamily="18" charset="0"/>
              </a:rPr>
              <a:t>modify</a:t>
            </a:r>
            <a:r>
              <a:rPr lang="de-DE" sz="2200" dirty="0">
                <a:latin typeface="Palatino Linotype" panose="02040502050505030304" pitchFamily="18" charset="0"/>
              </a:rPr>
              <a:t>/</a:t>
            </a:r>
            <a:r>
              <a:rPr lang="de-DE" sz="2200" dirty="0" err="1">
                <a:latin typeface="Palatino Linotype" panose="02040502050505030304" pitchFamily="18" charset="0"/>
              </a:rPr>
              <a:t>add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features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Delete: </a:t>
            </a:r>
            <a:r>
              <a:rPr lang="de-DE" sz="2000" dirty="0" err="1">
                <a:latin typeface="Palatino Linotype" panose="02040502050505030304" pitchFamily="18" charset="0"/>
              </a:rPr>
              <a:t>Customernumber</a:t>
            </a:r>
            <a:r>
              <a:rPr lang="de-DE" sz="2000" dirty="0">
                <a:latin typeface="Palatino Linotype" panose="02040502050505030304" pitchFamily="18" charset="0"/>
              </a:rPr>
              <a:t>, Date, </a:t>
            </a:r>
            <a:r>
              <a:rPr lang="de-DE" sz="2000" dirty="0" err="1">
                <a:latin typeface="Palatino Linotype" panose="02040502050505030304" pitchFamily="18" charset="0"/>
              </a:rPr>
              <a:t>Datecreated</a:t>
            </a:r>
            <a:r>
              <a:rPr lang="de-DE" sz="2000" dirty="0">
                <a:latin typeface="Palatino Linotype" panose="02040502050505030304" pitchFamily="18" charset="0"/>
              </a:rPr>
              <a:t>, … </a:t>
            </a: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Modify: </a:t>
            </a:r>
            <a:r>
              <a:rPr lang="de-DE" sz="2000" dirty="0" err="1">
                <a:latin typeface="Palatino Linotype" panose="02040502050505030304" pitchFamily="18" charset="0"/>
              </a:rPr>
              <a:t>Preprocessing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pipelines</a:t>
            </a:r>
            <a:r>
              <a:rPr lang="de-DE" sz="2000" dirty="0">
                <a:latin typeface="Palatino Linotype" panose="02040502050505030304" pitchFamily="18" charset="0"/>
              </a:rPr>
              <a:t>: </a:t>
            </a:r>
            <a:r>
              <a:rPr lang="de-DE" sz="2000" dirty="0" err="1">
                <a:latin typeface="Palatino Linotype" panose="02040502050505030304" pitchFamily="18" charset="0"/>
              </a:rPr>
              <a:t>OrdinalEncoder</a:t>
            </a:r>
            <a:r>
              <a:rPr lang="de-DE" sz="2000" dirty="0">
                <a:latin typeface="Palatino Linotype" panose="02040502050505030304" pitchFamily="18" charset="0"/>
              </a:rPr>
              <a:t>(), </a:t>
            </a:r>
            <a:r>
              <a:rPr lang="de-DE" sz="2000" dirty="0" err="1">
                <a:latin typeface="Palatino Linotype" panose="02040502050505030304" pitchFamily="18" charset="0"/>
              </a:rPr>
              <a:t>MinMaxScaler</a:t>
            </a:r>
            <a:r>
              <a:rPr lang="de-DE" sz="2000" dirty="0">
                <a:latin typeface="Palatino Linotype" panose="02040502050505030304" pitchFamily="18" charset="0"/>
              </a:rPr>
              <a:t>()</a:t>
            </a: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Add: </a:t>
            </a:r>
            <a:r>
              <a:rPr lang="de-DE" sz="2000" dirty="0" err="1">
                <a:latin typeface="Palatino Linotype" panose="02040502050505030304" pitchFamily="18" charset="0"/>
              </a:rPr>
              <a:t>Delivery</a:t>
            </a:r>
            <a:r>
              <a:rPr lang="de-DE" sz="2000" dirty="0">
                <a:latin typeface="Palatino Linotype" panose="02040502050505030304" pitchFamily="18" charset="0"/>
              </a:rPr>
              <a:t> Delay</a:t>
            </a:r>
          </a:p>
          <a:p>
            <a:r>
              <a:rPr lang="de-DE" sz="2200" dirty="0" err="1">
                <a:latin typeface="Palatino Linotype" panose="02040502050505030304" pitchFamily="18" charset="0"/>
              </a:rPr>
              <a:t>Estimation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process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Models </a:t>
            </a:r>
            <a:r>
              <a:rPr lang="de-DE" sz="2000" dirty="0" err="1">
                <a:latin typeface="Palatino Linotype" panose="02040502050505030304" pitchFamily="18" charset="0"/>
              </a:rPr>
              <a:t>used</a:t>
            </a:r>
            <a:r>
              <a:rPr lang="de-DE" sz="2000" dirty="0">
                <a:latin typeface="Palatino Linotype" panose="02040502050505030304" pitchFamily="18" charset="0"/>
              </a:rPr>
              <a:t>: </a:t>
            </a:r>
            <a:r>
              <a:rPr lang="de-DE" sz="2000" dirty="0" err="1">
                <a:latin typeface="Palatino Linotype" panose="02040502050505030304" pitchFamily="18" charset="0"/>
              </a:rPr>
              <a:t>RandomForest</a:t>
            </a:r>
            <a:r>
              <a:rPr lang="de-DE" sz="2000" dirty="0">
                <a:latin typeface="Palatino Linotype" panose="02040502050505030304" pitchFamily="18" charset="0"/>
              </a:rPr>
              <a:t>, </a:t>
            </a:r>
            <a:r>
              <a:rPr lang="de-DE" sz="2000" dirty="0" err="1">
                <a:latin typeface="Palatino Linotype" panose="02040502050505030304" pitchFamily="18" charset="0"/>
              </a:rPr>
              <a:t>AdaBoost</a:t>
            </a:r>
            <a:r>
              <a:rPr lang="de-DE" sz="2000" dirty="0">
                <a:latin typeface="Palatino Linotype" panose="02040502050505030304" pitchFamily="18" charset="0"/>
              </a:rPr>
              <a:t>, </a:t>
            </a:r>
            <a:r>
              <a:rPr lang="de-DE" sz="2000" dirty="0" err="1">
                <a:latin typeface="Palatino Linotype" panose="02040502050505030304" pitchFamily="18" charset="0"/>
              </a:rPr>
              <a:t>XGBoost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First </a:t>
            </a:r>
            <a:r>
              <a:rPr lang="de-DE" sz="2000" dirty="0" err="1">
                <a:latin typeface="Palatino Linotype" panose="02040502050505030304" pitchFamily="18" charset="0"/>
              </a:rPr>
              <a:t>RandomizedSearchCV</a:t>
            </a:r>
            <a:r>
              <a:rPr lang="de-DE" sz="2000" dirty="0">
                <a:latin typeface="Palatino Linotype" panose="02040502050505030304" pitchFamily="18" charset="0"/>
              </a:rPr>
              <a:t>() </a:t>
            </a:r>
            <a:r>
              <a:rPr lang="de-DE" sz="2000" dirty="0" err="1">
                <a:latin typeface="Palatino Linotype" panose="02040502050505030304" pitchFamily="18" charset="0"/>
              </a:rPr>
              <a:t>with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broad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parameter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space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Second </a:t>
            </a:r>
            <a:r>
              <a:rPr lang="de-DE" sz="2000" dirty="0" err="1">
                <a:latin typeface="Palatino Linotype" panose="02040502050505030304" pitchFamily="18" charset="0"/>
              </a:rPr>
              <a:t>RandomizedSearchCV</a:t>
            </a:r>
            <a:r>
              <a:rPr lang="de-DE" sz="2000" dirty="0">
                <a:latin typeface="Palatino Linotype" panose="02040502050505030304" pitchFamily="18" charset="0"/>
              </a:rPr>
              <a:t>() </a:t>
            </a:r>
            <a:r>
              <a:rPr lang="de-DE" sz="2000" dirty="0" err="1">
                <a:latin typeface="Palatino Linotype" panose="02040502050505030304" pitchFamily="18" charset="0"/>
              </a:rPr>
              <a:t>around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best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parameters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Compute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expected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revenue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Select best-</a:t>
            </a:r>
            <a:r>
              <a:rPr lang="de-DE" sz="2000" dirty="0" err="1">
                <a:latin typeface="Palatino Linotype" panose="02040502050505030304" pitchFamily="18" charset="0"/>
              </a:rPr>
              <a:t>performing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model</a:t>
            </a:r>
            <a:r>
              <a:rPr lang="de-DE" sz="2000" dirty="0">
                <a:latin typeface="Palatino Linotype" panose="02040502050505030304" pitchFamily="18" charset="0"/>
              </a:rPr>
              <a:t>: </a:t>
            </a:r>
            <a:r>
              <a:rPr lang="de-DE" sz="2000" dirty="0" err="1">
                <a:latin typeface="Palatino Linotype" panose="02040502050505030304" pitchFamily="18" charset="0"/>
              </a:rPr>
              <a:t>RandomForest</a:t>
            </a:r>
            <a:endParaRPr lang="de-DE" sz="2000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endParaRPr lang="de-DE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200" dirty="0">
              <a:latin typeface="Palatino Linotype" panose="02040502050505030304" pitchFamily="18" charset="0"/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A616F34-0D5C-D203-2CE7-87DB7489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General </a:t>
            </a:r>
            <a:r>
              <a:rPr lang="de-DE" sz="3600" dirty="0" err="1">
                <a:latin typeface="Palatino Linotype" panose="02040502050505030304" pitchFamily="18" charset="0"/>
              </a:rPr>
              <a:t>approach</a:t>
            </a:r>
            <a:r>
              <a:rPr lang="de-DE" sz="3600" dirty="0">
                <a:latin typeface="Palatino Linotype" panose="02040502050505030304" pitchFamily="18" charset="0"/>
              </a:rPr>
              <a:t> of </a:t>
            </a:r>
            <a:r>
              <a:rPr lang="de-DE" sz="3600" dirty="0" err="1">
                <a:latin typeface="Palatino Linotype" panose="02040502050505030304" pitchFamily="18" charset="0"/>
              </a:rPr>
              <a:t>the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estimation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A52CA68C-247F-C99A-7191-3A88F5955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29634"/>
            <a:ext cx="5801783" cy="4351338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CA616F34-0D5C-D203-2CE7-87DB7489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 	</a:t>
            </a:r>
            <a:r>
              <a:rPr lang="de-DE" sz="3600" dirty="0" err="1">
                <a:latin typeface="Palatino Linotype" panose="02040502050505030304" pitchFamily="18" charset="0"/>
              </a:rPr>
              <a:t>Visualization</a:t>
            </a:r>
            <a:r>
              <a:rPr lang="de-DE" sz="3600" dirty="0">
                <a:latin typeface="Palatino Linotype" panose="02040502050505030304" pitchFamily="18" charset="0"/>
              </a:rPr>
              <a:t> of feature </a:t>
            </a:r>
            <a:r>
              <a:rPr lang="de-DE" sz="3600" dirty="0" err="1">
                <a:latin typeface="Palatino Linotype" panose="02040502050505030304" pitchFamily="18" charset="0"/>
              </a:rPr>
              <a:t>distribution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043948-B331-C0F3-10F5-47749E703593}"/>
              </a:ext>
            </a:extLst>
          </p:cNvPr>
          <p:cNvSpPr txBox="1"/>
          <p:nvPr/>
        </p:nvSpPr>
        <p:spPr>
          <a:xfrm>
            <a:off x="1041400" y="1389772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Distribution of </a:t>
            </a:r>
            <a:r>
              <a:rPr lang="de-DE" dirty="0" err="1">
                <a:latin typeface="Palatino Linotype" panose="02040502050505030304" pitchFamily="18" charset="0"/>
              </a:rPr>
              <a:t>target</a:t>
            </a:r>
            <a:r>
              <a:rPr lang="de-DE" dirty="0">
                <a:latin typeface="Palatino Linotype" panose="02040502050505030304" pitchFamily="18" charset="0"/>
              </a:rPr>
              <a:t> variable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DF1A140-9731-3F29-9DF8-A75C464EA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2" y="3049192"/>
            <a:ext cx="4013200" cy="28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1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F8A1B51-5C3D-6C12-81B5-D5BA6D1C0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292" y="3047438"/>
            <a:ext cx="6306430" cy="857370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F2BE6BA5-E77C-F876-A8F7-53A9C65A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435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Best </a:t>
            </a:r>
            <a:r>
              <a:rPr lang="de-DE" sz="3600" dirty="0" err="1">
                <a:latin typeface="Palatino Linotype" panose="02040502050505030304" pitchFamily="18" charset="0"/>
              </a:rPr>
              <a:t>performing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: Random Forest 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0EE215-17EF-A821-4492-66CB3692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90" y="1540596"/>
            <a:ext cx="3658111" cy="9812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FF6B504-CF12-D4FA-B986-187B077D8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90" y="4274140"/>
            <a:ext cx="4862839" cy="215719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E5DC52E-5FA8-EDF4-E49A-23D96DE59176}"/>
              </a:ext>
            </a:extLst>
          </p:cNvPr>
          <p:cNvSpPr txBox="1"/>
          <p:nvPr/>
        </p:nvSpPr>
        <p:spPr>
          <a:xfrm>
            <a:off x="1067419" y="1140897"/>
            <a:ext cx="38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Best </a:t>
            </a:r>
            <a:r>
              <a:rPr lang="de-DE" dirty="0" err="1">
                <a:latin typeface="Palatino Linotype" panose="02040502050505030304" pitchFamily="18" charset="0"/>
              </a:rPr>
              <a:t>performing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hyperparameters</a:t>
            </a:r>
            <a:r>
              <a:rPr lang="de-DE" dirty="0">
                <a:latin typeface="Palatino Linotype" panose="02040502050505030304" pitchFamily="18" charset="0"/>
              </a:rPr>
              <a:t>: 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7C41D1-DC6A-0CAE-01B0-E4518FBBF8FC}"/>
              </a:ext>
            </a:extLst>
          </p:cNvPr>
          <p:cNvSpPr txBox="1"/>
          <p:nvPr/>
        </p:nvSpPr>
        <p:spPr>
          <a:xfrm>
            <a:off x="1067419" y="2667774"/>
            <a:ext cx="3916218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Performance of </a:t>
            </a:r>
            <a:r>
              <a:rPr lang="de-DE" dirty="0" err="1">
                <a:latin typeface="Palatino Linotype" panose="02040502050505030304" pitchFamily="18" charset="0"/>
              </a:rPr>
              <a:t>the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model</a:t>
            </a:r>
            <a:r>
              <a:rPr lang="de-DE" dirty="0">
                <a:latin typeface="Palatino Linotype" panose="02040502050505030304" pitchFamily="18" charset="0"/>
              </a:rPr>
              <a:t>: 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12F45B-6DC2-9E24-2CF8-4372E9D860BB}"/>
              </a:ext>
            </a:extLst>
          </p:cNvPr>
          <p:cNvSpPr txBox="1"/>
          <p:nvPr/>
        </p:nvSpPr>
        <p:spPr>
          <a:xfrm>
            <a:off x="1067419" y="3904808"/>
            <a:ext cx="374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Palatino Linotype" panose="02040502050505030304" pitchFamily="18" charset="0"/>
              </a:rPr>
              <a:t>Revenue </a:t>
            </a:r>
            <a:r>
              <a:rPr lang="de-DE" dirty="0" err="1">
                <a:latin typeface="Palatino Linotype" panose="02040502050505030304" pitchFamily="18" charset="0"/>
              </a:rPr>
              <a:t>gain</a:t>
            </a:r>
            <a:r>
              <a:rPr lang="de-DE" dirty="0">
                <a:latin typeface="Palatino Linotype" panose="02040502050505030304" pitchFamily="18" charset="0"/>
              </a:rPr>
              <a:t> of </a:t>
            </a:r>
            <a:r>
              <a:rPr lang="de-DE" dirty="0" err="1">
                <a:latin typeface="Palatino Linotype" panose="02040502050505030304" pitchFamily="18" charset="0"/>
              </a:rPr>
              <a:t>the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model</a:t>
            </a:r>
            <a:r>
              <a:rPr lang="de-DE" dirty="0">
                <a:latin typeface="Palatino Linotype" panose="02040502050505030304" pitchFamily="18" charset="0"/>
              </a:rPr>
              <a:t>: </a:t>
            </a:r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D88BA9F-3B61-0847-D41D-457D5D2E25F1}"/>
                  </a:ext>
                </a:extLst>
              </p:cNvPr>
              <p:cNvSpPr txBox="1"/>
              <p:nvPr/>
            </p:nvSpPr>
            <p:spPr>
              <a:xfrm>
                <a:off x="6178873" y="4691596"/>
                <a:ext cx="5801894" cy="132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𝑟𝑒𝑣𝑒𝑛𝑢𝑒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𝑛𝑜𝑛𝑏𝑢𝑦𝑒𝑟𝑠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∗1.5 −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𝑟𝑒𝑝𝑏𝑢𝑦𝑒𝑟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∗5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𝑀𝑜𝑑𝑒𝑙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𝑟𝑒𝑣𝑒𝑛𝑢𝑒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∗1.5 −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∗5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𝑃𝑒𝑟𝑐𝑒𝑛𝑡𝑎𝑔𝑒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𝐵𝑎𝑠𝑒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𝐵𝑎𝑠𝑒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∗100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D88BA9F-3B61-0847-D41D-457D5D2E2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873" y="4691596"/>
                <a:ext cx="5801894" cy="1322285"/>
              </a:xfrm>
              <a:prstGeom prst="rect">
                <a:avLst/>
              </a:prstGeom>
              <a:blipFill>
                <a:blip r:embed="rId5"/>
                <a:stretch>
                  <a:fillRect l="-736" t="-1382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AA7AC5A1-CDD5-7E35-A390-8A38ABD7D54A}"/>
              </a:ext>
            </a:extLst>
          </p:cNvPr>
          <p:cNvSpPr txBox="1"/>
          <p:nvPr/>
        </p:nvSpPr>
        <p:spPr>
          <a:xfrm>
            <a:off x="6269152" y="4274140"/>
            <a:ext cx="23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Palatino Linotype" panose="02040502050505030304" pitchFamily="18" charset="0"/>
              </a:rPr>
              <a:t>Empirical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analyses</a:t>
            </a:r>
            <a:r>
              <a:rPr lang="de-DE" dirty="0">
                <a:latin typeface="Palatino Linotype" panose="0204050205050503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461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2BE6BA5-E77C-F876-A8F7-53A9C65A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435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Global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interpretability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726F96-B733-8005-F2A4-9AD9C1FF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4" y="1362494"/>
            <a:ext cx="11300691" cy="25129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5E73239-2D95-6B25-B4D3-356188AF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05" y="4668198"/>
            <a:ext cx="3419952" cy="166710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25F27F4-5D04-3B36-4319-D48FC525491E}"/>
              </a:ext>
            </a:extLst>
          </p:cNvPr>
          <p:cNvSpPr txBox="1"/>
          <p:nvPr/>
        </p:nvSpPr>
        <p:spPr>
          <a:xfrm>
            <a:off x="445654" y="1025474"/>
            <a:ext cx="466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Palatino Linotype" panose="02040502050505030304" pitchFamily="18" charset="0"/>
              </a:rPr>
              <a:t>Permutation feature </a:t>
            </a:r>
            <a:r>
              <a:rPr lang="de-DE" b="1" dirty="0" err="1">
                <a:latin typeface="Palatino Linotype" panose="02040502050505030304" pitchFamily="18" charset="0"/>
              </a:rPr>
              <a:t>importance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0CBFF3C-7AD1-C61E-47DB-9935DF950A3B}"/>
              </a:ext>
            </a:extLst>
          </p:cNvPr>
          <p:cNvSpPr txBox="1"/>
          <p:nvPr/>
        </p:nvSpPr>
        <p:spPr>
          <a:xfrm>
            <a:off x="445654" y="3875395"/>
            <a:ext cx="8846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Palatino Linotype" panose="02040502050505030304" pitchFamily="18" charset="0"/>
              </a:rPr>
              <a:t> </a:t>
            </a:r>
            <a:r>
              <a:rPr lang="de-DE" sz="1600" dirty="0" err="1">
                <a:latin typeface="Palatino Linotype" panose="02040502050505030304" pitchFamily="18" charset="0"/>
              </a:rPr>
              <a:t>Some</a:t>
            </a:r>
            <a:r>
              <a:rPr lang="de-DE" sz="1600" dirty="0">
                <a:latin typeface="Palatino Linotype" panose="02040502050505030304" pitchFamily="18" charset="0"/>
              </a:rPr>
              <a:t> </a:t>
            </a:r>
            <a:r>
              <a:rPr lang="de-DE" sz="1600" dirty="0" err="1">
                <a:latin typeface="Palatino Linotype" panose="02040502050505030304" pitchFamily="18" charset="0"/>
              </a:rPr>
              <a:t>important</a:t>
            </a:r>
            <a:r>
              <a:rPr lang="de-DE" sz="1600" dirty="0">
                <a:latin typeface="Palatino Linotype" panose="02040502050505030304" pitchFamily="18" charset="0"/>
              </a:rPr>
              <a:t> </a:t>
            </a:r>
            <a:r>
              <a:rPr lang="de-DE" sz="1600" dirty="0" err="1">
                <a:latin typeface="Palatino Linotype" panose="02040502050505030304" pitchFamily="18" charset="0"/>
              </a:rPr>
              <a:t>features</a:t>
            </a:r>
            <a:r>
              <a:rPr lang="de-DE" sz="1600" dirty="0">
                <a:latin typeface="Palatino Linotype" panose="02040502050505030304" pitchFamily="18" charset="0"/>
              </a:rPr>
              <a:t>: </a:t>
            </a:r>
            <a:r>
              <a:rPr lang="de-DE" sz="1600" dirty="0" err="1">
                <a:latin typeface="Palatino Linotype" panose="02040502050505030304" pitchFamily="18" charset="0"/>
              </a:rPr>
              <a:t>Weight</a:t>
            </a:r>
            <a:r>
              <a:rPr lang="de-DE" sz="1600" dirty="0">
                <a:latin typeface="Palatino Linotype" panose="02040502050505030304" pitchFamily="18" charset="0"/>
              </a:rPr>
              <a:t>, Remi, Newsletter, Voucher, </a:t>
            </a:r>
            <a:r>
              <a:rPr lang="de-DE" sz="1600" dirty="0" err="1">
                <a:latin typeface="Palatino Linotype" panose="02040502050505030304" pitchFamily="18" charset="0"/>
              </a:rPr>
              <a:t>Numberitems</a:t>
            </a: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1AC27F4-045C-1EE6-CFE6-6256DD4532C3}"/>
              </a:ext>
            </a:extLst>
          </p:cNvPr>
          <p:cNvSpPr txBox="1"/>
          <p:nvPr/>
        </p:nvSpPr>
        <p:spPr>
          <a:xfrm>
            <a:off x="445654" y="4298866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Palatino Linotype" panose="02040502050505030304" pitchFamily="18" charset="0"/>
              </a:rPr>
              <a:t>Partial </a:t>
            </a:r>
            <a:r>
              <a:rPr lang="de-DE" b="1" dirty="0" err="1">
                <a:latin typeface="Palatino Linotype" panose="02040502050505030304" pitchFamily="18" charset="0"/>
              </a:rPr>
              <a:t>dependence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plot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for</a:t>
            </a:r>
            <a:r>
              <a:rPr lang="de-DE" b="1" dirty="0">
                <a:latin typeface="Palatino Linotype" panose="02040502050505030304" pitchFamily="18" charset="0"/>
              </a:rPr>
              <a:t> feature </a:t>
            </a:r>
            <a:r>
              <a:rPr lang="de-DE" b="1" dirty="0" err="1">
                <a:latin typeface="Palatino Linotype" panose="02040502050505030304" pitchFamily="18" charset="0"/>
              </a:rPr>
              <a:t>weight</a:t>
            </a:r>
            <a:endParaRPr lang="de-DE" b="1" dirty="0">
              <a:latin typeface="Palatino Linotype" panose="0204050205050503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30F82DF-C9E6-2D7F-164B-4A181FF39215}"/>
              </a:ext>
            </a:extLst>
          </p:cNvPr>
          <p:cNvSpPr txBox="1"/>
          <p:nvPr/>
        </p:nvSpPr>
        <p:spPr>
          <a:xfrm>
            <a:off x="4688455" y="4901587"/>
            <a:ext cx="2815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Increasing the weight raises the probability of the target variable being 1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21F8C2-675C-5A8C-8EF5-0C288ED5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51DBF00-AC1E-C92A-8CFE-C29C1162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</a:t>
            </a:r>
            <a:r>
              <a:rPr lang="de-DE" sz="3600" dirty="0" err="1">
                <a:latin typeface="Palatino Linotype" panose="02040502050505030304" pitchFamily="18" charset="0"/>
              </a:rPr>
              <a:t>Local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interpretability</a:t>
            </a:r>
            <a:r>
              <a:rPr lang="de-DE" sz="3600" dirty="0">
                <a:latin typeface="Palatino Linotype" panose="02040502050505030304" pitchFamily="18" charset="0"/>
              </a:rPr>
              <a:t>: Shapley values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28712E3-85A3-C9FC-7184-42EC31B1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95506"/>
            <a:ext cx="3621657" cy="424725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D935BBD-4009-FD29-E7D9-8F32102588B0}"/>
              </a:ext>
            </a:extLst>
          </p:cNvPr>
          <p:cNvSpPr txBox="1"/>
          <p:nvPr/>
        </p:nvSpPr>
        <p:spPr>
          <a:xfrm>
            <a:off x="621461" y="1426174"/>
            <a:ext cx="405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Palatino Linotype" panose="02040502050505030304" pitchFamily="18" charset="0"/>
              </a:rPr>
              <a:t>Shap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value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summary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plot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for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label</a:t>
            </a:r>
            <a:r>
              <a:rPr lang="de-DE" b="1" dirty="0">
                <a:latin typeface="Palatino Linotype" panose="02040502050505030304" pitchFamily="18" charset="0"/>
              </a:rPr>
              <a:t> 1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E3E1EF5-DAC0-E562-67E7-6226DD122C41}"/>
              </a:ext>
            </a:extLst>
          </p:cNvPr>
          <p:cNvSpPr txBox="1"/>
          <p:nvPr/>
        </p:nvSpPr>
        <p:spPr>
          <a:xfrm>
            <a:off x="4554748" y="1813970"/>
            <a:ext cx="504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9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21F8C2-675C-5A8C-8EF5-0C288ED5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51DBF00-AC1E-C92A-8CFE-C29C1162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</a:t>
            </a:r>
            <a:r>
              <a:rPr lang="de-DE" sz="3600" dirty="0" err="1">
                <a:latin typeface="Palatino Linotype" panose="02040502050505030304" pitchFamily="18" charset="0"/>
              </a:rPr>
              <a:t>Local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interpretability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935BBD-4009-FD29-E7D9-8F32102588B0}"/>
              </a:ext>
            </a:extLst>
          </p:cNvPr>
          <p:cNvSpPr txBox="1"/>
          <p:nvPr/>
        </p:nvSpPr>
        <p:spPr>
          <a:xfrm>
            <a:off x="838200" y="1447903"/>
            <a:ext cx="3362864" cy="37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Palatino Linotype" panose="02040502050505030304" pitchFamily="18" charset="0"/>
              </a:rPr>
              <a:t>Shap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value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summary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plot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3D1AF1-1033-63DF-0268-E794810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660" y="2067771"/>
            <a:ext cx="1495634" cy="217200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3A3C677-A268-43B2-0FFF-90F5DAD0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312" y="2067771"/>
            <a:ext cx="2044866" cy="22760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46A526D-505A-DA04-5FB6-E8AFF6E69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93" y="2067771"/>
            <a:ext cx="194337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4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21F8C2-675C-5A8C-8EF5-0C288ED5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51DBF00-AC1E-C92A-8CFE-C29C1162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Summary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Palatino Linotype</vt:lpstr>
      <vt:lpstr>Wingdings</vt:lpstr>
      <vt:lpstr>Office</vt:lpstr>
      <vt:lpstr> DS405 Mini project: Leveraging Machine Learning for Revenue Optimization via Strategic Couponing</vt:lpstr>
      <vt:lpstr> General approach of the estimation</vt:lpstr>
      <vt:lpstr>  Visualization of feature distribution </vt:lpstr>
      <vt:lpstr> Best performing model: Random Forest </vt:lpstr>
      <vt:lpstr> Global model interpretability</vt:lpstr>
      <vt:lpstr> Local model interpretability: Shapley values</vt:lpstr>
      <vt:lpstr> Local model interpretability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DS500: Does ChatGPT behave like a human?</dc:title>
  <dc:creator>Benjamin Herzberger</dc:creator>
  <cp:lastModifiedBy>Benjamin Herzberger</cp:lastModifiedBy>
  <cp:revision>2</cp:revision>
  <dcterms:created xsi:type="dcterms:W3CDTF">2023-12-10T18:05:42Z</dcterms:created>
  <dcterms:modified xsi:type="dcterms:W3CDTF">2024-01-28T14:07:35Z</dcterms:modified>
</cp:coreProperties>
</file>