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97AB-4629-49C4-AF8B-2914C594D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3CA93-9D57-43E0-AD19-3CE4BB22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14AD-F706-451F-8257-FEB0B8CD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7039-E267-4706-83BE-32545D61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FDC2-FB56-4224-B6CE-E0740FE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8B45-6B80-453D-9D3D-4EAE649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F5AD-4954-4911-BFF9-5F1F1BBE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BCBE-9386-4B4C-9959-A9E77E62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B7D5-CAB9-41F0-AB3B-6057C19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6720-E8A9-4D28-B195-4071D675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01470-1C8A-4FD2-AF24-7B8D228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5E0B-76DB-4A10-B8B0-7FEADA7B8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B541-838F-420C-A617-D7A4FEEA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DA6B-AC68-4DD0-BA2A-BCB58F73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791D-16A2-4D43-B5F0-A4DB315F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3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679E-9DD1-4B07-8E53-753F2AC9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3E26-94B7-4102-9C6E-4CA74AE1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84FA-86B6-4536-89F7-8610013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C4FF-1EED-4592-AA0F-104F7BE3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E7FB-61F6-45BB-9975-AD2F867D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0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33F2-BE59-457D-8846-5FB36978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3A01-5A57-40E2-9CCB-60071629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B2FC-6398-44E8-AB45-9ECC6B50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544E-F506-4DE1-B099-89248A75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5841-0B8A-4C60-B48D-7447F42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B805-EEEB-4F82-93DF-94869DE2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8A9F-5C9A-4C13-BA12-7950CAC8A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263B-FA34-496C-AA34-1B8F3529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44B5-77A2-4395-99C8-808B3D0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E35A9-01BF-4FA6-B205-0B175C42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5B16B-1712-4E7E-8546-2E5E4C63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BAF3-6D16-40B2-9953-2738EEAE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6DE88-B38D-4EBA-BD2B-65CE63F2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6A51-7070-4ADE-977A-2E6F3819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31CD6-1DDD-4AD2-82E7-9A9C0468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08702-6ACF-4A88-966E-ACF94692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4BCE1-FFFD-4632-8813-96B47462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7F64-3BF5-43EC-8990-E3023221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884F-DBD9-474E-B86E-BF42B0B2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30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14F9-991D-4C5E-87F7-1FEDBB29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F8C35-67BC-451F-A9FB-174B14E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28A08-44B2-46C0-958A-584205B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C5585-F0D2-41D7-830F-816F73EE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2F8F9-CDEC-4CC8-A312-16CEFC6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D2B1C-36E9-4271-9BB1-846BAAAF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12C4-4430-41E2-9C55-45C8819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360-022A-4DB9-9CD5-60E2066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2665-5BF4-44D6-9793-EE9D6939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D64F3-A7F5-41E1-BCCC-506BBBA8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121D-D7C7-4508-970E-249B5F6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4891-CB32-459A-8A1B-03E40C36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3F68-4246-4B86-8B6F-5BB5F6AE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9AD2-880C-421C-8B47-4EEE55D5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33512-B295-4388-A457-86F0689C3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0725-FDBA-4FDF-9FBA-F84F9BD3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A9B4-4925-4C19-A5B0-FAAB81A2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EBE3-DC1C-4047-A721-8E791FE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F4EA-E2DC-4C6B-AFBE-4E316F74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15F88-15EB-4AAD-8BED-EA54D1A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7744-8E5E-4B3A-8D90-BDF26E56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F122-46FC-4D00-A484-6BE84EB42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8567-5448-481D-BD01-F21D757D43E1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1576-8286-4CB8-AD01-F7F1F005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3B7D-17B4-40BE-A611-F75964010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1F9C-07DA-4098-ACE4-1A0D0CA2E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18C4-F084-4217-8CEC-EB689C4AB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GradGrub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D4F0-F6CF-4124-A21C-5F53C8EE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7169"/>
            <a:ext cx="9144000" cy="691666"/>
          </a:xfrm>
        </p:spPr>
        <p:txBody>
          <a:bodyPr>
            <a:normAutofit/>
          </a:bodyPr>
          <a:lstStyle/>
          <a:p>
            <a:r>
              <a:rPr lang="en-GB" sz="2800" dirty="0"/>
              <a:t>Mobile food outlet in Oxford, England</a:t>
            </a:r>
          </a:p>
        </p:txBody>
      </p:sp>
    </p:spTree>
    <p:extLst>
      <p:ext uri="{BB962C8B-B14F-4D97-AF65-F5344CB8AC3E}">
        <p14:creationId xmlns:p14="http://schemas.microsoft.com/office/powerpoint/2010/main" val="25979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3F19-9C77-4ADB-8768-E846BD84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79C1-D6B5-4C4C-A084-6D9A6C9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mobile food outlet called </a:t>
            </a:r>
            <a:r>
              <a:rPr lang="en-GB" dirty="0" err="1"/>
              <a:t>GradGrub</a:t>
            </a:r>
            <a:r>
              <a:rPr lang="en-GB" dirty="0"/>
              <a:t> targeted at </a:t>
            </a:r>
            <a:r>
              <a:rPr lang="en-GB" dirty="0" err="1"/>
              <a:t>uni</a:t>
            </a:r>
            <a:r>
              <a:rPr lang="en-GB" dirty="0"/>
              <a:t> students</a:t>
            </a:r>
          </a:p>
          <a:p>
            <a:r>
              <a:rPr lang="en-GB" dirty="0"/>
              <a:t>Brand promise = cheap, healthy food</a:t>
            </a:r>
          </a:p>
          <a:p>
            <a:r>
              <a:rPr lang="en-GB" dirty="0"/>
              <a:t>Focus on healthy hamburgers</a:t>
            </a:r>
          </a:p>
          <a:p>
            <a:r>
              <a:rPr lang="en-GB" dirty="0"/>
              <a:t>Test first outlet in Oxford, England:</a:t>
            </a:r>
          </a:p>
          <a:p>
            <a:pPr lvl="1"/>
            <a:r>
              <a:rPr lang="en-GB" dirty="0"/>
              <a:t>university city</a:t>
            </a:r>
          </a:p>
          <a:p>
            <a:pPr lvl="1"/>
            <a:r>
              <a:rPr lang="en-GB" dirty="0"/>
              <a:t>small city (pop. ~ 150,000)</a:t>
            </a:r>
          </a:p>
          <a:p>
            <a:pPr lvl="1"/>
            <a:r>
              <a:rPr lang="en-GB" dirty="0"/>
              <a:t>lots of university students</a:t>
            </a:r>
          </a:p>
        </p:txBody>
      </p:sp>
    </p:spTree>
    <p:extLst>
      <p:ext uri="{BB962C8B-B14F-4D97-AF65-F5344CB8AC3E}">
        <p14:creationId xmlns:p14="http://schemas.microsoft.com/office/powerpoint/2010/main" val="26606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FC-EC2D-4915-BDFD-F05DC167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CDF0-C8DB-41E1-B642-BF91B377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GB" dirty="0">
                <a:ea typeface="DengXian" panose="02010600030101010101" pitchFamily="2" charset="-122"/>
                <a:cs typeface="Times New Roman" panose="02020603050405020304" pitchFamily="18" charset="0"/>
              </a:rPr>
              <a:t>Q1: W</a:t>
            </a:r>
            <a:r>
              <a:rPr lang="en-GB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hat is the optimum </a:t>
            </a:r>
            <a:r>
              <a:rPr lang="en-GB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location for the </a:t>
            </a:r>
            <a:r>
              <a:rPr lang="en-GB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food truck?</a:t>
            </a: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GB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Q2: What are the competitor hamburger outlets in Oxford?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98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A7AB-24DE-4704-A676-F8FA1C9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7647-D611-4E5D-B7C1-00CB11E4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List of Oxford’s 45 colleges and halls (csv file)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Foursquare location database – </a:t>
            </a:r>
            <a:r>
              <a:rPr lang="en-GB" dirty="0" err="1"/>
              <a:t>GradGrub’s</a:t>
            </a:r>
            <a:r>
              <a:rPr lang="en-GB" dirty="0"/>
              <a:t> competitors</a:t>
            </a:r>
          </a:p>
        </p:txBody>
      </p:sp>
    </p:spTree>
    <p:extLst>
      <p:ext uri="{BB962C8B-B14F-4D97-AF65-F5344CB8AC3E}">
        <p14:creationId xmlns:p14="http://schemas.microsoft.com/office/powerpoint/2010/main" val="313937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FC1-A797-4D1E-8A8A-7F4358E9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Oxford colleges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019D4AD-340C-4AE0-BD7A-308F61A6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6" y="1385887"/>
            <a:ext cx="8891587" cy="49993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79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A581-1DCF-4191-AB25-EEBBF391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Optimum location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4F704D0-5441-48AE-922E-F3875714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5" y="1350633"/>
            <a:ext cx="7300926" cy="4109264"/>
          </a:xfrm>
          <a:ln w="12700"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D113-AA09-420D-929D-7C0D5A4B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7670"/>
            <a:ext cx="3932237" cy="3311318"/>
          </a:xfrm>
        </p:spPr>
        <p:txBody>
          <a:bodyPr>
            <a:normAutofit/>
          </a:bodyPr>
          <a:lstStyle/>
          <a:p>
            <a:r>
              <a:rPr lang="en-GB" sz="2800" dirty="0"/>
              <a:t>Directly outside St John’s College on St Giles road</a:t>
            </a:r>
          </a:p>
        </p:txBody>
      </p:sp>
    </p:spTree>
    <p:extLst>
      <p:ext uri="{BB962C8B-B14F-4D97-AF65-F5344CB8AC3E}">
        <p14:creationId xmlns:p14="http://schemas.microsoft.com/office/powerpoint/2010/main" val="14606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093-0496-4037-82E7-3CE889C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B449-5B28-4BD8-AC92-1EBD37AD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 direct competitors that specialize in burgers</a:t>
            </a:r>
          </a:p>
          <a:p>
            <a:endParaRPr lang="en-GB" dirty="0"/>
          </a:p>
          <a:p>
            <a:r>
              <a:rPr lang="en-GB" dirty="0"/>
              <a:t>Several direct competitors that specialize in food trucks</a:t>
            </a:r>
          </a:p>
          <a:p>
            <a:endParaRPr lang="en-GB" dirty="0"/>
          </a:p>
          <a:p>
            <a:r>
              <a:rPr lang="en-GB" dirty="0"/>
              <a:t>Numerous indirect competitors that specialize in American food</a:t>
            </a:r>
          </a:p>
        </p:txBody>
      </p:sp>
    </p:spTree>
    <p:extLst>
      <p:ext uri="{BB962C8B-B14F-4D97-AF65-F5344CB8AC3E}">
        <p14:creationId xmlns:p14="http://schemas.microsoft.com/office/powerpoint/2010/main" val="17108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5E47-25D1-4279-A60E-849D099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Burger Joints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C9866-6450-4EAF-A33D-09678659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3" y="1881187"/>
            <a:ext cx="820171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B670-3D20-434F-BEAD-722EC699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7BDF-6D83-40F1-A438-A9083CAB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GradGrub</a:t>
            </a:r>
            <a:r>
              <a:rPr lang="en-GB" dirty="0"/>
              <a:t> could carve out a niche as the </a:t>
            </a:r>
            <a:r>
              <a:rPr lang="en-GB" u="sng" dirty="0"/>
              <a:t>only</a:t>
            </a:r>
            <a:r>
              <a:rPr lang="en-GB" dirty="0"/>
              <a:t> mobile food outlet offering hamburgers to students in Oxford</a:t>
            </a:r>
          </a:p>
          <a:p>
            <a:endParaRPr lang="en-GB" dirty="0"/>
          </a:p>
          <a:p>
            <a:r>
              <a:rPr lang="en-GB" dirty="0" err="1"/>
              <a:t>GradGrub</a:t>
            </a:r>
            <a:r>
              <a:rPr lang="en-GB" dirty="0"/>
              <a:t> has two distinct advantages:</a:t>
            </a:r>
          </a:p>
          <a:p>
            <a:pPr marL="457200" lvl="1" indent="0">
              <a:buNone/>
            </a:pPr>
            <a:r>
              <a:rPr lang="en-GB" dirty="0"/>
              <a:t>1) centrally located to the colleges</a:t>
            </a:r>
          </a:p>
          <a:p>
            <a:pPr marL="457200" lvl="1" indent="0">
              <a:buNone/>
            </a:pPr>
            <a:r>
              <a:rPr lang="en-GB" dirty="0"/>
              <a:t>2) carries lower overheads as a food truck</a:t>
            </a:r>
          </a:p>
        </p:txBody>
      </p:sp>
    </p:spTree>
    <p:extLst>
      <p:ext uri="{BB962C8B-B14F-4D97-AF65-F5344CB8AC3E}">
        <p14:creationId xmlns:p14="http://schemas.microsoft.com/office/powerpoint/2010/main" val="411700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GradGrub</vt:lpstr>
      <vt:lpstr>Concept</vt:lpstr>
      <vt:lpstr>Key questions</vt:lpstr>
      <vt:lpstr>Data</vt:lpstr>
      <vt:lpstr>Oxford colleges</vt:lpstr>
      <vt:lpstr>Optimum location</vt:lpstr>
      <vt:lpstr>Competitors</vt:lpstr>
      <vt:lpstr>Burger Joints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GradGrub</dc:title>
  <dc:creator>Ben Holgate</dc:creator>
  <cp:lastModifiedBy>Ben Holgate</cp:lastModifiedBy>
  <cp:revision>16</cp:revision>
  <dcterms:created xsi:type="dcterms:W3CDTF">2020-08-10T14:38:32Z</dcterms:created>
  <dcterms:modified xsi:type="dcterms:W3CDTF">2020-08-10T18:20:58Z</dcterms:modified>
</cp:coreProperties>
</file>