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9"/>
  </p:notesMasterIdLst>
  <p:handoutMasterIdLst>
    <p:handoutMasterId r:id="rId30"/>
  </p:handoutMasterIdLst>
  <p:sldIdLst>
    <p:sldId id="1117" r:id="rId3"/>
    <p:sldId id="1100" r:id="rId4"/>
    <p:sldId id="1105" r:id="rId5"/>
    <p:sldId id="1106" r:id="rId6"/>
    <p:sldId id="1108" r:id="rId7"/>
    <p:sldId id="1134" r:id="rId8"/>
    <p:sldId id="1138" r:id="rId9"/>
    <p:sldId id="1113" r:id="rId10"/>
    <p:sldId id="1136" r:id="rId11"/>
    <p:sldId id="1142" r:id="rId12"/>
    <p:sldId id="1140" r:id="rId13"/>
    <p:sldId id="1144" r:id="rId14"/>
    <p:sldId id="1145" r:id="rId15"/>
    <p:sldId id="1146" r:id="rId16"/>
    <p:sldId id="1139" r:id="rId17"/>
    <p:sldId id="1114" r:id="rId18"/>
    <p:sldId id="1143" r:id="rId19"/>
    <p:sldId id="1147" r:id="rId20"/>
    <p:sldId id="1149" r:id="rId21"/>
    <p:sldId id="1148" r:id="rId22"/>
    <p:sldId id="1151" r:id="rId23"/>
    <p:sldId id="1152" r:id="rId24"/>
    <p:sldId id="1129" r:id="rId25"/>
    <p:sldId id="1150" r:id="rId26"/>
    <p:sldId id="1133" r:id="rId27"/>
    <p:sldId id="703" r:id="rId28"/>
  </p:sldIdLst>
  <p:sldSz cx="12188825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581" autoAdjust="0"/>
  </p:normalViewPr>
  <p:slideViewPr>
    <p:cSldViewPr showGuides="1">
      <p:cViewPr varScale="1">
        <p:scale>
          <a:sx n="70" d="100"/>
          <a:sy n="70" d="100"/>
        </p:scale>
        <p:origin x="540" y="6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裝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772816"/>
            <a:ext cx="63055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G001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的測試程式碼與結果圖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完成效果預覽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276872"/>
            <a:ext cx="8715375" cy="1876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4469369"/>
            <a:ext cx="6457950" cy="4953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5280741"/>
            <a:ext cx="50768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功能名稱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}/views.py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新增一段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副函式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/API】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帶入參數，查詢特定值或範圍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API</a:t>
            </a:r>
            <a:r>
              <a:rPr lang="zh-TW" altLang="en-US" dirty="0"/>
              <a:t> 撰寫 －</a:t>
            </a:r>
            <a:r>
              <a:rPr lang="zh-TW" altLang="en-US" dirty="0" smtClean="0"/>
              <a:t>資料查詢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16" y="2648117"/>
            <a:ext cx="8472662" cy="41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trips/views.py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新增一段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副函式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/API】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API</a:t>
            </a:r>
            <a:r>
              <a:rPr lang="zh-TW" altLang="en-US" dirty="0"/>
              <a:t> 撰寫 －資料查詢</a:t>
            </a:r>
            <a:r>
              <a:rPr lang="en-US" altLang="zh-TW" dirty="0"/>
              <a:t>(</a:t>
            </a:r>
            <a:r>
              <a:rPr lang="zh-TW" altLang="en-US" dirty="0"/>
              <a:t>下載</a:t>
            </a:r>
            <a:r>
              <a:rPr lang="en-US" altLang="zh-TW" dirty="0"/>
              <a:t>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404091"/>
            <a:ext cx="7776864" cy="53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資料查詢中的下載全部資料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API</a:t>
            </a:r>
            <a:r>
              <a:rPr lang="zh-TW" altLang="en-US" dirty="0"/>
              <a:t> 撰寫 －資料查詢</a:t>
            </a:r>
            <a:r>
              <a:rPr lang="en-US" altLang="zh-TW" dirty="0"/>
              <a:t>(</a:t>
            </a:r>
            <a:r>
              <a:rPr lang="zh-TW" altLang="en-US" dirty="0"/>
              <a:t>下載</a:t>
            </a:r>
            <a:r>
              <a:rPr lang="en-US" altLang="zh-TW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348880"/>
            <a:ext cx="90392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API</a:t>
            </a:r>
            <a:r>
              <a:rPr lang="zh-TW" altLang="en-US" dirty="0"/>
              <a:t> 撰寫 －資料查詢</a:t>
            </a:r>
            <a:r>
              <a:rPr lang="en-US" altLang="zh-TW" dirty="0"/>
              <a:t>(</a:t>
            </a:r>
            <a:r>
              <a:rPr lang="zh-TW" altLang="en-US" dirty="0"/>
              <a:t>下載</a:t>
            </a:r>
            <a:r>
              <a:rPr lang="en-US" altLang="zh-TW" dirty="0"/>
              <a:t>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68375"/>
            <a:ext cx="88868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G002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測試程式碼與結果圖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完成效果預覽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2348880"/>
            <a:ext cx="9029700" cy="2990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24" y="5095491"/>
            <a:ext cx="66008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功能名稱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}/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views.py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新增一段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副函式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/API】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撰寫 － 圖片上傳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144650"/>
            <a:ext cx="7972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1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G005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測試程式碼與結果圖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完成效果預覽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204864"/>
            <a:ext cx="9191625" cy="21145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4754969"/>
            <a:ext cx="670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功能名稱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}/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views.py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新增一段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副函式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/API】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撰寫 － 修改圖片與存放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09" y="2428369"/>
            <a:ext cx="10873208" cy="33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6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trips/views.py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新增一段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副函式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/API】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連動 </a:t>
            </a:r>
            <a:r>
              <a:rPr lang="en-US" altLang="zh-TW" dirty="0" smtClean="0"/>
              <a:t>MYSQL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556792"/>
            <a:ext cx="7692631" cy="51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建立專案資料夾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CMD</a:t>
            </a:r>
            <a:r>
              <a:rPr lang="zh-TW" altLang="en-US" dirty="0" smtClean="0"/>
              <a:t> 底下輸入 </a:t>
            </a:r>
            <a:r>
              <a:rPr lang="en-US" altLang="zh-TW" dirty="0" smtClean="0"/>
              <a:t>Django-admin.py </a:t>
            </a:r>
            <a:r>
              <a:rPr lang="en-US" altLang="zh-TW" dirty="0" err="1" smtClean="0"/>
              <a:t>startproject</a:t>
            </a:r>
            <a:r>
              <a:rPr lang="en-US" altLang="zh-TW" dirty="0" smtClean="0"/>
              <a:t> {</a:t>
            </a:r>
            <a:r>
              <a:rPr lang="zh-TW" altLang="en-US" dirty="0" smtClean="0"/>
              <a:t> 專案名稱 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CD</a:t>
            </a:r>
            <a:r>
              <a:rPr lang="zh-TW" altLang="en-US" dirty="0" smtClean="0"/>
              <a:t> 進入專案資料夾後輸入 </a:t>
            </a:r>
            <a:r>
              <a:rPr lang="en-US" altLang="zh-TW" dirty="0"/>
              <a:t>manage.py </a:t>
            </a:r>
            <a:r>
              <a:rPr lang="en-US" altLang="zh-TW" dirty="0" err="1"/>
              <a:t>startapp</a:t>
            </a:r>
            <a:r>
              <a:rPr lang="en-US" altLang="zh-TW" dirty="0"/>
              <a:t> </a:t>
            </a:r>
            <a:r>
              <a:rPr lang="en-US" altLang="zh-TW" dirty="0" smtClean="0"/>
              <a:t>{ </a:t>
            </a:r>
            <a:r>
              <a:rPr lang="zh-TW" altLang="en-US" dirty="0" smtClean="0"/>
              <a:t>功能名稱 </a:t>
            </a:r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448912"/>
            <a:ext cx="8820471" cy="15097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4725144"/>
            <a:ext cx="8820471" cy="4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G004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測試程式碼與結果圖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完成效果預覽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488534"/>
            <a:ext cx="8696325" cy="21336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713" y="4324844"/>
            <a:ext cx="4133850" cy="2362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3" y="2373959"/>
            <a:ext cx="5362575" cy="1857375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5446340" y="2636912"/>
            <a:ext cx="1438648" cy="144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2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功能名稱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}/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views.py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新增一段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副函式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/API】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撰寫</a:t>
            </a:r>
            <a:r>
              <a:rPr lang="zh-TW" altLang="en-US" dirty="0"/>
              <a:t> </a:t>
            </a:r>
            <a:r>
              <a:rPr lang="zh-TW" altLang="en-US" dirty="0" smtClean="0"/>
              <a:t>－ 圖片下載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132856"/>
            <a:ext cx="79248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G004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的測試程式碼與結果圖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完成效果預覽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314383"/>
            <a:ext cx="8696325" cy="21336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801" y="3405837"/>
            <a:ext cx="4133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所有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撰寫完成後，到 </a:t>
            </a:r>
            <a:r>
              <a:rPr lang="en-US" altLang="zh-TW" dirty="0" smtClean="0"/>
              <a:t>{</a:t>
            </a:r>
            <a:r>
              <a:rPr lang="zh-TW" altLang="en-US" dirty="0" smtClean="0"/>
              <a:t> 專案名稱 </a:t>
            </a: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urls.py</a:t>
            </a:r>
            <a:r>
              <a:rPr lang="zh-TW" altLang="en-US" dirty="0" smtClean="0"/>
              <a:t> 新增路由（網址）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276872"/>
            <a:ext cx="4457700" cy="2971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22004" y="3645024"/>
            <a:ext cx="288032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302324" y="4329100"/>
            <a:ext cx="1800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832239" y="3861048"/>
            <a:ext cx="4889480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000" b="1" dirty="0" smtClean="0"/>
              <a:t>自己新增的路由，對應到</a:t>
            </a:r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en-US" altLang="zh-TW" sz="2000" b="1" dirty="0" smtClean="0"/>
              <a:t>	{</a:t>
            </a:r>
            <a:r>
              <a:rPr lang="zh-TW" altLang="en-US" sz="2000" b="1" dirty="0" smtClean="0"/>
              <a:t> 功能名稱 </a:t>
            </a:r>
            <a:r>
              <a:rPr lang="en-US" altLang="zh-TW" sz="2000" b="1" dirty="0" smtClean="0"/>
              <a:t>}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/ views.py</a:t>
            </a:r>
            <a:r>
              <a:rPr lang="zh-TW" altLang="en-US" sz="2000" b="1" dirty="0" smtClean="0"/>
              <a:t> 的副函式</a:t>
            </a:r>
          </a:p>
        </p:txBody>
      </p:sp>
    </p:spTree>
    <p:extLst>
      <p:ext uri="{BB962C8B-B14F-4D97-AF65-F5344CB8AC3E}">
        <p14:creationId xmlns:p14="http://schemas.microsoft.com/office/powerpoint/2010/main" val="34435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/>
              <a:t>migrate </a:t>
            </a:r>
            <a:r>
              <a:rPr lang="zh-TW" altLang="en-US" dirty="0"/>
              <a:t>： </a:t>
            </a:r>
            <a:r>
              <a:rPr lang="zh-TW" altLang="en-US" dirty="0" smtClean="0"/>
              <a:t>更新</a:t>
            </a:r>
            <a:r>
              <a:rPr lang="zh-TW" altLang="en-US" dirty="0"/>
              <a:t>你的 </a:t>
            </a:r>
            <a:r>
              <a:rPr lang="en-US" altLang="zh-TW" dirty="0"/>
              <a:t>DATABASE </a:t>
            </a:r>
            <a:r>
              <a:rPr lang="zh-TW" altLang="en-US" dirty="0"/>
              <a:t>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201800"/>
            <a:ext cx="64960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恭喜，到此步驟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已經撰寫完成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708920"/>
            <a:ext cx="951025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1628800"/>
            <a:ext cx="10285782" cy="2608312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THANK YOU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6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專案資料夾完成預覽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3" y="1904999"/>
            <a:ext cx="9396535" cy="4114801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904999"/>
            <a:ext cx="7105650" cy="1438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2204267"/>
            <a:ext cx="5819775" cy="1609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2420888"/>
            <a:ext cx="71247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5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將新增的</a:t>
            </a:r>
            <a:r>
              <a:rPr lang="en-US" altLang="zh-TW" dirty="0" smtClean="0"/>
              <a:t>Django app</a:t>
            </a:r>
            <a:r>
              <a:rPr lang="zh-TW" altLang="en-US" dirty="0" smtClean="0"/>
              <a:t> 加入設定檔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956049"/>
          </a:xfrm>
        </p:spPr>
        <p:txBody>
          <a:bodyPr/>
          <a:lstStyle/>
          <a:p>
            <a:r>
              <a:rPr lang="zh-TW" altLang="en-US" dirty="0" smtClean="0"/>
              <a:t>將新建立的</a:t>
            </a:r>
            <a:r>
              <a:rPr lang="en-US" altLang="zh-TW" dirty="0" err="1" smtClean="0"/>
              <a:t>gps</a:t>
            </a:r>
            <a:r>
              <a:rPr lang="zh-TW" altLang="en-US" dirty="0" smtClean="0"/>
              <a:t>加入功能設定檔</a:t>
            </a:r>
            <a:endParaRPr lang="en-US" altLang="zh-TW" dirty="0" smtClean="0"/>
          </a:p>
          <a:p>
            <a:r>
              <a:rPr lang="zh-TW" altLang="en-US" dirty="0" smtClean="0"/>
              <a:t>打開 </a:t>
            </a:r>
            <a:r>
              <a:rPr lang="en-US" altLang="zh-TW" dirty="0" smtClean="0"/>
              <a:t>{</a:t>
            </a:r>
            <a:r>
              <a:rPr lang="zh-TW" altLang="en-US" dirty="0" smtClean="0"/>
              <a:t> 專案名稱 </a:t>
            </a: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/>
              <a:t>/ {</a:t>
            </a:r>
            <a:r>
              <a:rPr lang="zh-TW" altLang="en-US" dirty="0"/>
              <a:t> 專案名稱 </a:t>
            </a:r>
            <a:r>
              <a:rPr lang="en-US" altLang="zh-TW" dirty="0"/>
              <a:t>}</a:t>
            </a:r>
            <a:r>
              <a:rPr lang="zh-TW" altLang="en-US" dirty="0"/>
              <a:t> </a:t>
            </a:r>
            <a:r>
              <a:rPr lang="en-US" altLang="zh-TW" dirty="0" smtClean="0"/>
              <a:t>/setting.py </a:t>
            </a:r>
            <a:r>
              <a:rPr lang="zh-TW" altLang="en-US" dirty="0" smtClean="0"/>
              <a:t>找到 </a:t>
            </a:r>
            <a:r>
              <a:rPr lang="en-US" altLang="zh-TW" dirty="0" smtClean="0"/>
              <a:t>INSTALLED_APPS</a:t>
            </a:r>
          </a:p>
          <a:p>
            <a:r>
              <a:rPr lang="zh-TW" altLang="en-US" dirty="0" smtClean="0"/>
              <a:t>新增</a:t>
            </a:r>
            <a:r>
              <a:rPr lang="en-US" altLang="zh-TW" dirty="0" smtClean="0"/>
              <a:t>’{ </a:t>
            </a:r>
            <a:r>
              <a:rPr lang="zh-TW" altLang="en-US" dirty="0" smtClean="0"/>
              <a:t>功能名稱 </a:t>
            </a:r>
            <a:r>
              <a:rPr lang="en-US" altLang="zh-TW" dirty="0" smtClean="0"/>
              <a:t>}’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20" y="2956172"/>
            <a:ext cx="7086600" cy="21145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3861048"/>
            <a:ext cx="4286250" cy="2514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58309" y="5904078"/>
            <a:ext cx="792088" cy="22873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/>
          </a:p>
        </p:txBody>
      </p:sp>
    </p:spTree>
    <p:extLst>
      <p:ext uri="{BB962C8B-B14F-4D97-AF65-F5344CB8AC3E}">
        <p14:creationId xmlns:p14="http://schemas.microsoft.com/office/powerpoint/2010/main" val="382734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功能名稱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}/views.py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新增一段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副函式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/API】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建立資料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連動 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 －建立資料表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77" y="2636912"/>
            <a:ext cx="8413204" cy="40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6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連動 </a:t>
            </a:r>
            <a:r>
              <a:rPr lang="en-US" altLang="zh-TW" dirty="0" smtClean="0"/>
              <a:t>MYSQL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536552"/>
            <a:ext cx="90297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完成效果預覽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563194"/>
            <a:ext cx="8734425" cy="1704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3466896"/>
            <a:ext cx="6362700" cy="533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341" y="4201809"/>
            <a:ext cx="2847975" cy="2171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166" y="3727608"/>
            <a:ext cx="62103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0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功能名稱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}/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views.py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新增一段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副函式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/API】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撰寫 －資料上傳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29" y="2482788"/>
            <a:ext cx="8877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/>
              <a:t>Django API</a:t>
            </a:r>
            <a:r>
              <a:rPr lang="zh-TW" altLang="en-US" dirty="0"/>
              <a:t> 撰寫 －資料上傳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772816"/>
            <a:ext cx="89058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0</TotalTime>
  <Words>419</Words>
  <Application>Microsoft Office PowerPoint</Application>
  <PresentationFormat>自訂</PresentationFormat>
  <Paragraphs>62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標楷體</vt:lpstr>
      <vt:lpstr>Arial</vt:lpstr>
      <vt:lpstr>Century Gothic</vt:lpstr>
      <vt:lpstr>Blue atom design template</vt:lpstr>
      <vt:lpstr>前置安裝</vt:lpstr>
      <vt:lpstr>建立專案資料夾</vt:lpstr>
      <vt:lpstr>專案資料夾完成預覽</vt:lpstr>
      <vt:lpstr>將新增的Django app 加入設定檔</vt:lpstr>
      <vt:lpstr>Django API 連動 MYSQL －建立資料表</vt:lpstr>
      <vt:lpstr>Django API 連動 MYSQL</vt:lpstr>
      <vt:lpstr>完成效果預覽</vt:lpstr>
      <vt:lpstr>Django API 撰寫 －資料上傳</vt:lpstr>
      <vt:lpstr>Django API 撰寫 －資料上傳</vt:lpstr>
      <vt:lpstr>完成效果預覽</vt:lpstr>
      <vt:lpstr>Django API 撰寫 －資料查詢(下載)</vt:lpstr>
      <vt:lpstr>Django API 撰寫 －資料查詢(下載)</vt:lpstr>
      <vt:lpstr>Django API 撰寫 －資料查詢(下載)</vt:lpstr>
      <vt:lpstr>Django API 撰寫 －資料查詢(下載)</vt:lpstr>
      <vt:lpstr>完成效果預覽</vt:lpstr>
      <vt:lpstr>Django API 撰寫 － 圖片上傳</vt:lpstr>
      <vt:lpstr>完成效果預覽</vt:lpstr>
      <vt:lpstr>Django API 撰寫 － 修改圖片與存放</vt:lpstr>
      <vt:lpstr>Django API 連動 MYSQL</vt:lpstr>
      <vt:lpstr>完成效果預覽</vt:lpstr>
      <vt:lpstr>Django API 撰寫 － 圖片下載</vt:lpstr>
      <vt:lpstr>完成效果預覽</vt:lpstr>
      <vt:lpstr>Django</vt:lpstr>
      <vt:lpstr>Django</vt:lpstr>
      <vt:lpstr>Django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2016-07-19T07:48:57Z</dcterms:created>
  <dcterms:modified xsi:type="dcterms:W3CDTF">2020-03-17T11:42:22Z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