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44"/>
  </p:notesMasterIdLst>
  <p:handoutMasterIdLst>
    <p:handoutMasterId r:id="rId45"/>
  </p:handoutMasterIdLst>
  <p:sldIdLst>
    <p:sldId id="946" r:id="rId3"/>
    <p:sldId id="948" r:id="rId4"/>
    <p:sldId id="744" r:id="rId5"/>
    <p:sldId id="745" r:id="rId6"/>
    <p:sldId id="746" r:id="rId7"/>
    <p:sldId id="747" r:id="rId8"/>
    <p:sldId id="748" r:id="rId9"/>
    <p:sldId id="749" r:id="rId10"/>
    <p:sldId id="750" r:id="rId11"/>
    <p:sldId id="751" r:id="rId12"/>
    <p:sldId id="752" r:id="rId13"/>
    <p:sldId id="949" r:id="rId14"/>
    <p:sldId id="756" r:id="rId15"/>
    <p:sldId id="950" r:id="rId16"/>
    <p:sldId id="951" r:id="rId17"/>
    <p:sldId id="952" r:id="rId18"/>
    <p:sldId id="717" r:id="rId19"/>
    <p:sldId id="719" r:id="rId20"/>
    <p:sldId id="720" r:id="rId21"/>
    <p:sldId id="953" r:id="rId22"/>
    <p:sldId id="721" r:id="rId23"/>
    <p:sldId id="722" r:id="rId24"/>
    <p:sldId id="723" r:id="rId25"/>
    <p:sldId id="724" r:id="rId26"/>
    <p:sldId id="725" r:id="rId27"/>
    <p:sldId id="726" r:id="rId28"/>
    <p:sldId id="727" r:id="rId29"/>
    <p:sldId id="728" r:id="rId30"/>
    <p:sldId id="729" r:id="rId31"/>
    <p:sldId id="730" r:id="rId32"/>
    <p:sldId id="731" r:id="rId33"/>
    <p:sldId id="732" r:id="rId34"/>
    <p:sldId id="733" r:id="rId35"/>
    <p:sldId id="734" r:id="rId36"/>
    <p:sldId id="735" r:id="rId37"/>
    <p:sldId id="736" r:id="rId38"/>
    <p:sldId id="737" r:id="rId39"/>
    <p:sldId id="738" r:id="rId40"/>
    <p:sldId id="739" r:id="rId41"/>
    <p:sldId id="740" r:id="rId42"/>
    <p:sldId id="703" r:id="rId43"/>
  </p:sldIdLst>
  <p:sldSz cx="12188825" cy="6858000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581" autoAdjust="0"/>
  </p:normalViewPr>
  <p:slideViewPr>
    <p:cSldViewPr showGuides="1">
      <p:cViewPr varScale="1">
        <p:scale>
          <a:sx n="114" d="100"/>
          <a:sy n="114" d="100"/>
        </p:scale>
        <p:origin x="462" y="10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860" y="1628800"/>
            <a:ext cx="9637710" cy="1944216"/>
          </a:xfrm>
        </p:spPr>
        <p:txBody>
          <a:bodyPr/>
          <a:lstStyle/>
          <a:p>
            <a:pPr lvl="0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</a:p>
        </p:txBody>
      </p:sp>
    </p:spTree>
    <p:extLst>
      <p:ext uri="{BB962C8B-B14F-4D97-AF65-F5344CB8AC3E}">
        <p14:creationId xmlns:p14="http://schemas.microsoft.com/office/powerpoint/2010/main" val="20926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Apache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開啟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Start)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87" y="2708920"/>
            <a:ext cx="5115709" cy="3384376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13" y="2708920"/>
            <a:ext cx="5239332" cy="34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開啟瀏覽器，輸入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localhost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PHPInfo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若看到以下圖示代表環境安裝成功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2996952"/>
            <a:ext cx="6192688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49E2A46-0117-4622-8B99-FAC402D1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避免日後遇到問題，請先在</a:t>
            </a:r>
            <a:r>
              <a:rPr lang="en-US" altLang="zh-TW" dirty="0"/>
              <a:t>C:\xampp\mysql</a:t>
            </a:r>
            <a:r>
              <a:rPr lang="zh-TW" altLang="en-US" dirty="0"/>
              <a:t>內</a:t>
            </a:r>
            <a:endParaRPr lang="en-US" altLang="zh-TW" dirty="0"/>
          </a:p>
          <a:p>
            <a:r>
              <a:rPr lang="zh-TW" altLang="en-US" dirty="0"/>
              <a:t>新增資料夾</a:t>
            </a:r>
            <a:r>
              <a:rPr lang="en-US" altLang="zh-TW" dirty="0"/>
              <a:t>lib</a:t>
            </a:r>
          </a:p>
          <a:p>
            <a:r>
              <a:rPr lang="zh-TW" altLang="en-US" dirty="0"/>
              <a:t>進到</a:t>
            </a:r>
            <a:r>
              <a:rPr lang="en-US" altLang="zh-TW" dirty="0"/>
              <a:t>lib</a:t>
            </a:r>
            <a:r>
              <a:rPr lang="zh-TW" altLang="en-US" dirty="0"/>
              <a:t>內新增資料夾</a:t>
            </a:r>
            <a:r>
              <a:rPr lang="en-US" altLang="zh-TW" dirty="0"/>
              <a:t>plugin</a:t>
            </a:r>
          </a:p>
          <a:p>
            <a:r>
              <a:rPr lang="zh-TW" altLang="en-US" dirty="0"/>
              <a:t>即存在</a:t>
            </a:r>
            <a:r>
              <a:rPr lang="en-US" altLang="zh-TW" dirty="0"/>
              <a:t>C:\xampp\mysql\lib\plugin</a:t>
            </a:r>
          </a:p>
          <a:p>
            <a:r>
              <a:rPr lang="zh-TW" altLang="en-US" dirty="0"/>
              <a:t>內容為空即可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C412CAD-E03A-4A87-A8DD-BC25115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資料庫修正</a:t>
            </a:r>
          </a:p>
        </p:txBody>
      </p:sp>
    </p:spTree>
    <p:extLst>
      <p:ext uri="{BB962C8B-B14F-4D97-AF65-F5344CB8AC3E}">
        <p14:creationId xmlns:p14="http://schemas.microsoft.com/office/powerpoint/2010/main" val="299134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打開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瀏覽器輸入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localhost/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phpmyadmin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便可直接連線到資料庫操作頁面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11" y="2728019"/>
            <a:ext cx="8701506" cy="41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5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9E9D5D-BDD2-418B-9BC5-6C8FE242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可以新增個人化使用者</a:t>
            </a:r>
            <a:endParaRPr lang="en-US" altLang="zh-TW" dirty="0"/>
          </a:p>
          <a:p>
            <a:r>
              <a:rPr lang="zh-TW" altLang="en-US" dirty="0"/>
              <a:t>也可直接使用</a:t>
            </a:r>
            <a:r>
              <a:rPr lang="en-US" altLang="zh-TW" dirty="0"/>
              <a:t>root</a:t>
            </a:r>
            <a:r>
              <a:rPr lang="zh-TW" altLang="en-US" dirty="0"/>
              <a:t>練習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3F6EFA6-F18B-47EF-9600-93A658A4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MYSQL</a:t>
            </a:r>
            <a:r>
              <a:rPr lang="zh-TW" altLang="en-US" dirty="0"/>
              <a:t>新增使用者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910EAB-4C93-4B60-A5DF-68215406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312576"/>
            <a:ext cx="6912768" cy="28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6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4A520-6315-48A1-BA07-E5A467AF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範例使用 名稱</a:t>
            </a:r>
            <a:r>
              <a:rPr lang="en-US" altLang="zh-TW" dirty="0" err="1"/>
              <a:t>testt</a:t>
            </a:r>
            <a:r>
              <a:rPr lang="zh-TW" altLang="en-US" dirty="0"/>
              <a:t>密碼</a:t>
            </a:r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D23428-1BCA-44BC-A9BF-DB7D2BE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MYSQL</a:t>
            </a:r>
            <a:r>
              <a:rPr lang="zh-TW" altLang="en-US" dirty="0"/>
              <a:t>新增使用者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9F84C2-BB24-4D1A-BDEF-C26C8FF8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2420888"/>
            <a:ext cx="3966498" cy="43090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78F512-FF3A-4FD4-AB6E-A78F32F3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2434166"/>
            <a:ext cx="4827203" cy="40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7F5C1D3-1E92-4F45-B6F0-56772FD5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新增個人資料庫使用者權限建議先全開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596DB76-75F2-496C-B09D-06BFCA5A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9C590B-401B-4082-8766-51B04361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446217"/>
            <a:ext cx="5906102" cy="42632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D257FC-5D44-4374-865E-4D4C681E0C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83" r="18727"/>
          <a:stretch/>
        </p:blipFill>
        <p:spPr>
          <a:xfrm>
            <a:off x="7336197" y="2254376"/>
            <a:ext cx="3150704" cy="19012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F8DFC56-0609-47E7-93D8-E865A108B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88"/>
          <a:stretch/>
        </p:blipFill>
        <p:spPr>
          <a:xfrm>
            <a:off x="7336196" y="4273676"/>
            <a:ext cx="2800350" cy="23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測試是否正確連上，連上的話會回傳資料庫版本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host=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資料庫位址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,user=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,password=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db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登入的資料庫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－資料庫連接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C47DA6-65FF-4413-89BE-6F52FDA9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20" y="4941168"/>
            <a:ext cx="5212008" cy="108012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58C43EF-CF30-4E31-BB29-11E59D957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72" y="2636912"/>
            <a:ext cx="5832648" cy="405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－資料表建立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A968F7-2E0A-4ABA-BDD1-952A6392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1547922"/>
            <a:ext cx="61531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程式碼－結果預覽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－資料表建立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3C1886E-317E-4CD3-B030-744A5FE9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831665"/>
            <a:ext cx="2628900" cy="10477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DCB112F-BFB9-4019-8C9D-B503AA05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4312915"/>
            <a:ext cx="8640960" cy="7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9C6CB1-15AA-4A1C-89A0-F5687B6C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0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安裝套件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3A23B-A6D2-40F2-B8D4-10DE28261F50}"/>
              </a:ext>
            </a:extLst>
          </p:cNvPr>
          <p:cNvSpPr/>
          <p:nvPr/>
        </p:nvSpPr>
        <p:spPr>
          <a:xfrm>
            <a:off x="1845940" y="2690336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pymysql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953069-F1FF-4571-B6F9-87F00EDA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99" y="3285938"/>
            <a:ext cx="7434620" cy="11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BF63EE4-0C15-4696-B5F6-FC6B83540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2996952"/>
            <a:ext cx="4829175" cy="1590675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8DD0E74-B386-46F2-9125-91C32C47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建立第二資料表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7842E3-1085-4F0C-8834-5E7D1DB3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4941168"/>
            <a:ext cx="1524000" cy="1219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C95A683-22F8-4041-96D9-BBD82A63B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48" y="4951177"/>
            <a:ext cx="7920880" cy="8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1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－資料寫入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6B0106-9E3B-427E-8849-2A7FC2F4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115565"/>
            <a:ext cx="61341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9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程式碼－結果預覽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－資料寫入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ADE6BBF-39E2-43CC-99D0-16184D50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3212976"/>
            <a:ext cx="8318416" cy="6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9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－資料寫入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變數寫入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8F920C0-0D16-44B1-A977-5D8AA360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101788"/>
            <a:ext cx="6248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－資料寫入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變數寫入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1E6194-6E07-46F0-A7AD-110A59B4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564904"/>
            <a:ext cx="5981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程式碼－結果預覽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－資料寫入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變數寫入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26200A-6B09-41B5-9BD3-14B97E47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07" y="2895869"/>
            <a:ext cx="9144002" cy="106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－資料查詢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32D442-1AB7-427E-8CC2-1D1EFA41E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1468388"/>
            <a:ext cx="6592177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8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－資料查詢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5D33EB-4460-4D3B-8BF6-E6EF3E84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37" y="2933429"/>
            <a:ext cx="4661272" cy="14342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EE38D4-2129-45BF-A167-A73F92E0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323" y="1809192"/>
            <a:ext cx="4381500" cy="647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4C537A-91B5-4618-842B-670F7FC00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323" y="3284984"/>
            <a:ext cx="4661272" cy="9183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107468A-74CC-46B6-8359-D18A36906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411" y="1622659"/>
            <a:ext cx="50863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－資料查詢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D3E9FB5-244D-469A-B88A-AD2B997F5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1772816"/>
            <a:ext cx="6696744" cy="44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程式碼－結果預覽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－資料查詢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D44A668-FB50-42FA-8FC2-5897BFD0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492896"/>
            <a:ext cx="730305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7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https://www.apachefriends.org/ 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下載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XAMPP(Apache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MariaDB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Perl)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6048672" cy="36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－資料修改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FE400E-6D3F-45B9-A263-207144E2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628793"/>
            <a:ext cx="7262537" cy="51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程式碼－結果預覽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－資料查詢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CE5105-2E30-44B0-87E5-FFBD5650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48880"/>
            <a:ext cx="8452591" cy="4628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8331BF0-1BBB-452B-AFF0-EB114297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3231802"/>
            <a:ext cx="1914525" cy="6000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320472-9489-421F-A3F9-4200A4207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132" y="4437439"/>
            <a:ext cx="8710560" cy="4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－資料刪除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B2DAB4A-ED6B-4E3F-8861-586175D7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718878"/>
            <a:ext cx="7745353" cy="47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程式碼－結果預覽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－資料查詢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2F0141-595C-4B2C-8FF1-6F9F5686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70" y="2080283"/>
            <a:ext cx="8021342" cy="98867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24A59A0-2EAD-49B6-9F44-1B7F9DD2E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60" y="3429000"/>
            <a:ext cx="1785798" cy="86409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282BA2-A7C1-41DA-AD93-4C9890807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060" y="4744579"/>
            <a:ext cx="770485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－資料合併－建立資料表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2EF7A85-5095-4DE3-805F-B119C460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14" y="2239900"/>
            <a:ext cx="9639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－資料合併－建立資料表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627589-E408-4B1B-B4DF-0769842D3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2204864"/>
            <a:ext cx="534585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6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程式碼－結果預覽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－資料合併－建立資料表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AC05981-A314-4C47-B534-C2AD8A35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204864"/>
            <a:ext cx="2088232" cy="185182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FC2412B-946E-49DF-85B6-21E5C110C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1792515"/>
            <a:ext cx="2009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－資料合併－資料輸入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5284D2C-2231-4B99-A631-E245CA66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1355547"/>
            <a:ext cx="6543675" cy="4838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90D73D-2125-4E6A-8256-0655FA632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085300"/>
            <a:ext cx="1349028" cy="11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84178" y="1772816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－資料合併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14D01B-34D4-402D-8AC2-1BF8E774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78" y="2412491"/>
            <a:ext cx="65532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－資料合併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7B2E02-B4CA-44F4-81B2-F37C3BB5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2204864"/>
            <a:ext cx="6134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82" y="1635795"/>
            <a:ext cx="540060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程式碼－結果預覽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－資料合併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9B3966-5DDD-44BD-9D62-FE8F3E18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18" y="4064859"/>
            <a:ext cx="3963481" cy="18331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0919EF-0A03-48CA-A32C-B307F30D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2348880"/>
            <a:ext cx="5800725" cy="1238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FBD821A-786B-493B-AA24-E6F70571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735" y="5000284"/>
            <a:ext cx="4896544" cy="7944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27506B9-0987-408B-BC77-D5A71F65D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735" y="2348880"/>
            <a:ext cx="4655217" cy="5760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729DF9-6F93-4EFB-996A-327554645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735" y="3284984"/>
            <a:ext cx="5072045" cy="13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1628800"/>
            <a:ext cx="10285782" cy="2608312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THANK YOU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6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1437579"/>
            <a:ext cx="6030913" cy="50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1618735"/>
            <a:ext cx="5637212" cy="47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1639043"/>
            <a:ext cx="5754052" cy="48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30" y="2276873"/>
            <a:ext cx="4616420" cy="3920808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98" y="2276873"/>
            <a:ext cx="4776217" cy="39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C:\xampp 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安裝位置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xampp_control.exe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36912"/>
            <a:ext cx="8119001" cy="22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2809</TotalTime>
  <Words>487</Words>
  <Application>Microsoft Office PowerPoint</Application>
  <PresentationFormat>自訂</PresentationFormat>
  <Paragraphs>95</Paragraphs>
  <Slides>41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新細明體</vt:lpstr>
      <vt:lpstr>標楷體</vt:lpstr>
      <vt:lpstr>Arial</vt:lpstr>
      <vt:lpstr>Century Gothic</vt:lpstr>
      <vt:lpstr>Blue atom design template</vt:lpstr>
      <vt:lpstr>MySql資料庫</vt:lpstr>
      <vt:lpstr>安裝套件</vt:lpstr>
      <vt:lpstr>資料庫架設</vt:lpstr>
      <vt:lpstr>資料庫架設</vt:lpstr>
      <vt:lpstr>資料庫架設</vt:lpstr>
      <vt:lpstr>資料庫架設</vt:lpstr>
      <vt:lpstr>資料庫架設</vt:lpstr>
      <vt:lpstr>資料庫架設</vt:lpstr>
      <vt:lpstr>資料庫架設</vt:lpstr>
      <vt:lpstr>資料庫架設</vt:lpstr>
      <vt:lpstr>資料庫架設</vt:lpstr>
      <vt:lpstr>資料庫修正</vt:lpstr>
      <vt:lpstr>MYSQL </vt:lpstr>
      <vt:lpstr>MYSQL新增使用者</vt:lpstr>
      <vt:lpstr>MYSQL新增使用者</vt:lpstr>
      <vt:lpstr>PowerPoint 簡報</vt:lpstr>
      <vt:lpstr>MYSQL－資料庫連接</vt:lpstr>
      <vt:lpstr>MYSQL－資料表建立</vt:lpstr>
      <vt:lpstr>MYSQL－資料表建立</vt:lpstr>
      <vt:lpstr>建立第二資料表</vt:lpstr>
      <vt:lpstr>MYSQL－資料寫入</vt:lpstr>
      <vt:lpstr>MYSQL－資料寫入</vt:lpstr>
      <vt:lpstr>MYSQL－資料寫入(二)變數寫入</vt:lpstr>
      <vt:lpstr>MYSQL－資料寫入(二)變數寫入</vt:lpstr>
      <vt:lpstr>MYSQL－資料寫入(二)變數寫入</vt:lpstr>
      <vt:lpstr>MYSQL－資料查詢</vt:lpstr>
      <vt:lpstr>MYSQL－資料查詢</vt:lpstr>
      <vt:lpstr>MYSQL－資料查詢</vt:lpstr>
      <vt:lpstr>MYSQL－資料查詢</vt:lpstr>
      <vt:lpstr>MYSQL－資料修改</vt:lpstr>
      <vt:lpstr>MYSQL－資料查詢</vt:lpstr>
      <vt:lpstr>MYSQL－資料刪除</vt:lpstr>
      <vt:lpstr>MYSQL－資料查詢</vt:lpstr>
      <vt:lpstr>MYSQL－資料合併－建立資料表</vt:lpstr>
      <vt:lpstr>MYSQL－資料合併－建立資料表</vt:lpstr>
      <vt:lpstr>MYSQL－資料合併－建立資料表</vt:lpstr>
      <vt:lpstr>MYSQL－資料合併－資料輸入</vt:lpstr>
      <vt:lpstr>MYSQL－資料合併</vt:lpstr>
      <vt:lpstr>MYSQL－資料合併</vt:lpstr>
      <vt:lpstr>MYSQL－資料合併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雲端即時監控平台</dc:title>
  <dc:creator>user</dc:creator>
  <cp:keywords/>
  <cp:lastModifiedBy>user</cp:lastModifiedBy>
  <cp:revision>111</cp:revision>
  <dcterms:created xsi:type="dcterms:W3CDTF">2016-07-19T07:48:57Z</dcterms:created>
  <dcterms:modified xsi:type="dcterms:W3CDTF">2021-09-01T13:43:12Z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