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80"/>
  </p:notesMasterIdLst>
  <p:handoutMasterIdLst>
    <p:handoutMasterId r:id="rId81"/>
  </p:handoutMasterIdLst>
  <p:sldIdLst>
    <p:sldId id="948" r:id="rId3"/>
    <p:sldId id="935" r:id="rId4"/>
    <p:sldId id="892" r:id="rId5"/>
    <p:sldId id="1053" r:id="rId6"/>
    <p:sldId id="1323" r:id="rId7"/>
    <p:sldId id="1054" r:id="rId8"/>
    <p:sldId id="1055" r:id="rId9"/>
    <p:sldId id="1056" r:id="rId10"/>
    <p:sldId id="1061" r:id="rId11"/>
    <p:sldId id="1057" r:id="rId12"/>
    <p:sldId id="1062" r:id="rId13"/>
    <p:sldId id="1063" r:id="rId14"/>
    <p:sldId id="1068" r:id="rId15"/>
    <p:sldId id="1069" r:id="rId16"/>
    <p:sldId id="1070" r:id="rId17"/>
    <p:sldId id="1072" r:id="rId18"/>
    <p:sldId id="1071" r:id="rId19"/>
    <p:sldId id="1073" r:id="rId20"/>
    <p:sldId id="1074" r:id="rId21"/>
    <p:sldId id="1075" r:id="rId22"/>
    <p:sldId id="1077" r:id="rId23"/>
    <p:sldId id="1078" r:id="rId24"/>
    <p:sldId id="1079" r:id="rId25"/>
    <p:sldId id="1080" r:id="rId26"/>
    <p:sldId id="1082" r:id="rId27"/>
    <p:sldId id="1083" r:id="rId28"/>
    <p:sldId id="1084" r:id="rId29"/>
    <p:sldId id="1085" r:id="rId30"/>
    <p:sldId id="1086" r:id="rId31"/>
    <p:sldId id="1087" r:id="rId32"/>
    <p:sldId id="1088" r:id="rId33"/>
    <p:sldId id="1089" r:id="rId34"/>
    <p:sldId id="1090" r:id="rId35"/>
    <p:sldId id="1091" r:id="rId36"/>
    <p:sldId id="1092" r:id="rId37"/>
    <p:sldId id="1093" r:id="rId38"/>
    <p:sldId id="1094" r:id="rId39"/>
    <p:sldId id="1095" r:id="rId40"/>
    <p:sldId id="1096" r:id="rId41"/>
    <p:sldId id="1097" r:id="rId42"/>
    <p:sldId id="1098" r:id="rId43"/>
    <p:sldId id="1099" r:id="rId44"/>
    <p:sldId id="1100" r:id="rId45"/>
    <p:sldId id="1101" r:id="rId46"/>
    <p:sldId id="1102" r:id="rId47"/>
    <p:sldId id="1104" r:id="rId48"/>
    <p:sldId id="1105" r:id="rId49"/>
    <p:sldId id="1106" r:id="rId50"/>
    <p:sldId id="1107" r:id="rId51"/>
    <p:sldId id="1108" r:id="rId52"/>
    <p:sldId id="1109" r:id="rId53"/>
    <p:sldId id="1110" r:id="rId54"/>
    <p:sldId id="1111" r:id="rId55"/>
    <p:sldId id="1112" r:id="rId56"/>
    <p:sldId id="1334" r:id="rId57"/>
    <p:sldId id="1325" r:id="rId58"/>
    <p:sldId id="1326" r:id="rId59"/>
    <p:sldId id="1327" r:id="rId60"/>
    <p:sldId id="1328" r:id="rId61"/>
    <p:sldId id="1329" r:id="rId62"/>
    <p:sldId id="1330" r:id="rId63"/>
    <p:sldId id="1331" r:id="rId64"/>
    <p:sldId id="1332" r:id="rId65"/>
    <p:sldId id="1333" r:id="rId66"/>
    <p:sldId id="1113" r:id="rId67"/>
    <p:sldId id="1114" r:id="rId68"/>
    <p:sldId id="1115" r:id="rId69"/>
    <p:sldId id="1117" r:id="rId70"/>
    <p:sldId id="1118" r:id="rId71"/>
    <p:sldId id="1119" r:id="rId72"/>
    <p:sldId id="1116" r:id="rId73"/>
    <p:sldId id="1120" r:id="rId74"/>
    <p:sldId id="1121" r:id="rId75"/>
    <p:sldId id="1127" r:id="rId76"/>
    <p:sldId id="1126" r:id="rId77"/>
    <p:sldId id="1125" r:id="rId78"/>
    <p:sldId id="703" r:id="rId79"/>
  </p:sldIdLst>
  <p:sldSz cx="12188825" cy="6858000"/>
  <p:notesSz cx="6858000" cy="9144000"/>
  <p:custDataLst>
    <p:tags r:id="rId8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581" autoAdjust="0"/>
  </p:normalViewPr>
  <p:slideViewPr>
    <p:cSldViewPr showGuides="1">
      <p:cViewPr varScale="1">
        <p:scale>
          <a:sx n="114" d="100"/>
          <a:sy n="114" d="100"/>
        </p:scale>
        <p:origin x="462" y="10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handoutMaster" Target="handoutMasters/handoutMaster1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tags" Target="tags/tag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31T22:56:37.820" idx="2">
    <p:pos x="7303" y="276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31T22:56:37.820" idx="3">
    <p:pos x="7303" y="276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5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8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zh-TW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860" y="1628800"/>
            <a:ext cx="9637710" cy="2895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 GUI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6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基本用法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Entry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.get()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可以得到輸入框內的所有字元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select_clear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清框輸入框 等等用法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Text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跟輸入框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Entry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相同有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.insert(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插入位置參數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位置參數可以是第一位 最後一位或是指定索引值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Entry &amp; Text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30E90C5-BE6F-4C09-BF40-EFED3EF2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18" y="3195231"/>
            <a:ext cx="4489589" cy="86258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0FFB3FE-1248-4160-8CDF-8B8E41542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618" y="5267057"/>
            <a:ext cx="52197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0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Entry &amp; Text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E41FDD-15E8-4E82-A545-77652BCD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276" y="1556792"/>
            <a:ext cx="70199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程式碼－完成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Entry &amp; Text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7E103E-262F-4D80-9368-63950341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1359024"/>
            <a:ext cx="74485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基本用法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/>
              <a:t>Listbox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Listbox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3105484"/>
            <a:ext cx="9361040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7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實作點擊按鈕時將選擇的項目輸入到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label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Listbox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5" y="2276872"/>
            <a:ext cx="2604005" cy="30243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2276872"/>
            <a:ext cx="26384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6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Listbox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7BC192-D430-4481-B637-F7E19A01E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1327558"/>
            <a:ext cx="6019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2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Listbox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306B2A-F8AC-4DA5-AC30-B96B1D899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1594550"/>
            <a:ext cx="71628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程式碼－完成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Listbox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C6569D2-5DA6-4DD1-807D-982C981AD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28" y="2276872"/>
            <a:ext cx="67151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基本用法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/>
              <a:t>Radiobutton</a:t>
            </a:r>
            <a:endParaRPr lang="en-US" altLang="zh-TW" dirty="0"/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Value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為當按鈕被觸發，會傳出的值，可被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.get()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收到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Radiobutton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2BD6539-B451-4AF0-BE0E-2126F52C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53" y="3032956"/>
            <a:ext cx="9181527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3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實作點擊按鈕時將選擇的項目輸入到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label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Radiobutton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276872"/>
            <a:ext cx="2780580" cy="324036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2276872"/>
            <a:ext cx="279647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700808"/>
            <a:ext cx="10404647" cy="482453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中實作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介面的模組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常用語法有以下幾種：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Label &amp; Button 			</a:t>
            </a:r>
            <a:r>
              <a:rPr lang="zh-TW" altLang="en-US" dirty="0"/>
              <a:t> </a:t>
            </a:r>
            <a:r>
              <a:rPr lang="en-US" altLang="zh-TW" dirty="0"/>
              <a:t>7. Canvas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Entry &amp; Text				</a:t>
            </a:r>
            <a:r>
              <a:rPr lang="zh-TW" altLang="en-US" dirty="0"/>
              <a:t> </a:t>
            </a:r>
            <a:r>
              <a:rPr lang="en-US" altLang="zh-TW" dirty="0"/>
              <a:t>8. </a:t>
            </a:r>
            <a:r>
              <a:rPr lang="en-US" altLang="zh-TW" dirty="0" err="1"/>
              <a:t>Menubar</a:t>
            </a:r>
            <a:endParaRPr lang="zh-TW" altLang="en-US" dirty="0"/>
          </a:p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 err="1"/>
              <a:t>Listbox</a:t>
            </a:r>
            <a:r>
              <a:rPr lang="en-US" altLang="zh-TW" dirty="0"/>
              <a:t>					</a:t>
            </a:r>
            <a:r>
              <a:rPr lang="zh-TW" altLang="en-US" dirty="0"/>
              <a:t> </a:t>
            </a:r>
            <a:r>
              <a:rPr lang="en-US" altLang="zh-TW" dirty="0"/>
              <a:t>9. Frame</a:t>
            </a:r>
            <a:endParaRPr lang="zh-TW" altLang="en-US" dirty="0"/>
          </a:p>
          <a:p>
            <a:r>
              <a:rPr lang="en-US" altLang="zh-TW" dirty="0"/>
              <a:t>4. </a:t>
            </a:r>
            <a:r>
              <a:rPr lang="en-US" altLang="zh-TW" dirty="0" err="1"/>
              <a:t>Radiobutton</a:t>
            </a:r>
            <a:r>
              <a:rPr lang="zh-TW" altLang="en-US" dirty="0"/>
              <a:t>   </a:t>
            </a:r>
            <a:r>
              <a:rPr lang="en-US" altLang="zh-TW" dirty="0"/>
              <a:t>				10. </a:t>
            </a:r>
            <a:r>
              <a:rPr lang="en-US" altLang="zh-TW" dirty="0" err="1"/>
              <a:t>messagebox</a:t>
            </a:r>
            <a:r>
              <a:rPr lang="en-US" altLang="zh-TW" dirty="0"/>
              <a:t> </a:t>
            </a:r>
            <a:endParaRPr lang="zh-TW" altLang="en-US" dirty="0"/>
          </a:p>
          <a:p>
            <a:r>
              <a:rPr lang="en-US" altLang="zh-TW" dirty="0"/>
              <a:t>5. Scale 					11. pack grid place</a:t>
            </a:r>
            <a:endParaRPr lang="zh-TW" altLang="en-US" dirty="0"/>
          </a:p>
          <a:p>
            <a:r>
              <a:rPr lang="en-US" altLang="zh-TW" dirty="0"/>
              <a:t>6. </a:t>
            </a:r>
            <a:r>
              <a:rPr lang="en-US" altLang="zh-TW" dirty="0" err="1"/>
              <a:t>Checkbutton</a:t>
            </a:r>
            <a:r>
              <a:rPr lang="en-US" altLang="zh-TW" dirty="0"/>
              <a:t> 				12. </a:t>
            </a:r>
            <a:r>
              <a:rPr lang="en-US" altLang="zh-TW" dirty="0" err="1"/>
              <a:t>tkFileDialog</a:t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什麼是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310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Radiobutton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BB534F5-0E15-4305-B726-A2D50C51E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01" y="1621120"/>
            <a:ext cx="70770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9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程式碼－完成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Radiobutton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98B23B-126E-4220-856A-11EBB222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2564904"/>
            <a:ext cx="80010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0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基本用法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Scale</a:t>
            </a:r>
            <a:r>
              <a:rPr lang="zh-TW" altLang="en-US" dirty="0"/>
              <a:t>  數值的設定為 </a:t>
            </a:r>
            <a:r>
              <a:rPr lang="en-US" altLang="zh-TW" dirty="0"/>
              <a:t>from_ (</a:t>
            </a:r>
            <a:r>
              <a:rPr lang="zh-TW" altLang="en-US" dirty="0"/>
              <a:t>注意要底限</a:t>
            </a:r>
            <a:r>
              <a:rPr lang="en-US" altLang="zh-TW" dirty="0"/>
              <a:t>)</a:t>
            </a:r>
            <a:r>
              <a:rPr lang="zh-TW" altLang="en-US" dirty="0"/>
              <a:t> 到 </a:t>
            </a:r>
            <a:r>
              <a:rPr lang="en-US" altLang="zh-TW" dirty="0"/>
              <a:t>to</a:t>
            </a:r>
            <a:r>
              <a:rPr lang="zh-TW" altLang="en-US" dirty="0"/>
              <a:t>的參數</a:t>
            </a:r>
            <a:endParaRPr lang="en-US" altLang="zh-TW" dirty="0"/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Orient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設定是</a:t>
            </a:r>
            <a:r>
              <a:rPr lang="zh-TW" altLang="en-US" dirty="0"/>
              <a:t>水平（</a:t>
            </a:r>
            <a:r>
              <a:rPr lang="en-US" altLang="zh-TW" dirty="0"/>
              <a:t>horizontal</a:t>
            </a:r>
            <a:r>
              <a:rPr lang="zh-TW" altLang="en-US" dirty="0"/>
              <a:t>）還是垂直（</a:t>
            </a:r>
            <a:r>
              <a:rPr lang="en-US" altLang="zh-TW" dirty="0"/>
              <a:t>vertical</a:t>
            </a:r>
            <a:r>
              <a:rPr lang="zh-TW" altLang="en-US" dirty="0"/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Showvalue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是否顯示所在位址的值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True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為顯示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/>
              <a:t>Tickinterval</a:t>
            </a:r>
            <a:r>
              <a:rPr lang="en-US" altLang="zh-TW" dirty="0"/>
              <a:t> </a:t>
            </a:r>
            <a:r>
              <a:rPr lang="zh-TW" altLang="en-US" dirty="0"/>
              <a:t>為顯示出的刻度</a:t>
            </a:r>
            <a:endParaRPr lang="en-US" altLang="zh-TW" dirty="0"/>
          </a:p>
          <a:p>
            <a:r>
              <a:rPr lang="en-US" altLang="zh-TW" dirty="0"/>
              <a:t>Resolution</a:t>
            </a:r>
            <a:r>
              <a:rPr lang="zh-TW" altLang="en-US" dirty="0"/>
              <a:t>為增減的單位大小</a:t>
            </a:r>
            <a:endParaRPr lang="en-US" altLang="zh-TW" dirty="0"/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叫用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command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時，會將當前位置傳入，因此可以設定變數接收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.get()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能的到當前拉桿代表的值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Scale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36E4C9E-CABE-40AF-9D08-5DD8827E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420888"/>
            <a:ext cx="6984776" cy="106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實作移動滑桿時將位置的值輸入到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label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Scale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5" y="2301142"/>
            <a:ext cx="3081209" cy="35041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2301142"/>
            <a:ext cx="3018754" cy="350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9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Scale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3877F34-793C-4066-ABAF-57D03FC65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90" y="2292288"/>
            <a:ext cx="4829175" cy="35814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AE2A33A-A581-4B34-8CF7-A593A108B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247442"/>
            <a:ext cx="5998837" cy="16287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EF4BD6-3FC6-41A9-8855-FC3E2D9B4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378" y="4010587"/>
            <a:ext cx="628650" cy="186310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11CF455-E598-4943-9F12-2807618E2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239" y="4146459"/>
            <a:ext cx="3075582" cy="172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6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基本用法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/>
              <a:t>Checkbutton</a:t>
            </a:r>
            <a:endParaRPr lang="en-US" altLang="zh-TW" dirty="0"/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onvalue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被選取時 回傳的值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offvalue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未被選取時 回傳的值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Checkbutton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1F1D50-8205-47EB-88D2-14B83627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37" y="2780928"/>
            <a:ext cx="9988364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實作移動滑桿時將位置的值輸入到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label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Checkbutton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5" y="2298354"/>
            <a:ext cx="2964367" cy="343490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2298354"/>
            <a:ext cx="2955885" cy="34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Checkbutton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887FD79-AB26-45AD-B56D-0C071318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6" y="1581508"/>
            <a:ext cx="54197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3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程式碼－完成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Checkbutton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D9D1BF-5494-4BAF-84EC-C4E86A74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2204864"/>
            <a:ext cx="74771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7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基本用法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Canvas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Canvas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9C9EE0E-4B2D-49B5-AAB6-5AE3A5CB6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24" y="2996952"/>
            <a:ext cx="935156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9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389714"/>
            <a:ext cx="10404647" cy="49083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Import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視窗變數的建立使用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Tk()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範例使用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window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當作變數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視窗的標題為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title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視窗的解析度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視窗大小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geometry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顯示視窗需要進行無窮迴圈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mainloop</a:t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模組導入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5953C7-AF3C-4C0D-8446-D4270B0A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2" y="1883027"/>
            <a:ext cx="2505075" cy="10763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4978BFC-327F-45C4-BF44-9D30208A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647" y="1892827"/>
            <a:ext cx="4558812" cy="111887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9E1C71A-252F-4A72-9202-CBAAC2C3A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647" y="5157192"/>
            <a:ext cx="4000500" cy="1019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86161D8-0834-4BA8-8AF9-99B1B4A47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647" y="6316205"/>
            <a:ext cx="2971800" cy="3333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530DADD-F67C-47EE-8ADC-A11EABFC5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516" y="5385149"/>
            <a:ext cx="18859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7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Canvas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上顯示下載的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gif(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預設只能顯示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gif)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Canvas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34" y="2204864"/>
            <a:ext cx="504338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1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Canvas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2E08FF-26C1-4B55-8030-8AA3C067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276872"/>
            <a:ext cx="66579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程式碼－完成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Canvas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5AE81F6-105F-4F62-A68F-7B3461138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2420888"/>
            <a:ext cx="8001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5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Canvas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上顯示下載其他圖檔，以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jpg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Canvas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564904"/>
            <a:ext cx="5715495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6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import PIL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ImageTk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Image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Canvas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AE12F05-808A-4579-B045-55CA0675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3140968"/>
            <a:ext cx="42576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程式碼－完成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Canvas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DB76F5-F7E1-4762-9DC1-E69A5D8D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64" y="1340768"/>
            <a:ext cx="75533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5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基本用法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/>
              <a:t>Menubar</a:t>
            </a:r>
            <a:endParaRPr lang="zh-TW" altLang="en-US" dirty="0"/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Menubar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980E8E8-7053-4C18-8572-DE017A4A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2852936"/>
            <a:ext cx="858678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3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點選到選項在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label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上顯示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Menubar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492896"/>
            <a:ext cx="2592288" cy="326359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2492896"/>
            <a:ext cx="2617036" cy="3263598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3862164" y="4221088"/>
            <a:ext cx="2160240" cy="576064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97142" y="3944861"/>
            <a:ext cx="87716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dirty="0"/>
              <a:t>點擊後</a:t>
            </a:r>
          </a:p>
        </p:txBody>
      </p:sp>
    </p:spTree>
    <p:extLst>
      <p:ext uri="{BB962C8B-B14F-4D97-AF65-F5344CB8AC3E}">
        <p14:creationId xmlns:p14="http://schemas.microsoft.com/office/powerpoint/2010/main" val="40133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Menubar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05AA01F-8936-464F-A621-795AD867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337" y="1484784"/>
            <a:ext cx="57721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程式碼－完成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Menubar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F7E85E-D94A-44D4-BDF5-D82005F7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1371600"/>
            <a:ext cx="70580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Label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B748DDA-C455-4654-9F58-9A20E153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387" y="1395615"/>
            <a:ext cx="9134391" cy="4114801"/>
          </a:xfrm>
        </p:spPr>
        <p:txBody>
          <a:bodyPr>
            <a:normAutofit fontScale="925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基本用法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宣告一個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StringVar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空間，使用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設定初始的顯示字串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宣告並建立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label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Label(master=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父容器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textvariable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顯示文字只接受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StringVar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背景色彩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可用色碼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),font=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文字的字型設定，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width=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寬度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,height=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,text=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顯示文字只接受字串且不可與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textvariable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混用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1352ECE-A6A8-4A70-AC0B-10C151B6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1" y="5301208"/>
            <a:ext cx="1876425" cy="7810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71D6FF-3671-4CDD-9151-C75CE35A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3" y="5153228"/>
            <a:ext cx="7956375" cy="90826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906C799-D78F-485E-B598-0868E190B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2" y="2614714"/>
            <a:ext cx="38195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4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基本用法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Frame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Frame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8AB912-5584-4E2E-8656-997E87B4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0" y="2708920"/>
            <a:ext cx="4464496" cy="24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Frame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label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button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分別置於視窗兩側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Frame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78" y="2420888"/>
            <a:ext cx="343615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Frame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3BC7C35-F25F-4DDF-BDDC-81FFEF1C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2060848"/>
            <a:ext cx="51054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8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程式碼－完成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Frame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A6CEDE-E5F7-43FB-8C9C-45E6CF36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492896"/>
            <a:ext cx="627357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7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基本用法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/>
              <a:t>Messagebox</a:t>
            </a:r>
            <a:endParaRPr lang="en-US" altLang="zh-TW" dirty="0"/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有分為一次性顯示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以及互動式信息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messagebox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BF246B0-5622-47BC-875C-7CCFA79B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852936"/>
            <a:ext cx="7305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介紹各種類型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messagebox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messagebox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DE99FF-CE65-4679-9A88-2ED38A55A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4339016"/>
            <a:ext cx="1352550" cy="14954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0809870-96B5-4567-9B7B-8A546B3EB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507" y="4339016"/>
            <a:ext cx="1304925" cy="152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461A856-48AF-4E94-B731-5042CBBFA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314" y="4339090"/>
            <a:ext cx="1304925" cy="14954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A516330-D8E5-4BBA-A4E2-4F7DF7C46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141" y="2140672"/>
            <a:ext cx="2276475" cy="1524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C6E4A99-5B02-4EF4-A599-F5526E924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693" y="2155143"/>
            <a:ext cx="2228850" cy="150495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C5992E3-C8AE-4B43-82E0-7B447DB04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412" y="2166955"/>
            <a:ext cx="2257425" cy="150495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0EA56D1-E275-400C-9C25-CA1D7FC637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2684" y="2166955"/>
            <a:ext cx="2247900" cy="153352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A6AABA9-5328-4C40-8E39-29091FB49C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0912" y="4210060"/>
            <a:ext cx="2197188" cy="17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1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程式碼－完成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messagebox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C20633-3D50-4BEC-B45B-3E9198A7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28" y="2150307"/>
            <a:ext cx="8674948" cy="42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基本用法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Pack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r>
              <a:rPr lang="en-US" altLang="zh-TW" dirty="0"/>
              <a:t>Grid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r>
              <a:rPr lang="en-US" altLang="zh-TW" dirty="0"/>
              <a:t>place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pack grid place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08F40C-485E-41C7-B2AD-C9E498A26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30"/>
          <a:stretch/>
        </p:blipFill>
        <p:spPr>
          <a:xfrm>
            <a:off x="1773932" y="2689567"/>
            <a:ext cx="4176464" cy="4323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CB4215D-4D2F-4955-BCE1-EB28014DB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632" y="4938577"/>
            <a:ext cx="5231205" cy="58124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832F3E-5409-4AE1-97B0-45BD16D92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405" y="3832558"/>
            <a:ext cx="5337176" cy="4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0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介紹各種類型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pack grid place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478839"/>
            <a:ext cx="8657070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pack grid place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432449-2D86-4ED2-8BDD-DCA986D2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6" y="1844824"/>
            <a:ext cx="6155496" cy="421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9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B815380-5479-448E-8670-8CC977A2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5720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Button</a:t>
            </a:r>
            <a:endParaRPr lang="zh-TW" alt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6D55F980-7C05-40AA-9166-A97126552F70}"/>
              </a:ext>
            </a:extLst>
          </p:cNvPr>
          <p:cNvSpPr txBox="1">
            <a:spLocks/>
          </p:cNvSpPr>
          <p:nvPr/>
        </p:nvSpPr>
        <p:spPr>
          <a:xfrm>
            <a:off x="1629917" y="1628800"/>
            <a:ext cx="10225136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基本用法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宣告一個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StringVar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空間，使用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設定初始的顯示字串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Button(master=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父容器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textvariable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顯示文字只接受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StringVar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背景色彩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可用色碼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),font=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文字的字型設定，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width=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寬度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,height=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,text=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顯示文字只接受字串且不可與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textvariable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混用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,command=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當按鈕被點擊時執行的函數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D89853-9B66-4A72-ADA4-8DB4948C7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5517232"/>
            <a:ext cx="6496050" cy="8477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5D96F29-F227-448B-BF5B-DD966991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2633687"/>
            <a:ext cx="34385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程式碼－完成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pack grid place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9991B4E-0B33-4DD4-B7C1-ECC1B9E49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7" y="2338387"/>
            <a:ext cx="69532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基本用法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/>
              <a:t>tkFileDialog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tkFileDialog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A271DFE-BB3B-46CC-929E-F63B4198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924944"/>
            <a:ext cx="8928992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2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將下載的圖片開啟放到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canvas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tkFileDialog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48" y="2204864"/>
            <a:ext cx="5004047" cy="426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4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tkFileDialog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E2DB986-EBAB-4685-8FBF-189CC1FF3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2348880"/>
            <a:ext cx="75628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9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程式碼－完成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</a:t>
            </a:r>
            <a:r>
              <a:rPr lang="en-US" altLang="zh-TW" dirty="0" err="1"/>
              <a:t>tkFileDialog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728DD0-1F6B-4F29-917A-4C2E6B4E5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2780928"/>
            <a:ext cx="6512705" cy="22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0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1628800"/>
            <a:ext cx="10285782" cy="260831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整合練習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03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E52643-D3B7-47D5-AAA2-0BF7C14B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資料庫建立人員的資料表</a:t>
            </a:r>
            <a:endParaRPr lang="en-US" altLang="zh-TW" dirty="0"/>
          </a:p>
          <a:p>
            <a:r>
              <a:rPr lang="zh-TW" altLang="en-US" dirty="0"/>
              <a:t>透過介面顯示資料庫資料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9773687-92B0-418C-9D9A-54199CDC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整合練習人員管理系統結合資料庫</a:t>
            </a:r>
          </a:p>
        </p:txBody>
      </p:sp>
    </p:spTree>
    <p:extLst>
      <p:ext uri="{BB962C8B-B14F-4D97-AF65-F5344CB8AC3E}">
        <p14:creationId xmlns:p14="http://schemas.microsoft.com/office/powerpoint/2010/main" val="247242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1DB005-6EC1-48BC-B9A8-40AE2A29C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範例程式碼</a:t>
            </a:r>
            <a:endParaRPr lang="en-US" altLang="zh-TW" dirty="0"/>
          </a:p>
          <a:p>
            <a:r>
              <a:rPr lang="zh-TW" altLang="en-US" dirty="0"/>
              <a:t>資料庫建立資料表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214310-9141-4217-8399-EABC63E6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699A47-3E8E-4273-8B49-8293F5821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52" y="2132856"/>
            <a:ext cx="4400550" cy="21526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0C3A31-0140-4097-A963-DEECFFA2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5013176"/>
            <a:ext cx="9721080" cy="6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3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22CD24A-3B3E-42A8-86BF-58163AD2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範例程式碼</a:t>
            </a:r>
            <a:endParaRPr lang="en-US" altLang="zh-TW" dirty="0"/>
          </a:p>
          <a:p>
            <a:r>
              <a:rPr lang="zh-TW" altLang="en-US" dirty="0"/>
              <a:t>介面程式顯示資料庫資訊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77281C0-B7B3-4F68-AD25-D5F1E9D0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0FDBE5-8625-4555-9EBF-5C3B398B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32" y="898149"/>
            <a:ext cx="47529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2333CA-F07E-44A3-8917-1ABB7AB64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06055B6-E9EB-42AD-BDC7-D77818C3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000EF3-D1E9-49A6-8F1D-22DDB2091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276872"/>
            <a:ext cx="9906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4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實作點擊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Clear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Lable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值清空，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Clear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文字變成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Display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，再點一次回復。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Label &amp; Button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817958"/>
            <a:ext cx="3274347" cy="21232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2817958"/>
            <a:ext cx="3240359" cy="212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496FBA-3E76-4958-864C-15175FF1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E540EF8-6917-4586-83C8-5137EE85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A1186B-049A-42E0-BB91-56106CA3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1939264"/>
            <a:ext cx="61626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0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8A7F80D-3C24-4F33-BE8D-3AE1A2095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3D1DFE-64AD-49D8-A2BF-4B4F46BC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1E6F2D-4EEC-4B7D-9E7E-776297B7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099" y="1196752"/>
            <a:ext cx="6917333" cy="53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8F2A22-BF9D-46F6-BD5D-966CA6D5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28FBB8D-7E56-4A12-8867-703C928F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D318F3-84CB-4C4B-9E7A-A9C1ABBB2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1429952"/>
            <a:ext cx="7549480" cy="46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E5A9362-4054-455C-8973-90C021D46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3C73E74-89BC-4159-8E18-0178C639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799353-7D39-436B-AC66-97F5E6008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752600"/>
            <a:ext cx="9649072" cy="12879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B9DB750-943C-463F-BB16-8281F473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08" y="3200633"/>
            <a:ext cx="6079557" cy="12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F715E49-8418-45E9-A153-3E11B014A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62" y="5949280"/>
            <a:ext cx="8820471" cy="646584"/>
          </a:xfrm>
        </p:spPr>
        <p:txBody>
          <a:bodyPr/>
          <a:lstStyle/>
          <a:p>
            <a:r>
              <a:rPr lang="zh-TW" altLang="en-US" dirty="0"/>
              <a:t>有興趣的同學可以練習用</a:t>
            </a:r>
            <a:r>
              <a:rPr lang="en-US" altLang="zh-TW" dirty="0"/>
              <a:t>entry</a:t>
            </a:r>
            <a:r>
              <a:rPr lang="zh-TW" altLang="en-US" dirty="0"/>
              <a:t>內的資料更新資料庫的資料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2C5685F-1C83-46E4-8121-91B81C33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357453-CA02-45DE-945E-C2BA5DA1F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09" y="1628800"/>
            <a:ext cx="3714750" cy="40767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4D8820E-289A-413D-8A81-1AFFEA767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1628800"/>
            <a:ext cx="3714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4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請製作一個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是讀取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且將分析結果顯示在視窗上，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JPY.csv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的現金買入為例。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需顯示檔案內容和現金入的點狀圖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－練習題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7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結果預覽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－整合練習題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88640"/>
            <a:ext cx="4831499" cy="65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3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程式碼－基本建置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&amp;import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－練習題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132856"/>
            <a:ext cx="2659610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6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建置－匯入檔案和檔案處理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－練習題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348880"/>
            <a:ext cx="6081287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建置－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dataframe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生成圖表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－練習題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492896"/>
            <a:ext cx="7757832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Label &amp; Button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E98F96-EF20-4511-93FA-65149844C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40" y="2348880"/>
            <a:ext cx="4000500" cy="35147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AC6AD6-F2F2-458A-9546-1ADB7A278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1961761"/>
            <a:ext cx="5591815" cy="390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0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建置－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Tabel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的建置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回傳圖檔檔名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新語法：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Treeview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上的表格函數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－練習題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95" y="2886881"/>
            <a:ext cx="7011008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程式碼－完成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－練習題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48" y="2276872"/>
            <a:ext cx="855862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事前安裝：在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anaconda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底下輸入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pip install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pandastable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pandastable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445CBCA-8288-4C96-B71E-02618651A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888940"/>
            <a:ext cx="709555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2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結果預覽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pandastable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276872"/>
            <a:ext cx="10058400" cy="38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7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結果預覽－點擊欄位在點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plot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即可會出該欄位圖表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pandastable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390697"/>
            <a:ext cx="10058400" cy="3804798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5518348" y="1916832"/>
            <a:ext cx="1152128" cy="252028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934172" y="1916832"/>
            <a:ext cx="72008" cy="79208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程式碼－基本建置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&amp;import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pandastable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246409"/>
            <a:ext cx="6048672" cy="309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1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程式碼－完成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－練習題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5" y="2348880"/>
            <a:ext cx="724211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1628800"/>
            <a:ext cx="10285782" cy="2608312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THANK YOU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6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程式碼－完成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注意如果使用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StringVar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當作顯示的文字時，只要更改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buttontest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的值，顯示的文字就會自動更新。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如是使用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text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參數進行文字顯示，會需要重新設定參數後，重新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.pack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Label &amp; Button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FCB4C3-C454-48D0-8263-BFDE4314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708920"/>
            <a:ext cx="6657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7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實作點擊按鈕時將文字輸入到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text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語法介紹－</a:t>
            </a:r>
            <a:r>
              <a:rPr lang="en-US" altLang="zh-TW" dirty="0"/>
              <a:t> Entry &amp; Text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79" y="2780928"/>
            <a:ext cx="2533890" cy="288032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2780928"/>
            <a:ext cx="256429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3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template" id="{88D99BA8-EA61-49B7-A82C-02C934D1545A}" vid="{E9C00F38-7B18-4192-A9FF-2047DACB0129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CB4D22-CC71-4301-BDD0-992E9D528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2393</TotalTime>
  <Words>1252</Words>
  <Application>Microsoft Office PowerPoint</Application>
  <PresentationFormat>自訂</PresentationFormat>
  <Paragraphs>219</Paragraphs>
  <Slides>77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82" baseType="lpstr">
      <vt:lpstr>新細明體</vt:lpstr>
      <vt:lpstr>標楷體</vt:lpstr>
      <vt:lpstr>Arial</vt:lpstr>
      <vt:lpstr>Century Gothic</vt:lpstr>
      <vt:lpstr>Blue atom design template</vt:lpstr>
      <vt:lpstr>Python GUI－Tkinter </vt:lpstr>
      <vt:lpstr>什麼是Tkinter?</vt:lpstr>
      <vt:lpstr>Tkinter 模組導入</vt:lpstr>
      <vt:lpstr>語法介紹－ Label</vt:lpstr>
      <vt:lpstr>語法介紹－ Button</vt:lpstr>
      <vt:lpstr>語法介紹－ Label &amp; Button </vt:lpstr>
      <vt:lpstr>語法介紹－ Label &amp; Button </vt:lpstr>
      <vt:lpstr>語法介紹－ Label &amp; Button </vt:lpstr>
      <vt:lpstr>語法介紹－ Entry &amp; Text</vt:lpstr>
      <vt:lpstr>語法介紹－ Entry &amp; Text</vt:lpstr>
      <vt:lpstr>語法介紹－ Entry &amp; Text</vt:lpstr>
      <vt:lpstr>語法介紹－ Entry &amp; Text</vt:lpstr>
      <vt:lpstr>語法介紹－ Listbox</vt:lpstr>
      <vt:lpstr>語法介紹－ Listbox</vt:lpstr>
      <vt:lpstr>語法介紹－ Listbox</vt:lpstr>
      <vt:lpstr>語法介紹－ Listbox</vt:lpstr>
      <vt:lpstr>語法介紹－ Listbox</vt:lpstr>
      <vt:lpstr>語法介紹－ Radiobutton</vt:lpstr>
      <vt:lpstr>語法介紹－ Radiobutton</vt:lpstr>
      <vt:lpstr>語法介紹－ Radiobutton</vt:lpstr>
      <vt:lpstr>語法介紹－ Radiobutton</vt:lpstr>
      <vt:lpstr>語法介紹－ Scale</vt:lpstr>
      <vt:lpstr>語法介紹－ Scale</vt:lpstr>
      <vt:lpstr>語法介紹－ Scale</vt:lpstr>
      <vt:lpstr>語法介紹－ Checkbutton</vt:lpstr>
      <vt:lpstr>語法介紹－ Checkbutton</vt:lpstr>
      <vt:lpstr>語法介紹－ Checkbutton</vt:lpstr>
      <vt:lpstr>語法介紹－ Checkbutton</vt:lpstr>
      <vt:lpstr>語法介紹－ Canvas</vt:lpstr>
      <vt:lpstr>語法介紹－ Canvas</vt:lpstr>
      <vt:lpstr>語法介紹－ Canvas</vt:lpstr>
      <vt:lpstr>語法介紹－ Canvas</vt:lpstr>
      <vt:lpstr>語法介紹－ Canvas</vt:lpstr>
      <vt:lpstr>語法介紹－ Canvas</vt:lpstr>
      <vt:lpstr>語法介紹－ Canvas</vt:lpstr>
      <vt:lpstr>語法介紹－ Menubar</vt:lpstr>
      <vt:lpstr>語法介紹－ Menubar</vt:lpstr>
      <vt:lpstr>語法介紹－ Menubar</vt:lpstr>
      <vt:lpstr>語法介紹－ Menubar</vt:lpstr>
      <vt:lpstr>語法介紹－ Frame</vt:lpstr>
      <vt:lpstr>語法介紹－ Frame</vt:lpstr>
      <vt:lpstr>語法介紹－ Frame</vt:lpstr>
      <vt:lpstr>語法介紹－ Frame</vt:lpstr>
      <vt:lpstr>語法介紹－ messagebox</vt:lpstr>
      <vt:lpstr>語法介紹－ messagebox</vt:lpstr>
      <vt:lpstr>語法介紹－ messagebox</vt:lpstr>
      <vt:lpstr>語法介紹－ pack grid place</vt:lpstr>
      <vt:lpstr>語法介紹－ pack grid place</vt:lpstr>
      <vt:lpstr>語法介紹－ pack grid place</vt:lpstr>
      <vt:lpstr>語法介紹－ pack grid place</vt:lpstr>
      <vt:lpstr>語法介紹－ tkFileDialog</vt:lpstr>
      <vt:lpstr>語法介紹－ tkFileDialog</vt:lpstr>
      <vt:lpstr>語法介紹－ tkFileDialog</vt:lpstr>
      <vt:lpstr>語法介紹－ tkFileDialog</vt:lpstr>
      <vt:lpstr>整合練習</vt:lpstr>
      <vt:lpstr>整合練習人員管理系統結合資料庫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Tkinter－練習題</vt:lpstr>
      <vt:lpstr>Tkinter－整合練習題</vt:lpstr>
      <vt:lpstr>Tkinter－練習題</vt:lpstr>
      <vt:lpstr>Tkinter－練習題</vt:lpstr>
      <vt:lpstr>Tkinter－練習題</vt:lpstr>
      <vt:lpstr>Tkinter－練習題</vt:lpstr>
      <vt:lpstr>Tkinter－練習題</vt:lpstr>
      <vt:lpstr>Tkinter－pandastable介紹</vt:lpstr>
      <vt:lpstr>Tkinter－pandastable介紹</vt:lpstr>
      <vt:lpstr>Tkinter－pandastable介紹</vt:lpstr>
      <vt:lpstr>Tkinter－pandastable介紹</vt:lpstr>
      <vt:lpstr>Tkinter－練習題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雲端即時監控平台</dc:title>
  <dc:creator>user</dc:creator>
  <cp:keywords/>
  <cp:lastModifiedBy>user</cp:lastModifiedBy>
  <cp:revision>268</cp:revision>
  <dcterms:created xsi:type="dcterms:W3CDTF">2016-07-19T07:48:57Z</dcterms:created>
  <dcterms:modified xsi:type="dcterms:W3CDTF">2021-09-01T19:59:31Z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TC034606369991</vt:lpwstr>
  </property>
</Properties>
</file>