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g" ContentType="image/jpg"/>
  <Override PartName="/ppt/media/image5.jpg" ContentType="image/jpg"/>
  <Override PartName="/ppt/media/image6.jpg" ContentType="image/jpg"/>
  <Override PartName="/ppt/media/image7.jpg" ContentType="image/jpg"/>
  <Override PartName="/ppt/media/image9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325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9065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529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977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3237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269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7854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6702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7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70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813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2916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8807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90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8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08656" y="1549653"/>
            <a:ext cx="4920743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6220" indent="-224154">
              <a:lnSpc>
                <a:spcPct val="100000"/>
              </a:lnSpc>
              <a:spcBef>
                <a:spcPts val="151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tabLst>
                <a:tab pos="236854" algn="l"/>
              </a:tabLst>
            </a:pPr>
            <a:r>
              <a:rPr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MingLiU"/>
              </a:rPr>
              <a:t>Python GUI透過序列埠控制讀值</a:t>
            </a:r>
          </a:p>
        </p:txBody>
      </p:sp>
      <p:sp>
        <p:nvSpPr>
          <p:cNvPr id="5" name="object 5"/>
          <p:cNvSpPr/>
          <p:nvPr/>
        </p:nvSpPr>
        <p:spPr>
          <a:xfrm>
            <a:off x="1341882" y="2205227"/>
            <a:ext cx="10492740" cy="4124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497839" y="609600"/>
            <a:ext cx="10343895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TW" sz="4000" spc="-18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Tkinter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8657" y="1541271"/>
            <a:ext cx="217754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" indent="-224154">
              <a:lnSpc>
                <a:spcPct val="100000"/>
              </a:lnSpc>
              <a:spcBef>
                <a:spcPts val="151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tabLst>
                <a:tab pos="236854" algn="l"/>
              </a:tabLst>
            </a:pPr>
            <a:r>
              <a:rPr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MingLiU"/>
              </a:rPr>
              <a:t>Arduino 端</a:t>
            </a:r>
          </a:p>
        </p:txBody>
      </p:sp>
      <p:sp>
        <p:nvSpPr>
          <p:cNvPr id="7" name="object 7"/>
          <p:cNvSpPr/>
          <p:nvPr/>
        </p:nvSpPr>
        <p:spPr>
          <a:xfrm>
            <a:off x="4942332" y="1392174"/>
            <a:ext cx="4619244" cy="4438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 txBox="1">
            <a:spLocks/>
          </p:cNvSpPr>
          <p:nvPr/>
        </p:nvSpPr>
        <p:spPr>
          <a:xfrm>
            <a:off x="497839" y="609600"/>
            <a:ext cx="10343895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TW" sz="4000" spc="-18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Tkinter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982966" y="877316"/>
            <a:ext cx="99695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5" dirty="0">
                <a:solidFill>
                  <a:srgbClr val="05485F"/>
                </a:solidFill>
                <a:latin typeface="Century Gothic"/>
                <a:cs typeface="Century Gothic"/>
              </a:rPr>
              <a:t>yuuchenglin</a:t>
            </a:r>
            <a:endParaRPr sz="1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11630" y="1556766"/>
            <a:ext cx="3563874" cy="4910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>
            <a:spLocks/>
          </p:cNvSpPr>
          <p:nvPr/>
        </p:nvSpPr>
        <p:spPr>
          <a:xfrm>
            <a:off x="497839" y="609600"/>
            <a:ext cx="10343895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TW" sz="4000" spc="-18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Tkinter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982966" y="877316"/>
            <a:ext cx="99695" cy="4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5" dirty="0">
                <a:solidFill>
                  <a:srgbClr val="05485F"/>
                </a:solidFill>
                <a:latin typeface="Century Gothic"/>
                <a:cs typeface="Century Gothic"/>
              </a:rPr>
              <a:t>yuuchenglin</a:t>
            </a:r>
            <a:endParaRPr sz="1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29917" y="1558290"/>
            <a:ext cx="4819650" cy="3629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>
            <a:spLocks/>
          </p:cNvSpPr>
          <p:nvPr/>
        </p:nvSpPr>
        <p:spPr>
          <a:xfrm>
            <a:off x="497839" y="609600"/>
            <a:ext cx="10343895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TW" sz="4000" spc="-18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Tkinter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8657" y="1685290"/>
            <a:ext cx="2312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" indent="-224154">
              <a:spcBef>
                <a:spcPts val="1510"/>
              </a:spcBef>
              <a:buClr>
                <a:schemeClr val="accent2">
                  <a:lumMod val="75000"/>
                </a:schemeClr>
              </a:buClr>
              <a:buFont typeface="Arial"/>
              <a:buChar char="•"/>
              <a:tabLst>
                <a:tab pos="236854" algn="l"/>
              </a:tabLst>
            </a:pPr>
            <a:r>
              <a:rPr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MingLiU"/>
              </a:rPr>
              <a:t>安裝serial 套件</a:t>
            </a:r>
          </a:p>
        </p:txBody>
      </p:sp>
      <p:sp>
        <p:nvSpPr>
          <p:cNvPr id="4" name="object 4"/>
          <p:cNvSpPr/>
          <p:nvPr/>
        </p:nvSpPr>
        <p:spPr>
          <a:xfrm>
            <a:off x="1549908" y="2493264"/>
            <a:ext cx="10639043" cy="1881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497839" y="609600"/>
            <a:ext cx="10343895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TW" sz="4000" spc="-18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Tkinter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29917" y="1556766"/>
            <a:ext cx="7143750" cy="4753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497839" y="609600"/>
            <a:ext cx="10343895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TW" sz="4000" spc="-18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Tkinter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2475" y="1485138"/>
            <a:ext cx="9715500" cy="4847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497839" y="609600"/>
            <a:ext cx="10343895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TW" sz="4000" spc="-18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Tkinter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00961" y="1709166"/>
            <a:ext cx="7448550" cy="4315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497839" y="609600"/>
            <a:ext cx="10343895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TW" sz="4000" spc="-18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Tkinter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29917" y="1556766"/>
            <a:ext cx="6037326" cy="4746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>
            <a:spLocks/>
          </p:cNvSpPr>
          <p:nvPr/>
        </p:nvSpPr>
        <p:spPr>
          <a:xfrm>
            <a:off x="497839" y="609600"/>
            <a:ext cx="10343895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TW" sz="4000" spc="-18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Tkinter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29917" y="1700783"/>
            <a:ext cx="5619750" cy="3134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>
            <a:spLocks/>
          </p:cNvSpPr>
          <p:nvPr/>
        </p:nvSpPr>
        <p:spPr>
          <a:xfrm>
            <a:off x="497839" y="609600"/>
            <a:ext cx="10343895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TW" sz="4000" spc="-18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Tkinter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10105" y="1700783"/>
            <a:ext cx="4798314" cy="4360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497839" y="609600"/>
            <a:ext cx="10343895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TW" sz="4000" spc="-18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Tkinter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29917" y="1629155"/>
            <a:ext cx="5154930" cy="4850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>
            <a:spLocks/>
          </p:cNvSpPr>
          <p:nvPr/>
        </p:nvSpPr>
        <p:spPr>
          <a:xfrm>
            <a:off x="497839" y="609600"/>
            <a:ext cx="10343895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TW" sz="4000" spc="-18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Tkinter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2" id="{515F50CF-8B90-4CF2-A13C-6CEE7851A843}" vid="{00F7F1C7-9E39-4D1C-BB87-1B9F9A262D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34</TotalTime>
  <Words>22</Words>
  <Application>Microsoft Office PowerPoint</Application>
  <PresentationFormat>寬螢幕</PresentationFormat>
  <Paragraphs>19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MingLiU</vt:lpstr>
      <vt:lpstr>Microsoft JhengHei</vt:lpstr>
      <vt:lpstr>Microsoft JhengHei</vt:lpstr>
      <vt:lpstr>Arial</vt:lpstr>
      <vt:lpstr>Century Gothic</vt:lpstr>
      <vt:lpstr>Times New Roman</vt:lpstr>
      <vt:lpstr>Verdana</vt:lpstr>
      <vt:lpstr>Wingdings 2</vt:lpstr>
      <vt:lpstr>佈景主題2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1 1</dc:creator>
  <cp:lastModifiedBy>OFFICE</cp:lastModifiedBy>
  <cp:revision>7</cp:revision>
  <dcterms:created xsi:type="dcterms:W3CDTF">2020-09-04T04:41:32Z</dcterms:created>
  <dcterms:modified xsi:type="dcterms:W3CDTF">2021-11-01T02:42:43Z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2020-09-04T00:00:00Z</vt:filetime>
  </property>
</Properties>
</file>