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標楷體" panose="03000509000000000000" pitchFamily="65" charset="-12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/qqpVfAC03TKEwN5XpUdKIJdA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楊皓翔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8-22T02:46:20.882" idx="1">
    <p:pos x="3767" y="1941"/>
    <p:text>1.追蹤記錄內有多少RAM被占用與被占用的位置
2.確認現在是誰在使用CPU、何時開始使用、使用多長時間
3.程式與硬體之間的溝通橋樑
4.檢查與接受流程的服務請求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3ioI3i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8-22T02:53:50.646" idx="2">
    <p:pos x="952" y="1669"/>
    <p:text>嚴重層級 : 0最嚴重，7最輕微
這些會出現在LOG裡面
常見:
EMERG
ALERT
WARNING
INFO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3ioI3ig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8-22T03:03:35.673" idx="3">
    <p:pos x="816" y="1610"/>
    <p:text>perm : 為0，代表沒有sysfs項目
sysfs =&gt; Linux的虛擬檔案系統，功能就是用來傳遞kernel moudle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3ioI3ik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8-22T03:14:04.621" idx="4">
    <p:pos x="816" y="1610"/>
    <p:text>_init =&gt; 指定初始化函數
_exit =&gt; 指定清理函數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3jFcc-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https://www.jianshu.com/p/3aa23d581f20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內核的主要功能是調解對計算機的資源管理</a:t>
            </a:r>
            <a:endParaRPr/>
          </a:p>
        </p:txBody>
      </p:sp>
      <p:sp>
        <p:nvSpPr>
          <p:cNvPr id="161" name="Google Shape;1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9" descr="HD-PanelTitle-GrommetsCombin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9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2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4" name="Google Shape;104;p3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0" name="Google Shape;120;p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3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3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35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" name="Google Shape;61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26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HD-PanelContent-GrommetsCombined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LAB_1# Kernel Module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6523" y="3168430"/>
            <a:ext cx="6892535" cy="20460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7285522" y="2677826"/>
            <a:ext cx="4403555" cy="302727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: make的執行動作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clean : make的清除動作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C: 跟make說kernel module目錄在哪裡。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PWD : = $(shell pwd)：取得目前目錄。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$(PWD): Makefile 從該目錄中讀取，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傳遞參數給 M。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1414797" y="5528381"/>
            <a:ext cx="4198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檔名只能以 Makefile 命名。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Ctrl + Alt + T 開啟終端機，輸入“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make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”指令，把 xxx.c 跟 Makefile 兩個檔案編譯。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sudo insmod xxx.ko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呼叫simple_init 這個 function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Linux password (此時輸入登入密碼不會顯示)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 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sudo rmmod xxx.ko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呼叫simple_exit 這個 function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Garamond"/>
              <a:buAutoNum type="arabicPeriod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輸入“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dmesg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”顯示結果。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pic>
        <p:nvPicPr>
          <p:cNvPr id="236" name="Google Shape;23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25430" y="2139695"/>
            <a:ext cx="7776405" cy="4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4197755" y="4190012"/>
            <a:ext cx="75552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命名檔案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不能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以module命名，例如:kernel、 module。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Ctrl + Alt + T 開啟終端機，輸入“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”指令，把 xxx.c 跟 Makefile 兩個檔案編譯。(在自己創建的資料夾底下，cd 進入資料夾。或右鍵開啟終端機)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906" y="3467855"/>
            <a:ext cx="6444010" cy="331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/>
          <p:nvPr/>
        </p:nvSpPr>
        <p:spPr>
          <a:xfrm>
            <a:off x="2973905" y="3656064"/>
            <a:ext cx="6444011" cy="141232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7" name="Google Shape;247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pic>
        <p:nvPicPr>
          <p:cNvPr id="253" name="Google Shape;25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67881" y="2300002"/>
            <a:ext cx="7856237" cy="423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852244" y="2548224"/>
            <a:ext cx="10487512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3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2. 輸入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insmod xxx.ko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(呼叫simple_init 這個 function)，</a:t>
            </a: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輸入“</a:t>
            </a:r>
            <a:r>
              <a:rPr lang="en-US" sz="2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dmesg</a:t>
            </a: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”顯示結果。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613" y="3220446"/>
            <a:ext cx="5817797" cy="349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/>
          <p:nvPr/>
        </p:nvSpPr>
        <p:spPr>
          <a:xfrm>
            <a:off x="222960" y="4676503"/>
            <a:ext cx="5823103" cy="42672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4" name="Google Shape;264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265" name="Google Shape;265;p15"/>
          <p:cNvGrpSpPr/>
          <p:nvPr/>
        </p:nvGrpSpPr>
        <p:grpSpPr>
          <a:xfrm>
            <a:off x="6046063" y="3220445"/>
            <a:ext cx="6046063" cy="3598822"/>
            <a:chOff x="6046063" y="3220445"/>
            <a:chExt cx="6046063" cy="3598822"/>
          </a:xfrm>
        </p:grpSpPr>
        <p:pic>
          <p:nvPicPr>
            <p:cNvPr id="266" name="Google Shape;266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6063" y="3220445"/>
              <a:ext cx="6046063" cy="35988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5"/>
            <p:cNvSpPr/>
            <p:nvPr/>
          </p:nvSpPr>
          <p:spPr>
            <a:xfrm>
              <a:off x="6046075" y="6575396"/>
              <a:ext cx="5752500" cy="1998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Complie</a:t>
            </a:r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body" idx="1"/>
          </p:nvPr>
        </p:nvSpPr>
        <p:spPr>
          <a:xfrm>
            <a:off x="488576" y="2494179"/>
            <a:ext cx="11214847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30"/>
              <a:buNone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3.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輸入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rmmod xxx.ko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(呼叫simple_exit 這個 function)，輸入“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dmesg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”顯示結果。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2530"/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285750" lvl="0" indent="-125095" algn="l" rtl="0">
              <a:spcBef>
                <a:spcPts val="1040"/>
              </a:spcBef>
              <a:spcAft>
                <a:spcPts val="0"/>
              </a:spcAft>
              <a:buSzPts val="2530"/>
              <a:buNone/>
            </a:pPr>
            <a:endParaRPr sz="2200"/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07" y="3092824"/>
            <a:ext cx="5848971" cy="351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/>
          <p:nvPr/>
        </p:nvSpPr>
        <p:spPr>
          <a:xfrm>
            <a:off x="198940" y="3297988"/>
            <a:ext cx="5823103" cy="33169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6" name="Google Shape;276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277" name="Google Shape;277;p16"/>
          <p:cNvGrpSpPr/>
          <p:nvPr/>
        </p:nvGrpSpPr>
        <p:grpSpPr>
          <a:xfrm>
            <a:off x="6062367" y="3113126"/>
            <a:ext cx="5994983" cy="3493862"/>
            <a:chOff x="6062367" y="3113126"/>
            <a:chExt cx="5994983" cy="3493862"/>
          </a:xfrm>
        </p:grpSpPr>
        <p:pic>
          <p:nvPicPr>
            <p:cNvPr id="278" name="Google Shape;27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2367" y="3113126"/>
              <a:ext cx="5994983" cy="3493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6"/>
            <p:cNvSpPr/>
            <p:nvPr/>
          </p:nvSpPr>
          <p:spPr>
            <a:xfrm>
              <a:off x="6148307" y="6339860"/>
              <a:ext cx="5823103" cy="21336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3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練習</a:t>
            </a:r>
            <a:endParaRPr dirty="0"/>
          </a:p>
        </p:txBody>
      </p:sp>
      <p:sp>
        <p:nvSpPr>
          <p:cNvPr id="285" name="Google Shape;285;p1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75577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zh-TW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將範例程式中的整數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修改為以字串形式顯示</a:t>
            </a:r>
            <a:r>
              <a:rPr lang="zh-TW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，並以每位同學的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[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學號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+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[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班級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]+[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英文名字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lang="zh-TW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當作字串顯示，截圖須顯示其結果。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(50%)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 rtl="0" fontAlgn="base">
              <a:buFont typeface="+mj-lt"/>
              <a:buAutoNum type="arabicPeriod"/>
            </a:pPr>
            <a:endParaRPr lang="en-US" altLang="zh-TW" sz="18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 rtl="0" fontAlgn="base">
              <a:buFont typeface="+mj-lt"/>
              <a:buAutoNum type="arabicPeriod"/>
            </a:pPr>
            <a:r>
              <a:rPr lang="zh-TW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承上題，使用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Kernel Message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依序使用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EMERG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、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ALERT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、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WARNING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、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INFO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顯示</a:t>
            </a:r>
            <a:r>
              <a:rPr lang="zh-TW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在終端機上，截圖顯示其結果。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(50%)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​</a:t>
            </a:r>
            <a:endParaRPr lang="en-US" altLang="zh-TW" sz="1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97155" indent="0" algn="l" rtl="0" fontAlgn="base">
              <a:buNone/>
            </a:pPr>
            <a:endParaRPr lang="en-US" altLang="zh-TW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97155" indent="0" algn="l" rtl="0" fontAlgn="base">
              <a:buNone/>
            </a:pP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	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作業繳交格式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: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程式碼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(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名稱格式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: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HW1_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學號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)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+</a:t>
            </a:r>
            <a:r>
              <a:rPr lang="zh-TW" altLang="zh-TW" sz="1800" b="0" i="0" u="none" strike="noStrike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截圖，壓縮後上傳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97155" indent="0" algn="l" rtl="0" fontAlgn="base">
              <a:buNone/>
            </a:pPr>
            <a:endParaRPr lang="zh-TW" altLang="zh-TW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>
              <a:latin typeface="+mj-ea"/>
              <a:ea typeface="+mj-ea"/>
              <a:cs typeface="Times New Roman"/>
              <a:sym typeface="Times New Roman"/>
            </a:endParaRPr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What is kernel 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295402" y="2548619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是計算機核心的作業系統(OS)，擁有系統的一切控制權。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當行程向核心發出請求時，稱為system call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。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978" y="4075080"/>
            <a:ext cx="5658760" cy="2124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>
            <a:off x="5985163" y="5070765"/>
            <a:ext cx="906087" cy="54864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call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主要功能</a:t>
            </a:r>
            <a:endParaRPr/>
          </a:p>
        </p:txBody>
      </p:sp>
      <p:pic>
        <p:nvPicPr>
          <p:cNvPr id="164" name="Google Shape;16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2396" y="2576851"/>
            <a:ext cx="4205700" cy="3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5981375" y="3081975"/>
            <a:ext cx="525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1.記憶體管理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2.排成管理(CPU)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3.I/O管理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4.系統調用和安全防護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message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1511936" y="2650097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KERN_EMERG    "&lt;0&gt;"    /* system is unusable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KERN_ALERT    "&lt;1&gt;"    /* action must be taken immediately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KERN_CRIT     "&lt;2&gt;"    /* critical conditions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KERN_ERR      "&lt;3&gt;"    /* error conditions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KERN_WARNING  "&lt;4&gt;"    /* warning conditions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KERN_NOTICE   "&lt;5&gt;"    /* normal but significant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KERN_INFO     "&lt;6&gt;"    /* informational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#define KERN_DEBUG    "&lt;7&gt;"    /* debug-level messages */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Module Parameters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module_param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(name, type, perm);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撰寫一個核心模組則可通過巨集module_param()來傳遞命令列參數。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宣告參數的名稱。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type: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資料型態 byte, short, ushort, int, uint, long, ulong, charp, bool, invbool (常用的像是 int 整數/charp 字串)。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perm: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權限正常值設為 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進入/離開 kernel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module_init( ):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entry point with the kernel.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40"/>
              </a:spcBef>
              <a:spcAft>
                <a:spcPts val="0"/>
              </a:spcAft>
              <a:buSzPts val="368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module_exit( ):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exit point with the kernel.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669" y="4216400"/>
            <a:ext cx="3834980" cy="694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6736291" y="38194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module 描述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MODULE_LICENSE( ):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來宣告程式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license。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MODULE_DESCRIPTION( ):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來描述此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功用跟簡介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MODULE_AUTHOR( ):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來定義此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作者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4320" y="3182653"/>
            <a:ext cx="7410155" cy="248818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1295402" y="485743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Kernel module 範例</a:t>
            </a:r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4" name="Google Shape;204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975" y="1434138"/>
            <a:ext cx="401002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197727" y="3029066"/>
            <a:ext cx="424814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obj-m：表示需要編繹成module的目標</a:t>
            </a: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檔案名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集合，編譯的方式為編譯成區塊。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KVERSION := $(shell </a:t>
            </a: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)：取得 kernel 版本。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KERNEL_DIR = /usr/src/linux-headers-$(KVERSION)/ :編譯 kernel 需要 include kernel 目錄。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2" y="3442190"/>
            <a:ext cx="5526624" cy="14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寬螢幕</PresentationFormat>
  <Paragraphs>91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Garamond</vt:lpstr>
      <vt:lpstr>Times New Roman</vt:lpstr>
      <vt:lpstr>新細明體</vt:lpstr>
      <vt:lpstr>標楷體</vt:lpstr>
      <vt:lpstr>Noto Sans Symbols</vt:lpstr>
      <vt:lpstr>Calibri</vt:lpstr>
      <vt:lpstr>有機</vt:lpstr>
      <vt:lpstr>Operating System</vt:lpstr>
      <vt:lpstr>What is kernel ?</vt:lpstr>
      <vt:lpstr>kernel 主要功能</vt:lpstr>
      <vt:lpstr>Kernel message</vt:lpstr>
      <vt:lpstr>Module Parameters</vt:lpstr>
      <vt:lpstr>進入/離開 kernel</vt:lpstr>
      <vt:lpstr>Kernel module 描述</vt:lpstr>
      <vt:lpstr>Kernel module 範例</vt:lpstr>
      <vt:lpstr>Makefile</vt:lpstr>
      <vt:lpstr>Makefile</vt:lpstr>
      <vt:lpstr>Complie</vt:lpstr>
      <vt:lpstr>Complie</vt:lpstr>
      <vt:lpstr>Complie</vt:lpstr>
      <vt:lpstr>Complie</vt:lpstr>
      <vt:lpstr>Complie</vt:lpstr>
      <vt:lpstr>Complie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LAB</dc:creator>
  <cp:lastModifiedBy>皓翔 楊</cp:lastModifiedBy>
  <cp:revision>2</cp:revision>
  <dcterms:created xsi:type="dcterms:W3CDTF">2018-09-10T07:34:12Z</dcterms:created>
  <dcterms:modified xsi:type="dcterms:W3CDTF">2023-09-22T05:08:58Z</dcterms:modified>
</cp:coreProperties>
</file>