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9"/>
  </p:notesMasterIdLst>
  <p:sldIdLst>
    <p:sldId id="256" r:id="rId2"/>
    <p:sldId id="257" r:id="rId3"/>
    <p:sldId id="282" r:id="rId4"/>
    <p:sldId id="288" r:id="rId5"/>
    <p:sldId id="289" r:id="rId6"/>
    <p:sldId id="278" r:id="rId7"/>
    <p:sldId id="270" r:id="rId8"/>
    <p:sldId id="269" r:id="rId9"/>
    <p:sldId id="286" r:id="rId10"/>
    <p:sldId id="294" r:id="rId11"/>
    <p:sldId id="287" r:id="rId12"/>
    <p:sldId id="290" r:id="rId13"/>
    <p:sldId id="291" r:id="rId14"/>
    <p:sldId id="292" r:id="rId15"/>
    <p:sldId id="297" r:id="rId16"/>
    <p:sldId id="293" r:id="rId17"/>
    <p:sldId id="27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181DE-F795-4258-B4C2-F3EDDFE284E9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6E0DE-5C5F-404B-A290-48709D4A45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01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17DC735-0608-41AC-8A55-A9079C06FD8E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0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CD2E-E8B1-4288-8DCE-739C05E04EFB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46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54BF-A430-4BC3-9FF1-8269885BF839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4CEA-E3F9-4089-BBB3-4F1A9F96E095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809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87D6-37C6-423C-9D24-350470D71C74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8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A25B-7E52-4240-B361-A7A9A3041C1D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39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61B1-EF9C-4A78-8BAD-54C6F36A5F65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154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52BE-57BA-48C1-9E1D-6A80D1646D2E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26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C727-0021-43AF-8DF0-D0D457AFEF45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3812-014A-4B16-AB04-90B2A2D0FBB1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70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A9C5-6A81-4B65-A14B-C867FC70F95A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C926-5127-43B4-8A51-BD3DACA6FBF5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84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5EF5-8D7A-4CD0-9280-1ED08CB11D2C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29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EE00-8063-41FF-83DD-F55DE10DC318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17BD-E9A7-4341-B13D-8EB25FBAB81E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34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4FA9-EA1C-464C-83CF-CC2DEAC03472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5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C116-02A6-4ECA-A67D-32DF7602A65D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16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1C745A-A909-4045-9F40-4610538E82CA}" type="datetime1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B40770-29AB-4E33-AAA5-EF1DCA5DC7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2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LAB_5 # Process scheduling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(FIFO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SJF)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8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7C5103-AB0E-46BA-A06D-FAAA6D4E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9B658B0-B3D2-91B8-AC25-9A76AF59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452" y="339030"/>
            <a:ext cx="8831095" cy="61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8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389B6A0-B538-482D-9559-07804AD9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341FBCF-5642-4783-A099-DA876B30B7E4}"/>
              </a:ext>
            </a:extLst>
          </p:cNvPr>
          <p:cNvSpPr txBox="1">
            <a:spLocks/>
          </p:cNvSpPr>
          <p:nvPr/>
        </p:nvSpPr>
        <p:spPr>
          <a:xfrm>
            <a:off x="1205342" y="822334"/>
            <a:ext cx="9601196" cy="13038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4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B7258B9-0C30-FF8B-D21B-645A09DBB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281" y="1583694"/>
            <a:ext cx="7306695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2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649888" y="2984269"/>
            <a:ext cx="3341300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SJF Code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71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4B1F8C1-2E63-9A0A-9601-2007BF95E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1271286"/>
            <a:ext cx="7697274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0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543A50-5EB7-4703-B96B-6642EC82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18F1E7-65B1-0CC6-D2FF-7E488634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251969"/>
            <a:ext cx="8564170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838AC5A-3E39-482C-900C-55EDDD95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7A4E90-CFF5-DFCC-C2CA-BEFCA41EC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70" y="159149"/>
            <a:ext cx="8598331" cy="653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7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389B6A0-B538-482D-9559-07804AD9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341FBCF-5642-4783-A099-DA876B30B7E4}"/>
              </a:ext>
            </a:extLst>
          </p:cNvPr>
          <p:cNvSpPr txBox="1">
            <a:spLocks/>
          </p:cNvSpPr>
          <p:nvPr/>
        </p:nvSpPr>
        <p:spPr>
          <a:xfrm>
            <a:off x="1205342" y="822334"/>
            <a:ext cx="9601196" cy="13038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4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7C33E1-6666-6C2A-AE9F-B32039FC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6" y="1605195"/>
            <a:ext cx="732574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32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2" y="1770553"/>
            <a:ext cx="9746913" cy="4673789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利用底下的參考串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不需要使用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修改範例</a:t>
            </a:r>
            <a:r>
              <a:rPr lang="en-US" altLang="zh-TW" sz="2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FIFO</a:t>
            </a:r>
            <a:r>
              <a:rPr lang="zh-TW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程式碼，</a:t>
            </a:r>
            <a:r>
              <a:rPr lang="zh-TW" altLang="en-US" sz="20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顯示出平均等待時間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，再參考範例程式碼，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修改成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LIFO(</a:t>
            </a:r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後進先出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後，顯示出平均等待時間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，比較哪個排班法</a:t>
            </a:r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比較有效率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，兩個程式執行結果都須截圖。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(60%)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利用以下參考串，為了避免同樣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的行程一起搶佔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，請</a:t>
            </a:r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SJF</a:t>
            </a:r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的特性</a:t>
            </a:r>
            <a:r>
              <a:rPr lang="zh-TW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處理此情況，顯示平均等待時間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，解果須截圖。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請參考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SJF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範例程式碼，</a:t>
            </a:r>
            <a:r>
              <a:rPr lang="zh-TW" altLang="en-US" sz="2000" u="sng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程式碼中也</a:t>
            </a:r>
            <a:r>
              <a:rPr lang="zh-TW" altLang="en-US" sz="2000" b="1" u="sng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需要使用到</a:t>
            </a:r>
            <a:r>
              <a:rPr lang="en-US" altLang="zh-TW" sz="2000" b="1" u="sng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Priority</a:t>
            </a:r>
            <a:r>
              <a:rPr lang="zh-TW" altLang="en-US" sz="2000" u="sng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，不考慮到達時間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)(40%)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作業繳交格式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兩小題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.c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檔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名稱格式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HW5_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題號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.c) + 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兩小題解果截圖，壓縮後上傳。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677332"/>
            <a:ext cx="9601196" cy="1303867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練習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16F0F938-BDE7-01E5-45B6-E57E80C17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084" y="4264202"/>
            <a:ext cx="3009078" cy="14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6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4800" b="1" kern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FIFO?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先進先出法（英語：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first in, first out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，簡稱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FIFO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）是一種計算機科學的排程演算法。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描述一個佇列所使用的先到先得服務方式：先進入佇列的工作將先被完成，之後進來的則必須稍候。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88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4800" b="1" kern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FIFO?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E394C8-C243-4956-ABDC-218F39BEC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88" y="2066774"/>
            <a:ext cx="6147806" cy="429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80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4800" b="1" kern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SJF?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Shortest-Job-First (SJF)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對於一組行程會產生最短的平均等待時間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如何知道每一個行程的下一個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分割時間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可以詢問使用者或根據歷史紀錄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68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4800" b="1" kern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SJF?</a:t>
            </a:r>
            <a:endParaRPr lang="zh-TW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2" y="5350029"/>
            <a:ext cx="9601196" cy="80671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平均等待時間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(3 + 16 + 9 + 0) / 4 = 7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8663AB-BC43-46F9-AE45-82E4FB512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47" y="2650141"/>
            <a:ext cx="2991267" cy="218152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F8F8CD1-2E51-4CD2-8811-492E519C0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743" y="2826039"/>
            <a:ext cx="7592485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5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7" y="490450"/>
            <a:ext cx="6973273" cy="416300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581" y="2197730"/>
            <a:ext cx="6992326" cy="419158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48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Complier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編譯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.out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			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gcc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name.c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-o name</a:t>
            </a:r>
          </a:p>
          <a:p>
            <a:pPr marL="457200" lvl="1" indent="0">
              <a:buNone/>
            </a:pPr>
            <a:endParaRPr lang="en-US" altLang="zh-TW" sz="4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8223825-1C7E-EBCA-1EE8-0667B18A3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6" y="3992662"/>
            <a:ext cx="6992326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3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358301" y="2984269"/>
            <a:ext cx="392447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FIFO Code</a:t>
            </a:r>
            <a:endParaRPr lang="zh-TW" alt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27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7C5103-AB0E-46BA-A06D-FAAA6D4E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0770-29AB-4E33-AAA5-EF1DCA5DC75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924F7F-FFC6-FC6B-388E-B4F0097AE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822" y="512793"/>
            <a:ext cx="6382248" cy="583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86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7078</TotalTime>
  <Words>335</Words>
  <Application>Microsoft Office PowerPoint</Application>
  <PresentationFormat>寬螢幕</PresentationFormat>
  <Paragraphs>46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標楷體</vt:lpstr>
      <vt:lpstr>Arial</vt:lpstr>
      <vt:lpstr>Calibri</vt:lpstr>
      <vt:lpstr>Garamond</vt:lpstr>
      <vt:lpstr>Times New Roman</vt:lpstr>
      <vt:lpstr>有機</vt:lpstr>
      <vt:lpstr>Operating System</vt:lpstr>
      <vt:lpstr>What is FIFO?</vt:lpstr>
      <vt:lpstr>What is FIFO?</vt:lpstr>
      <vt:lpstr>What is SJF?</vt:lpstr>
      <vt:lpstr>What is SJF?</vt:lpstr>
      <vt:lpstr>PowerPoint 簡報</vt:lpstr>
      <vt:lpstr>Complier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</dc:creator>
  <cp:lastModifiedBy>皓翔 楊</cp:lastModifiedBy>
  <cp:revision>159</cp:revision>
  <dcterms:created xsi:type="dcterms:W3CDTF">2018-09-10T07:34:12Z</dcterms:created>
  <dcterms:modified xsi:type="dcterms:W3CDTF">2023-11-23T09:32:33Z</dcterms:modified>
</cp:coreProperties>
</file>