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5"/>
  </p:notesMasterIdLst>
  <p:sldIdLst>
    <p:sldId id="256" r:id="rId2"/>
    <p:sldId id="258" r:id="rId3"/>
    <p:sldId id="292" r:id="rId4"/>
    <p:sldId id="291" r:id="rId5"/>
    <p:sldId id="283" r:id="rId6"/>
    <p:sldId id="284" r:id="rId7"/>
    <p:sldId id="285" r:id="rId8"/>
    <p:sldId id="299" r:id="rId9"/>
    <p:sldId id="271" r:id="rId10"/>
    <p:sldId id="278" r:id="rId11"/>
    <p:sldId id="270" r:id="rId12"/>
    <p:sldId id="293" r:id="rId13"/>
    <p:sldId id="297" r:id="rId14"/>
    <p:sldId id="294" r:id="rId15"/>
    <p:sldId id="296" r:id="rId16"/>
    <p:sldId id="298" r:id="rId17"/>
    <p:sldId id="281" r:id="rId18"/>
    <p:sldId id="288" r:id="rId19"/>
    <p:sldId id="295" r:id="rId20"/>
    <p:sldId id="289" r:id="rId21"/>
    <p:sldId id="290" r:id="rId22"/>
    <p:sldId id="279" r:id="rId23"/>
    <p:sldId id="30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81DE-F795-4258-B4C2-F3EDDFE284E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E0DE-5C5F-404B-A290-48709D4A4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7DC735-0608-41AC-8A55-A9079C06FD8E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CD2E-E8B1-4288-8DCE-739C05E04EFB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54BF-A430-4BC3-9FF1-8269885BF839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4CEA-E3F9-4089-BBB3-4F1A9F96E095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0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87D6-37C6-423C-9D24-350470D71C74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8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A25B-7E52-4240-B361-A7A9A3041C1D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1B1-EF9C-4A78-8BAD-54C6F36A5F65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5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52BE-57BA-48C1-9E1D-6A80D1646D2E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2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C727-0021-43AF-8DF0-D0D457AFEF45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3812-014A-4B16-AB04-90B2A2D0FBB1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A9C5-6A81-4B65-A14B-C867FC70F95A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C926-5127-43B4-8A51-BD3DACA6FBF5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EF5-8D7A-4CD0-9280-1ED08CB11D2C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EE00-8063-41FF-83DD-F55DE10DC318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7BD-E9A7-4341-B13D-8EB25FBAB81E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4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FA9-EA1C-464C-83CF-CC2DEAC03472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C116-02A6-4ECA-A67D-32DF7602A65D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6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C745A-A909-4045-9F40-4610538E82CA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LAB_7# Process scheduling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LFU)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" y="490450"/>
            <a:ext cx="6973273" cy="4163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81" y="2197730"/>
            <a:ext cx="6992326" cy="419158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8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Complier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.out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name.c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-o name</a:t>
            </a:r>
          </a:p>
          <a:p>
            <a:pPr marL="457200" lvl="1" indent="0">
              <a:buNone/>
            </a:pPr>
            <a:endParaRPr lang="en-US" altLang="zh-TW" sz="4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223825-1C7E-EBCA-1EE8-0667B18A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6" y="3992662"/>
            <a:ext cx="699232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20580" y="2984269"/>
            <a:ext cx="319991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RR Code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6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A0B75-E63A-B849-2668-6CDB6760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9" y="56605"/>
            <a:ext cx="6737141" cy="67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C12C25-2596-0EE2-7986-DFAC1358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990259"/>
            <a:ext cx="1152685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0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70EEA-6569-F642-1EDF-3438CED8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799733"/>
            <a:ext cx="718285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B4AE15-24E3-44BC-AB99-CC06CAAB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D05A1D-B0A1-4F04-8EFC-BE746B4FC079}"/>
              </a:ext>
            </a:extLst>
          </p:cNvPr>
          <p:cNvSpPr txBox="1">
            <a:spLocks/>
          </p:cNvSpPr>
          <p:nvPr/>
        </p:nvSpPr>
        <p:spPr>
          <a:xfrm>
            <a:off x="1205342" y="822334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6E8BA-E676-8966-4B4B-7125ED64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77" y="1590025"/>
            <a:ext cx="733527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64099" y="2984269"/>
            <a:ext cx="371287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LRU Code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4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258819-2C65-4C4A-BC5C-2C9C11C3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D1C43-4072-388E-072D-88932F6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542522"/>
            <a:ext cx="548716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3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258819-2C65-4C4A-BC5C-2C9C11C3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8F0810-B86E-1A8C-EEEA-AA92462B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32" y="0"/>
            <a:ext cx="5822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RR?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816C0-F011-4686-A8C2-7F889C8A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5918"/>
            <a:ext cx="9601196" cy="3516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依序循環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(Round Robin, RR)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每一個行程獲得一小段的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Time Slice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 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FCFS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Time Slice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越小 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Context 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太頻繁，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Time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未真正用在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execution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上，導致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throughput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的工作可以在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Slice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內完成，效果較好。</a:t>
            </a:r>
          </a:p>
        </p:txBody>
      </p:sp>
    </p:spTree>
    <p:extLst>
      <p:ext uri="{BB962C8B-B14F-4D97-AF65-F5344CB8AC3E}">
        <p14:creationId xmlns:p14="http://schemas.microsoft.com/office/powerpoint/2010/main" val="24092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9D128B-3A67-49AE-B6FD-B4F4B258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61258B-DF20-2514-BB76-6192024F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71022"/>
            <a:ext cx="7697274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B4AE15-24E3-44BC-AB99-CC06CAAB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D05A1D-B0A1-4F04-8EFC-BE746B4FC079}"/>
              </a:ext>
            </a:extLst>
          </p:cNvPr>
          <p:cNvSpPr txBox="1">
            <a:spLocks/>
          </p:cNvSpPr>
          <p:nvPr/>
        </p:nvSpPr>
        <p:spPr>
          <a:xfrm>
            <a:off x="1205342" y="822334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778F18-91FF-C212-9464-7394DCC1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618604"/>
            <a:ext cx="731622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484656"/>
            <a:ext cx="9746913" cy="1770767"/>
          </a:xfrm>
        </p:spPr>
        <p:txBody>
          <a:bodyPr>
            <a:normAutofit/>
          </a:bodyPr>
          <a:lstStyle/>
          <a:p>
            <a:pPr marL="514350" indent="-514350">
              <a:buClrTx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程式碼，將下列的行程做排班，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考慮各行程的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後，找出最佳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quantum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結果顯示出來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u="sng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請參考各行程到達時間，</a:t>
            </a:r>
            <a:r>
              <a:rPr lang="zh-TW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並以最短等待時間為基準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)(60%)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D3C72DD-EE69-1B49-7FBE-E0DF4DED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84" y="4026252"/>
            <a:ext cx="5032231" cy="177076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FDD2400-0A5A-92A5-FA01-AD133DBD8147}"/>
              </a:ext>
            </a:extLst>
          </p:cNvPr>
          <p:cNvSpPr txBox="1">
            <a:spLocks/>
          </p:cNvSpPr>
          <p:nvPr/>
        </p:nvSpPr>
        <p:spPr>
          <a:xfrm>
            <a:off x="1149685" y="4911636"/>
            <a:ext cx="9746913" cy="155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6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FDD2400-0A5A-92A5-FA01-AD133DBD8147}"/>
              </a:ext>
            </a:extLst>
          </p:cNvPr>
          <p:cNvSpPr txBox="1">
            <a:spLocks/>
          </p:cNvSpPr>
          <p:nvPr/>
        </p:nvSpPr>
        <p:spPr>
          <a:xfrm>
            <a:off x="1149685" y="4911636"/>
            <a:ext cx="9746913" cy="155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0478A79-7B25-3F3D-C6E8-7858B7E0D0C3}"/>
              </a:ext>
            </a:extLst>
          </p:cNvPr>
          <p:cNvSpPr txBox="1">
            <a:spLocks/>
          </p:cNvSpPr>
          <p:nvPr/>
        </p:nvSpPr>
        <p:spPr>
          <a:xfrm>
            <a:off x="1222543" y="2544506"/>
            <a:ext cx="9746913" cy="192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LRU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LFU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，利用以下參考表，設計出一套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混合替換策略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詳細描述其工作原理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，並將程式執行結果截圖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分頁框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3)(40%)</a:t>
            </a:r>
          </a:p>
          <a:p>
            <a:pPr marL="0" indent="0">
              <a:buClrTx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LFU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考慮的是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頁面被訪問的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頻率</a:t>
            </a:r>
            <a:endParaRPr lang="en-US" altLang="zh-TW" sz="20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LRU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考慮的是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頁面最後一次被訪問的時間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ClrTx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參考表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8 5 8 2 3 8 5 4 0 5 0 9 8 1 5 2 4 6 8 0 4</a:t>
            </a:r>
          </a:p>
          <a:p>
            <a:pPr marL="0" indent="0">
              <a:buClrTx/>
              <a:buNone/>
            </a:pP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作業繳交格式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兩小題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檔案名稱格式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:HW7_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.c)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混和替換策略說明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(PDF)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兩小題程式執行結果截圖，將以上壓縮成一個檔案後繳交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RR?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0EE1B24-60AD-4C23-97A2-5604ACAD8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102" y="2536932"/>
            <a:ext cx="4629796" cy="2314898"/>
          </a:xfrm>
          <a:prstGeom prst="rect">
            <a:avLst/>
          </a:prstGeom>
        </p:spPr>
      </p:pic>
      <p:pic>
        <p:nvPicPr>
          <p:cNvPr id="1026" name="Picture 2" descr="https://mlbj0xl8b5e9.i.optimole.com/wu18Q0E-LHDwvS_s/w:auto/h:auto/q:83/https:/www.namepluto.com/wp-content/uploads/2021/06/image-15.png">
            <a:extLst>
              <a:ext uri="{FF2B5EF4-FFF2-40B4-BE49-F238E27FC236}">
                <a16:creationId xmlns:a16="http://schemas.microsoft.com/office/drawing/2014/main" id="{AB495B32-E0B1-4D9A-B2DE-1FCA2C36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15" y="4945214"/>
            <a:ext cx="9114516" cy="8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LRU?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816C0-F011-4686-A8C2-7F889C8A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5918"/>
            <a:ext cx="9601196" cy="33099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Least Recently Used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的縮寫，即最近最少使用，常用於頁面置換算法，是為虛擬頁式存儲管理服務的。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FIFO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好，但比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8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LRU?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816C0-F011-4686-A8C2-7F889C8A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96872"/>
            <a:ext cx="9601196" cy="2578995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DA0417-2428-4962-A167-FEAAAE46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16" y="2720792"/>
            <a:ext cx="9937568" cy="27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8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LFU?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816C0-F011-4686-A8C2-7F889C8A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59310"/>
            <a:ext cx="9601196" cy="32165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LFU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Least Frequently Used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）最近最少使用演算法。它是基於“如果一個數據在最近一段時間內使用次數很少，那麼在將來一段時間內被使用的可能性也很小”的思路。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LFU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演算法的不同之處，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的淘汰規則是基於訪問時間，而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LFU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是基於訪問次數的。</a:t>
            </a:r>
          </a:p>
        </p:txBody>
      </p:sp>
    </p:spTree>
    <p:extLst>
      <p:ext uri="{BB962C8B-B14F-4D97-AF65-F5344CB8AC3E}">
        <p14:creationId xmlns:p14="http://schemas.microsoft.com/office/powerpoint/2010/main" val="121004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041409-EC58-45F7-818E-C07C1220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26" y="1817508"/>
            <a:ext cx="8008559" cy="4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LFU?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8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page fault?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816C0-F011-4686-A8C2-7F889C8A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59310"/>
            <a:ext cx="9601196" cy="3216557"/>
          </a:xfrm>
        </p:spPr>
        <p:txBody>
          <a:bodyPr/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當一個程式嘗試存取或操作某個頁面（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page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），但該頁面並未在主記憶體中時，就會發生「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page fault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」。</a:t>
            </a:r>
            <a:endParaRPr lang="en-US" altLang="zh-TW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page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fault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時會經歷步驟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中斷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(interrupt)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觸發</a:t>
            </a:r>
            <a:endParaRPr lang="en-US" altLang="zh-TW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頁面置換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(page replacement)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更新頁面表</a:t>
            </a:r>
            <a:endParaRPr lang="en-US" altLang="zh-TW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繼續執行程式</a:t>
            </a:r>
            <a:endParaRPr lang="en-US" altLang="zh-TW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TW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 + alt + 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的終端機。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編譯器，在終端機上輸入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sudo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apt-get install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gcc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            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密碼，此時密碼部會顯示，注意不要輸入錯誤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在終端機上輸入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sudo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apt-get install g++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8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6539</TotalTime>
  <Words>572</Words>
  <Application>Microsoft Office PowerPoint</Application>
  <PresentationFormat>寬螢幕</PresentationFormat>
  <Paragraphs>65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標楷體</vt:lpstr>
      <vt:lpstr>Arial</vt:lpstr>
      <vt:lpstr>Calibri</vt:lpstr>
      <vt:lpstr>Garamond</vt:lpstr>
      <vt:lpstr>Times New Roman</vt:lpstr>
      <vt:lpstr>有機</vt:lpstr>
      <vt:lpstr>Operating System</vt:lpstr>
      <vt:lpstr>What is RR?</vt:lpstr>
      <vt:lpstr>What is RR?</vt:lpstr>
      <vt:lpstr>What is LRU?</vt:lpstr>
      <vt:lpstr>What is LRU?</vt:lpstr>
      <vt:lpstr>What is LFU?</vt:lpstr>
      <vt:lpstr>What is LFU?</vt:lpstr>
      <vt:lpstr>What is page fault?</vt:lpstr>
      <vt:lpstr>Linux gcc install</vt:lpstr>
      <vt:lpstr>PowerPoint 簡報</vt:lpstr>
      <vt:lpstr>Complier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</dc:creator>
  <cp:lastModifiedBy>皓翔 楊</cp:lastModifiedBy>
  <cp:revision>164</cp:revision>
  <dcterms:created xsi:type="dcterms:W3CDTF">2018-09-10T07:34:12Z</dcterms:created>
  <dcterms:modified xsi:type="dcterms:W3CDTF">2023-12-13T07:54:07Z</dcterms:modified>
</cp:coreProperties>
</file>