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4"/>
  </p:notesMasterIdLst>
  <p:sldIdLst>
    <p:sldId id="256" r:id="rId2"/>
    <p:sldId id="257" r:id="rId3"/>
    <p:sldId id="287" r:id="rId4"/>
    <p:sldId id="288" r:id="rId5"/>
    <p:sldId id="272" r:id="rId6"/>
    <p:sldId id="273" r:id="rId7"/>
    <p:sldId id="280" r:id="rId8"/>
    <p:sldId id="281" r:id="rId9"/>
    <p:sldId id="282" r:id="rId10"/>
    <p:sldId id="283" r:id="rId11"/>
    <p:sldId id="290" r:id="rId12"/>
    <p:sldId id="269" r:id="rId13"/>
    <p:sldId id="294" r:id="rId14"/>
    <p:sldId id="293" r:id="rId15"/>
    <p:sldId id="291" r:id="rId16"/>
    <p:sldId id="296" r:id="rId17"/>
    <p:sldId id="292" r:id="rId18"/>
    <p:sldId id="270" r:id="rId19"/>
    <p:sldId id="275" r:id="rId20"/>
    <p:sldId id="276" r:id="rId21"/>
    <p:sldId id="277" r:id="rId22"/>
    <p:sldId id="28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D721-0AD2-4E25-9F5D-C6FC8B2A88C0}" v="8" dt="2023-12-07T13:32:5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44" autoAdjust="0"/>
  </p:normalViewPr>
  <p:slideViewPr>
    <p:cSldViewPr snapToGrid="0">
      <p:cViewPr varScale="1">
        <p:scale>
          <a:sx n="164" d="100"/>
          <a:sy n="164" d="100"/>
        </p:scale>
        <p:origin x="96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皓翔 楊" userId="90c6d761da88a8b3" providerId="LiveId" clId="{BFD5D721-0AD2-4E25-9F5D-C6FC8B2A88C0}"/>
    <pc:docChg chg="undo custSel addSld delSld modSld sldOrd">
      <pc:chgData name="皓翔 楊" userId="90c6d761da88a8b3" providerId="LiveId" clId="{BFD5D721-0AD2-4E25-9F5D-C6FC8B2A88C0}" dt="2023-12-07T13:39:04.164" v="2533" actId="14100"/>
      <pc:docMkLst>
        <pc:docMk/>
      </pc:docMkLst>
      <pc:sldChg chg="modSp mod">
        <pc:chgData name="皓翔 楊" userId="90c6d761da88a8b3" providerId="LiveId" clId="{BFD5D721-0AD2-4E25-9F5D-C6FC8B2A88C0}" dt="2023-12-07T13:33:47.416" v="2459" actId="1076"/>
        <pc:sldMkLst>
          <pc:docMk/>
          <pc:sldMk cId="4105278966" sldId="269"/>
        </pc:sldMkLst>
        <pc:spChg chg="mod">
          <ac:chgData name="皓翔 楊" userId="90c6d761da88a8b3" providerId="LiveId" clId="{BFD5D721-0AD2-4E25-9F5D-C6FC8B2A88C0}" dt="2023-12-07T13:33:47.416" v="2459" actId="1076"/>
          <ac:spMkLst>
            <pc:docMk/>
            <pc:sldMk cId="4105278966" sldId="269"/>
            <ac:spMk id="2" creationId="{00000000-0000-0000-0000-000000000000}"/>
          </ac:spMkLst>
        </pc:spChg>
      </pc:sldChg>
      <pc:sldChg chg="addSp delSp modSp mod">
        <pc:chgData name="皓翔 楊" userId="90c6d761da88a8b3" providerId="LiveId" clId="{BFD5D721-0AD2-4E25-9F5D-C6FC8B2A88C0}" dt="2023-12-07T13:39:04.164" v="2533" actId="14100"/>
        <pc:sldMkLst>
          <pc:docMk/>
          <pc:sldMk cId="2211366866" sldId="277"/>
        </pc:sldMkLst>
        <pc:spChg chg="mod ord">
          <ac:chgData name="皓翔 楊" userId="90c6d761da88a8b3" providerId="LiveId" clId="{BFD5D721-0AD2-4E25-9F5D-C6FC8B2A88C0}" dt="2023-12-07T13:39:04.164" v="2533" actId="14100"/>
          <ac:spMkLst>
            <pc:docMk/>
            <pc:sldMk cId="2211366866" sldId="277"/>
            <ac:spMk id="4" creationId="{00000000-0000-0000-0000-000000000000}"/>
          </ac:spMkLst>
        </pc:spChg>
        <pc:picChg chg="del">
          <ac:chgData name="皓翔 楊" userId="90c6d761da88a8b3" providerId="LiveId" clId="{BFD5D721-0AD2-4E25-9F5D-C6FC8B2A88C0}" dt="2023-12-07T13:35:37.713" v="2499" actId="478"/>
          <ac:picMkLst>
            <pc:docMk/>
            <pc:sldMk cId="2211366866" sldId="277"/>
            <ac:picMk id="2" creationId="{00000000-0000-0000-0000-000000000000}"/>
          </ac:picMkLst>
        </pc:picChg>
        <pc:picChg chg="add del mod">
          <ac:chgData name="皓翔 楊" userId="90c6d761da88a8b3" providerId="LiveId" clId="{BFD5D721-0AD2-4E25-9F5D-C6FC8B2A88C0}" dt="2023-12-07T13:38:32.640" v="2515" actId="478"/>
          <ac:picMkLst>
            <pc:docMk/>
            <pc:sldMk cId="2211366866" sldId="277"/>
            <ac:picMk id="7" creationId="{A2451092-F9AF-7D59-917C-DA326C499975}"/>
          </ac:picMkLst>
        </pc:picChg>
        <pc:picChg chg="add mod">
          <ac:chgData name="皓翔 楊" userId="90c6d761da88a8b3" providerId="LiveId" clId="{BFD5D721-0AD2-4E25-9F5D-C6FC8B2A88C0}" dt="2023-12-07T13:38:55.379" v="2528" actId="1076"/>
          <ac:picMkLst>
            <pc:docMk/>
            <pc:sldMk cId="2211366866" sldId="277"/>
            <ac:picMk id="9" creationId="{5DE7D955-0DB4-3D5C-CA40-A8B1F3319BFC}"/>
          </ac:picMkLst>
        </pc:picChg>
      </pc:sldChg>
      <pc:sldChg chg="del">
        <pc:chgData name="皓翔 楊" userId="90c6d761da88a8b3" providerId="LiveId" clId="{BFD5D721-0AD2-4E25-9F5D-C6FC8B2A88C0}" dt="2023-12-07T12:44:25.816" v="1" actId="47"/>
        <pc:sldMkLst>
          <pc:docMk/>
          <pc:sldMk cId="3912466792" sldId="284"/>
        </pc:sldMkLst>
      </pc:sldChg>
      <pc:sldChg chg="delSp del mod">
        <pc:chgData name="皓翔 楊" userId="90c6d761da88a8b3" providerId="LiveId" clId="{BFD5D721-0AD2-4E25-9F5D-C6FC8B2A88C0}" dt="2023-12-07T13:32:19.893" v="2431" actId="47"/>
        <pc:sldMkLst>
          <pc:docMk/>
          <pc:sldMk cId="1408395105" sldId="285"/>
        </pc:sldMkLst>
        <pc:picChg chg="del">
          <ac:chgData name="皓翔 楊" userId="90c6d761da88a8b3" providerId="LiveId" clId="{BFD5D721-0AD2-4E25-9F5D-C6FC8B2A88C0}" dt="2023-12-07T13:31:34.685" v="2424" actId="478"/>
          <ac:picMkLst>
            <pc:docMk/>
            <pc:sldMk cId="1408395105" sldId="285"/>
            <ac:picMk id="2" creationId="{00000000-0000-0000-0000-000000000000}"/>
          </ac:picMkLst>
        </pc:picChg>
      </pc:sldChg>
      <pc:sldChg chg="del">
        <pc:chgData name="皓翔 楊" userId="90c6d761da88a8b3" providerId="LiveId" clId="{BFD5D721-0AD2-4E25-9F5D-C6FC8B2A88C0}" dt="2023-12-07T12:44:27.771" v="2" actId="47"/>
        <pc:sldMkLst>
          <pc:docMk/>
          <pc:sldMk cId="338837447" sldId="286"/>
        </pc:sldMkLst>
      </pc:sldChg>
      <pc:sldChg chg="addSp delSp modSp mod">
        <pc:chgData name="皓翔 楊" userId="90c6d761da88a8b3" providerId="LiveId" clId="{BFD5D721-0AD2-4E25-9F5D-C6FC8B2A88C0}" dt="2023-12-07T13:10:35.405" v="414" actId="1076"/>
        <pc:sldMkLst>
          <pc:docMk/>
          <pc:sldMk cId="575784597" sldId="288"/>
        </pc:sldMkLst>
        <pc:spChg chg="add mod">
          <ac:chgData name="皓翔 楊" userId="90c6d761da88a8b3" providerId="LiveId" clId="{BFD5D721-0AD2-4E25-9F5D-C6FC8B2A88C0}" dt="2023-12-07T13:09:53.686" v="412" actId="478"/>
          <ac:spMkLst>
            <pc:docMk/>
            <pc:sldMk cId="575784597" sldId="288"/>
            <ac:spMk id="6" creationId="{4A8909FD-6BEF-EFCD-692A-CDAFF4843FD5}"/>
          </ac:spMkLst>
        </pc:spChg>
        <pc:picChg chg="del">
          <ac:chgData name="皓翔 楊" userId="90c6d761da88a8b3" providerId="LiveId" clId="{BFD5D721-0AD2-4E25-9F5D-C6FC8B2A88C0}" dt="2023-12-07T13:09:53.686" v="412" actId="478"/>
          <ac:picMkLst>
            <pc:docMk/>
            <pc:sldMk cId="575784597" sldId="288"/>
            <ac:picMk id="4" creationId="{00000000-0000-0000-0000-000000000000}"/>
          </ac:picMkLst>
        </pc:picChg>
        <pc:picChg chg="add mod">
          <ac:chgData name="皓翔 楊" userId="90c6d761da88a8b3" providerId="LiveId" clId="{BFD5D721-0AD2-4E25-9F5D-C6FC8B2A88C0}" dt="2023-12-07T13:10:35.405" v="414" actId="1076"/>
          <ac:picMkLst>
            <pc:docMk/>
            <pc:sldMk cId="575784597" sldId="288"/>
            <ac:picMk id="8" creationId="{4E40BF8A-6FC7-13C8-455C-22F81B9AA8D6}"/>
          </ac:picMkLst>
        </pc:picChg>
      </pc:sldChg>
      <pc:sldChg chg="delSp modSp mod">
        <pc:chgData name="皓翔 楊" userId="90c6d761da88a8b3" providerId="LiveId" clId="{BFD5D721-0AD2-4E25-9F5D-C6FC8B2A88C0}" dt="2023-12-07T13:34:59.655" v="2498" actId="20577"/>
        <pc:sldMkLst>
          <pc:docMk/>
          <pc:sldMk cId="1547287632" sldId="289"/>
        </pc:sldMkLst>
        <pc:spChg chg="mod">
          <ac:chgData name="皓翔 楊" userId="90c6d761da88a8b3" providerId="LiveId" clId="{BFD5D721-0AD2-4E25-9F5D-C6FC8B2A88C0}" dt="2023-12-07T13:34:26.668" v="2461" actId="20577"/>
          <ac:spMkLst>
            <pc:docMk/>
            <pc:sldMk cId="1547287632" sldId="289"/>
            <ac:spMk id="6" creationId="{00000000-0000-0000-0000-000000000000}"/>
          </ac:spMkLst>
        </pc:spChg>
        <pc:spChg chg="mod">
          <ac:chgData name="皓翔 楊" userId="90c6d761da88a8b3" providerId="LiveId" clId="{BFD5D721-0AD2-4E25-9F5D-C6FC8B2A88C0}" dt="2023-12-07T13:34:59.655" v="2498" actId="20577"/>
          <ac:spMkLst>
            <pc:docMk/>
            <pc:sldMk cId="1547287632" sldId="289"/>
            <ac:spMk id="9" creationId="{00000000-0000-0000-0000-000000000000}"/>
          </ac:spMkLst>
        </pc:spChg>
        <pc:picChg chg="del mod">
          <ac:chgData name="皓翔 楊" userId="90c6d761da88a8b3" providerId="LiveId" clId="{BFD5D721-0AD2-4E25-9F5D-C6FC8B2A88C0}" dt="2023-12-07T13:13:42.755" v="767" actId="478"/>
          <ac:picMkLst>
            <pc:docMk/>
            <pc:sldMk cId="1547287632" sldId="289"/>
            <ac:picMk id="7" creationId="{00000000-0000-0000-0000-000000000000}"/>
          </ac:picMkLst>
        </pc:picChg>
      </pc:sldChg>
      <pc:sldChg chg="modSp add mod">
        <pc:chgData name="皓翔 楊" userId="90c6d761da88a8b3" providerId="LiveId" clId="{BFD5D721-0AD2-4E25-9F5D-C6FC8B2A88C0}" dt="2023-12-07T13:04:29.079" v="411" actId="20577"/>
        <pc:sldMkLst>
          <pc:docMk/>
          <pc:sldMk cId="792407191" sldId="290"/>
        </pc:sldMkLst>
        <pc:spChg chg="mod">
          <ac:chgData name="皓翔 楊" userId="90c6d761da88a8b3" providerId="LiveId" clId="{BFD5D721-0AD2-4E25-9F5D-C6FC8B2A88C0}" dt="2023-12-07T12:45:45.512" v="67" actId="20577"/>
          <ac:spMkLst>
            <pc:docMk/>
            <pc:sldMk cId="792407191" sldId="290"/>
            <ac:spMk id="2" creationId="{00000000-0000-0000-0000-000000000000}"/>
          </ac:spMkLst>
        </pc:spChg>
        <pc:spChg chg="mod">
          <ac:chgData name="皓翔 楊" userId="90c6d761da88a8b3" providerId="LiveId" clId="{BFD5D721-0AD2-4E25-9F5D-C6FC8B2A88C0}" dt="2023-12-07T13:04:29.079" v="411" actId="20577"/>
          <ac:spMkLst>
            <pc:docMk/>
            <pc:sldMk cId="792407191" sldId="290"/>
            <ac:spMk id="3" creationId="{00000000-0000-0000-0000-000000000000}"/>
          </ac:spMkLst>
        </pc:spChg>
        <pc:spChg chg="mod">
          <ac:chgData name="皓翔 楊" userId="90c6d761da88a8b3" providerId="LiveId" clId="{BFD5D721-0AD2-4E25-9F5D-C6FC8B2A88C0}" dt="2023-12-07T12:46:24.500" v="115" actId="14100"/>
          <ac:spMkLst>
            <pc:docMk/>
            <pc:sldMk cId="792407191" sldId="290"/>
            <ac:spMk id="4" creationId="{00000000-0000-0000-0000-000000000000}"/>
          </ac:spMkLst>
        </pc:spChg>
      </pc:sldChg>
      <pc:sldChg chg="del">
        <pc:chgData name="皓翔 楊" userId="90c6d761da88a8b3" providerId="LiveId" clId="{BFD5D721-0AD2-4E25-9F5D-C6FC8B2A88C0}" dt="2023-12-07T12:31:02.724" v="0" actId="47"/>
        <pc:sldMkLst>
          <pc:docMk/>
          <pc:sldMk cId="1093850131" sldId="290"/>
        </pc:sldMkLst>
      </pc:sldChg>
      <pc:sldChg chg="new del">
        <pc:chgData name="皓翔 楊" userId="90c6d761da88a8b3" providerId="LiveId" clId="{BFD5D721-0AD2-4E25-9F5D-C6FC8B2A88C0}" dt="2023-12-07T13:13:50.957" v="772" actId="680"/>
        <pc:sldMkLst>
          <pc:docMk/>
          <pc:sldMk cId="1926455154" sldId="291"/>
        </pc:sldMkLst>
      </pc:sldChg>
      <pc:sldChg chg="new del">
        <pc:chgData name="皓翔 楊" userId="90c6d761da88a8b3" providerId="LiveId" clId="{BFD5D721-0AD2-4E25-9F5D-C6FC8B2A88C0}" dt="2023-12-07T13:20:00.923" v="1461" actId="680"/>
        <pc:sldMkLst>
          <pc:docMk/>
          <pc:sldMk cId="4139216912" sldId="291"/>
        </pc:sldMkLst>
      </pc:sldChg>
      <pc:sldChg chg="modSp add mod ord">
        <pc:chgData name="皓翔 楊" userId="90c6d761da88a8b3" providerId="LiveId" clId="{BFD5D721-0AD2-4E25-9F5D-C6FC8B2A88C0}" dt="2023-12-07T13:31:21.583" v="2418" actId="2711"/>
        <pc:sldMkLst>
          <pc:docMk/>
          <pc:sldMk cId="4161021478" sldId="291"/>
        </pc:sldMkLst>
        <pc:spChg chg="mod">
          <ac:chgData name="皓翔 楊" userId="90c6d761da88a8b3" providerId="LiveId" clId="{BFD5D721-0AD2-4E25-9F5D-C6FC8B2A88C0}" dt="2023-12-07T13:31:21.583" v="2418" actId="2711"/>
          <ac:spMkLst>
            <pc:docMk/>
            <pc:sldMk cId="4161021478" sldId="291"/>
            <ac:spMk id="2" creationId="{00000000-0000-0000-0000-000000000000}"/>
          </ac:spMkLst>
        </pc:spChg>
      </pc:sldChg>
      <pc:sldChg chg="addSp delSp add mod ord">
        <pc:chgData name="皓翔 楊" userId="90c6d761da88a8b3" providerId="LiveId" clId="{BFD5D721-0AD2-4E25-9F5D-C6FC8B2A88C0}" dt="2023-12-07T13:33:26.654" v="2441" actId="22"/>
        <pc:sldMkLst>
          <pc:docMk/>
          <pc:sldMk cId="2185363774" sldId="292"/>
        </pc:sldMkLst>
        <pc:picChg chg="del">
          <ac:chgData name="皓翔 楊" userId="90c6d761da88a8b3" providerId="LiveId" clId="{BFD5D721-0AD2-4E25-9F5D-C6FC8B2A88C0}" dt="2023-12-07T13:32:47.790" v="2434" actId="478"/>
          <ac:picMkLst>
            <pc:docMk/>
            <pc:sldMk cId="2185363774" sldId="292"/>
            <ac:picMk id="2" creationId="{00000000-0000-0000-0000-000000000000}"/>
          </ac:picMkLst>
        </pc:picChg>
        <pc:picChg chg="add">
          <ac:chgData name="皓翔 楊" userId="90c6d761da88a8b3" providerId="LiveId" clId="{BFD5D721-0AD2-4E25-9F5D-C6FC8B2A88C0}" dt="2023-12-07T13:33:26.654" v="2441" actId="22"/>
          <ac:picMkLst>
            <pc:docMk/>
            <pc:sldMk cId="2185363774" sldId="292"/>
            <ac:picMk id="5" creationId="{5D1D22DE-A96E-C508-F078-110166656044}"/>
          </ac:picMkLst>
        </pc:picChg>
      </pc:sldChg>
      <pc:sldChg chg="addSp delSp modSp add mod ord">
        <pc:chgData name="皓翔 楊" userId="90c6d761da88a8b3" providerId="LiveId" clId="{BFD5D721-0AD2-4E25-9F5D-C6FC8B2A88C0}" dt="2023-12-07T13:32:39.609" v="2433" actId="1076"/>
        <pc:sldMkLst>
          <pc:docMk/>
          <pc:sldMk cId="2248046151" sldId="293"/>
        </pc:sldMkLst>
        <pc:picChg chg="del">
          <ac:chgData name="皓翔 楊" userId="90c6d761da88a8b3" providerId="LiveId" clId="{BFD5D721-0AD2-4E25-9F5D-C6FC8B2A88C0}" dt="2023-12-07T13:31:36.226" v="2425" actId="478"/>
          <ac:picMkLst>
            <pc:docMk/>
            <pc:sldMk cId="2248046151" sldId="293"/>
            <ac:picMk id="2" creationId="{00000000-0000-0000-0000-000000000000}"/>
          </ac:picMkLst>
        </pc:picChg>
        <pc:picChg chg="add mod">
          <ac:chgData name="皓翔 楊" userId="90c6d761da88a8b3" providerId="LiveId" clId="{BFD5D721-0AD2-4E25-9F5D-C6FC8B2A88C0}" dt="2023-12-07T13:32:39.609" v="2433" actId="1076"/>
          <ac:picMkLst>
            <pc:docMk/>
            <pc:sldMk cId="2248046151" sldId="293"/>
            <ac:picMk id="5" creationId="{7549FFEB-06E2-0DE6-9B1F-1AFF6B1495DB}"/>
          </ac:picMkLst>
        </pc:picChg>
      </pc:sldChg>
      <pc:sldChg chg="addSp delSp modSp add mod">
        <pc:chgData name="皓翔 楊" userId="90c6d761da88a8b3" providerId="LiveId" clId="{BFD5D721-0AD2-4E25-9F5D-C6FC8B2A88C0}" dt="2023-12-07T13:32:10.945" v="2428" actId="1076"/>
        <pc:sldMkLst>
          <pc:docMk/>
          <pc:sldMk cId="479930038" sldId="294"/>
        </pc:sldMkLst>
        <pc:picChg chg="del">
          <ac:chgData name="皓翔 楊" userId="90c6d761da88a8b3" providerId="LiveId" clId="{BFD5D721-0AD2-4E25-9F5D-C6FC8B2A88C0}" dt="2023-12-07T13:31:37.404" v="2426" actId="478"/>
          <ac:picMkLst>
            <pc:docMk/>
            <pc:sldMk cId="479930038" sldId="294"/>
            <ac:picMk id="2" creationId="{00000000-0000-0000-0000-000000000000}"/>
          </ac:picMkLst>
        </pc:picChg>
        <pc:picChg chg="add mod">
          <ac:chgData name="皓翔 楊" userId="90c6d761da88a8b3" providerId="LiveId" clId="{BFD5D721-0AD2-4E25-9F5D-C6FC8B2A88C0}" dt="2023-12-07T13:32:10.945" v="2428" actId="1076"/>
          <ac:picMkLst>
            <pc:docMk/>
            <pc:sldMk cId="479930038" sldId="294"/>
            <ac:picMk id="5" creationId="{F232C8F9-E588-D3A9-5DC9-90D0B470608A}"/>
          </ac:picMkLst>
        </pc:picChg>
      </pc:sldChg>
      <pc:sldChg chg="add del">
        <pc:chgData name="皓翔 楊" userId="90c6d761da88a8b3" providerId="LiveId" clId="{BFD5D721-0AD2-4E25-9F5D-C6FC8B2A88C0}" dt="2023-12-07T13:33:28.448" v="2442" actId="47"/>
        <pc:sldMkLst>
          <pc:docMk/>
          <pc:sldMk cId="171274398" sldId="295"/>
        </pc:sldMkLst>
      </pc:sldChg>
      <pc:sldChg chg="addSp modSp add mod ord">
        <pc:chgData name="皓翔 楊" userId="90c6d761da88a8b3" providerId="LiveId" clId="{BFD5D721-0AD2-4E25-9F5D-C6FC8B2A88C0}" dt="2023-12-07T13:33:24.051" v="2440"/>
        <pc:sldMkLst>
          <pc:docMk/>
          <pc:sldMk cId="2655804099" sldId="296"/>
        </pc:sldMkLst>
        <pc:picChg chg="add mod">
          <ac:chgData name="皓翔 楊" userId="90c6d761da88a8b3" providerId="LiveId" clId="{BFD5D721-0AD2-4E25-9F5D-C6FC8B2A88C0}" dt="2023-12-07T13:33:09.230" v="2438" actId="1076"/>
          <ac:picMkLst>
            <pc:docMk/>
            <pc:sldMk cId="2655804099" sldId="296"/>
            <ac:picMk id="4" creationId="{D7E6B6E1-74E2-FDA9-5DDE-9355809567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81DE-F795-4258-B4C2-F3EDDFE284E9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6E0DE-5C5F-404B-A290-48709D4A4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FE4686-9836-4479-B270-F1694A036F7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0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CEB2-B6F7-4D19-816D-235D6D650AA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4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28E5-A20B-474D-8546-D83F4ADF9D33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6E91-2D86-43D2-AF64-A6325F08BBAE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0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05B-BC15-4DC8-AF44-375881DEF952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8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5D5-6F64-4C6B-99A6-33C1E064A141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BA7B-0EE7-4112-9298-F8A64BE81653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5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8F7F-374C-42BA-935F-3158DE7A125C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2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3646-E80C-4B46-87AB-C170B931143F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EF1F-9601-4918-9A18-9A22BAEDA427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0813-0063-4FF5-A92C-E2B1B275CED9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BEB-7234-421D-9604-A8822C58510D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8D10-5BAB-40C3-9DA8-D56BB8B40C48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8072-C036-4ED3-B5D1-FA0AB6D7D1CA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C49-B907-4EAE-A12F-FF4CFCC57DBA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4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FAC2-504C-4A82-9C57-73CEDF6E79A0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297F-AFDD-4CDD-B859-3C97AAE5E381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6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0C14C-3A25-4042-80D7-09702645FB7C}" type="datetime1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LAB_5# Dining Philosophers Problem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條件喚醒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pthread_cond_signal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zh-TW" b="1" dirty="0"/>
              <a:t> </a:t>
            </a:r>
          </a:p>
          <a:p>
            <a:pPr marL="0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pthread_cond_t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cond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的指標，在使用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之前必須要先宣告一個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pthread_cond_t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，如果執行失敗則回傳錯誤代碼。</a:t>
            </a:r>
          </a:p>
          <a:p>
            <a:pPr marL="0" indent="0">
              <a:buNone/>
            </a:pP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8376" y="2631747"/>
            <a:ext cx="3059086" cy="365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進階上鎖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pthread_mutex_trylock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*mutex);</a:t>
            </a:r>
            <a:r>
              <a:rPr lang="en-US" altLang="zh-TW" b="1" dirty="0"/>
              <a:t> </a:t>
            </a:r>
          </a:p>
          <a:p>
            <a:pPr marL="0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pthread_mutex_t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*mutex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為要等待的目標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，如果該互斥所以被鎖住則回傳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”EBUSY”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非阻塞式，所以互斥所被鎖住，不會讓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thread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進入睡眠，而是立即返回。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使用場景會在嘗試指定的互斥所後，根據回傳值做出相對應的動作。</a:t>
            </a:r>
          </a:p>
          <a:p>
            <a:pPr marL="0" indent="0">
              <a:buNone/>
            </a:pP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9595" y="2627873"/>
            <a:ext cx="3293251" cy="365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4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56460" y="2921168"/>
            <a:ext cx="787908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60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哲學家進餐問題演算法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27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32C8F9-E588-D3A9-5DC9-90D0B470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67" y="472924"/>
            <a:ext cx="713522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49FFEB-06E2-0DE6-9B1F-1AFF6B14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54" y="1269405"/>
            <a:ext cx="677322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42205" y="2921168"/>
            <a:ext cx="43075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6000" kern="0" dirty="0">
                <a:solidFill>
                  <a:srgbClr val="3333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 </a:t>
            </a:r>
            <a:r>
              <a:rPr lang="en-US" altLang="zh-TW" sz="6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</a:t>
            </a:r>
            <a:endParaRPr lang="zh-TW" altLang="en-US" sz="6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0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E6B6E1-74E2-FDA9-5DDE-93558095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2" y="0"/>
            <a:ext cx="8749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1D22DE-A96E-C508-F078-11016665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947391"/>
            <a:ext cx="899285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Complier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Thread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gcc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name.c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-o name -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lpthread</a:t>
            </a:r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4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在編寫程式時新增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#include&lt;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pthread.h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83" y="3857923"/>
            <a:ext cx="6179467" cy="71695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23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" y="1459722"/>
            <a:ext cx="7611537" cy="39352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40308" y="3477031"/>
            <a:ext cx="905933" cy="2286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458201" y="3058122"/>
            <a:ext cx="287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資料夾名稱進入資料夾所在位置。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2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zh-TW" altLang="en-US" sz="4800" b="1" kern="0" dirty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65" y="2922019"/>
            <a:ext cx="3201458" cy="3087527"/>
          </a:xfrm>
        </p:spPr>
      </p:pic>
      <p:sp>
        <p:nvSpPr>
          <p:cNvPr id="7" name="文字方塊 6"/>
          <p:cNvSpPr txBox="1"/>
          <p:nvPr/>
        </p:nvSpPr>
        <p:spPr>
          <a:xfrm>
            <a:off x="1486597" y="3341504"/>
            <a:ext cx="56872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餐桌上有五位哲學家，他們的生活只有吃飯、思考兩件事，吃東西的時候，他們就停止思考，思考的時候也停止吃東西。不和相鄰的人交談，要吃飯時需要兩支筷子才能吃飯，吃完後同時放下兩支筷子。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8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1" y="1338349"/>
            <a:ext cx="7592485" cy="4308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30297" y="3920530"/>
            <a:ext cx="3037994" cy="2286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415866" y="2993816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gcc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name.c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-o name -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lpthread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對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檔做編譯的動作，成功會產生一個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.out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的執行檔。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9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094025" y="3310115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./filename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執行檔案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E7D955-0DB4-3D5C-CA40-A8B1F331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9" y="2386063"/>
            <a:ext cx="7563906" cy="22482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35830" y="3049292"/>
            <a:ext cx="716797" cy="18597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6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95402" y="2450158"/>
            <a:ext cx="1013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修改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 Code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修改規則為</a:t>
            </a:r>
            <a:r>
              <a:rPr lang="zh-TW" altLang="en-US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所有哲學家都可以持有筷子，但是只允許一位哲學家同時持有兩支筷子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，以確保不會有死結的產生，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請在修改的地方加上註解，並將結果顯示出來並截圖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78054" y="3260648"/>
            <a:ext cx="101679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承上題，桌上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變成</a:t>
            </a:r>
            <a:r>
              <a:rPr lang="zh-TW" altLang="en-US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七位哲學家六支筷子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</a:t>
            </a:r>
            <a:r>
              <a:rPr lang="zh-TW" altLang="en-US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修改規則成同時允許多位哲學家持有兩支筷子，桌邊加入一位服務生，服務生的工作是分配筷子給哲學家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請提出一個服務生要如何分配筷子的解法，來避免飢餓與死結，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請將解法清楚地寫出，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需附上註解，並將執行結果截圖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(Tips :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哲學家</a:t>
            </a: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不主動拿筷子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，是由</a:t>
            </a: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服務生來分配給哲學家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u="sng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請將解法另外寫成文件，並轉成</a:t>
            </a:r>
            <a:r>
              <a:rPr lang="en-US" altLang="zh-TW" sz="1400" u="sng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作業繳交格式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兩份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名稱格式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學號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_HW6_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.c) +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兩份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的執行結果截圖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解法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，壓縮後上傳。</a:t>
            </a:r>
          </a:p>
        </p:txBody>
      </p:sp>
    </p:spTree>
    <p:extLst>
      <p:ext uri="{BB962C8B-B14F-4D97-AF65-F5344CB8AC3E}">
        <p14:creationId xmlns:p14="http://schemas.microsoft.com/office/powerpoint/2010/main" val="1547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philosophers problem</a:t>
            </a:r>
            <a:endParaRPr lang="zh-TW" altLang="en-US" sz="4800" b="1" kern="0" dirty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65" y="2922019"/>
            <a:ext cx="3201458" cy="3087527"/>
          </a:xfrm>
        </p:spPr>
      </p:pic>
      <p:sp>
        <p:nvSpPr>
          <p:cNvPr id="4" name="文字方塊 3"/>
          <p:cNvSpPr txBox="1"/>
          <p:nvPr/>
        </p:nvSpPr>
        <p:spPr>
          <a:xfrm>
            <a:off x="1978428" y="2837239"/>
            <a:ext cx="420624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死結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哲學家從來不交談。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每個哲學家都拿著左手邊的筷子，永遠都在等右邊的筷子。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飢餓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哲學家一直等待其他優先權高的先吃飯，而自己一直在等待。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5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哲學家進餐問題演算法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8909FD-6BEF-EFCD-692A-CDAFF484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40BF8A-6FC7-13C8-455C-22F81B9A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97" y="2758871"/>
            <a:ext cx="680179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269" y="2565244"/>
            <a:ext cx="10400607" cy="409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pthread_mutex_init</a:t>
            </a:r>
            <a:r>
              <a:rPr lang="zh-TW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*restrict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pthread_mutexattr_t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restric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attr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pthread_mutex_t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*restrict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mutex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的指標，在使用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之前必須要先宣告一個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的變數。</a:t>
            </a:r>
            <a:endParaRPr lang="en-US" altLang="zh-TW" sz="2000" dirty="0">
              <a:solidFill>
                <a:srgbClr val="0070C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const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pthread_mutexattr_t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restric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attr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為該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的屬性，預設是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，如果沒有其他特殊的需求直接填入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即可。</a:t>
            </a:r>
            <a:b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     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，如果執行失敗則回傳錯誤代碼。</a:t>
            </a:r>
          </a:p>
        </p:txBody>
      </p:sp>
      <p:sp>
        <p:nvSpPr>
          <p:cNvPr id="4" name="矩形 3"/>
          <p:cNvSpPr/>
          <p:nvPr/>
        </p:nvSpPr>
        <p:spPr>
          <a:xfrm>
            <a:off x="4373878" y="2626821"/>
            <a:ext cx="4445925" cy="354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79269" y="3043304"/>
            <a:ext cx="5213466" cy="354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pthread_mutex_lock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pthread_mutex_t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mutex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為要等待的目標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，如果執行失敗則回傳錯誤代碼。</a:t>
            </a:r>
          </a:p>
          <a:p>
            <a:pPr marL="0" indent="0">
              <a:buNone/>
            </a:pPr>
            <a:endParaRPr lang="en-US" altLang="zh-TW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89268" y="3076556"/>
            <a:ext cx="3622965" cy="357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1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pthread_mutex_unlock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pthread_mutex_t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mutex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為要等待的目標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，如果執行失敗則回傳錯誤代碼。</a:t>
            </a:r>
          </a:p>
          <a:p>
            <a:pPr marL="0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71653" y="3059931"/>
            <a:ext cx="3622965" cy="357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9269" y="2565244"/>
            <a:ext cx="10400607" cy="409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pthread_cond_init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pthread_condattr_t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cond_attr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zh-TW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pthread_cond_t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cond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的指標，在使用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之前必須要先宣告一個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pthread_cond_t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的變數。</a:t>
            </a: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pthread_condattr_t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cond_attr</a:t>
            </a:r>
            <a:r>
              <a:rPr lang="zh-TW" altLang="en-US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為該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的屬性，預設是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，如果沒有其他特殊的需求直接填入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即可。 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     </a:t>
            </a:r>
            <a:endParaRPr lang="en-US" altLang="zh-TW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，如果執行失敗則回傳錯誤代碼。</a:t>
            </a:r>
          </a:p>
        </p:txBody>
      </p:sp>
      <p:sp>
        <p:nvSpPr>
          <p:cNvPr id="6" name="矩形 5"/>
          <p:cNvSpPr/>
          <p:nvPr/>
        </p:nvSpPr>
        <p:spPr>
          <a:xfrm>
            <a:off x="7268093" y="2594418"/>
            <a:ext cx="4078780" cy="357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2933" y="2594418"/>
            <a:ext cx="3066011" cy="3574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556932"/>
            <a:ext cx="10226039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pthread_cond_wait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pthread_cond_t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pthread_mutex_t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altLang="zh-TW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altLang="zh-TW" dirty="0"/>
              <a:t>  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pthread_cond_t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cond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的指標，在使用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之前必須要先宣告一個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pthread_cond_t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的變數。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pthread_mutex_t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*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mutex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的指標，在使用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mutex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之前必須要先宣告一個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pthread_mutex_t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的變數。</a:t>
            </a:r>
          </a:p>
          <a:p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如果執行成功則回傳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，如果執行失敗則回傳錯誤代碼。</a:t>
            </a:r>
          </a:p>
          <a:p>
            <a:pPr marL="0" indent="0">
              <a:buNone/>
            </a:pP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30682" y="2615121"/>
            <a:ext cx="3000895" cy="365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17476" y="2615121"/>
            <a:ext cx="3379122" cy="365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5023</TotalTime>
  <Words>1036</Words>
  <Application>Microsoft Office PowerPoint</Application>
  <PresentationFormat>寬螢幕</PresentationFormat>
  <Paragraphs>99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標楷體</vt:lpstr>
      <vt:lpstr>Arial</vt:lpstr>
      <vt:lpstr>Calibri</vt:lpstr>
      <vt:lpstr>Garamond</vt:lpstr>
      <vt:lpstr>Times New Roman</vt:lpstr>
      <vt:lpstr>有機</vt:lpstr>
      <vt:lpstr>Operating System</vt:lpstr>
      <vt:lpstr>Dining philosophers problem</vt:lpstr>
      <vt:lpstr>Dining philosophers problem</vt:lpstr>
      <vt:lpstr>哲學家進餐問題演算法</vt:lpstr>
      <vt:lpstr>mutex初始化</vt:lpstr>
      <vt:lpstr>mutex操作</vt:lpstr>
      <vt:lpstr>mutex操作</vt:lpstr>
      <vt:lpstr>條件初始化</vt:lpstr>
      <vt:lpstr>條件等待</vt:lpstr>
      <vt:lpstr>條件喚醒</vt:lpstr>
      <vt:lpstr>進階上鎖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Complier</vt:lpstr>
      <vt:lpstr>PowerPoint 簡報</vt:lpstr>
      <vt:lpstr>PowerPoint 簡報</vt:lpstr>
      <vt:lpstr>PowerPoint 簡報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</dc:creator>
  <cp:lastModifiedBy>皓翔 楊</cp:lastModifiedBy>
  <cp:revision>157</cp:revision>
  <dcterms:created xsi:type="dcterms:W3CDTF">2018-09-10T07:34:12Z</dcterms:created>
  <dcterms:modified xsi:type="dcterms:W3CDTF">2023-12-07T13:39:05Z</dcterms:modified>
</cp:coreProperties>
</file>