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1429"/>
  </p:normalViewPr>
  <p:slideViewPr>
    <p:cSldViewPr snapToGrid="0" snapToObjects="1">
      <p:cViewPr varScale="1">
        <p:scale>
          <a:sx n="41" d="100"/>
          <a:sy n="41" d="100"/>
        </p:scale>
        <p:origin x="2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EC0A-C1EA-1E4E-BF61-DEDD22A6E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B0545-312E-094F-8018-89E907A20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AC205-A8B5-0945-9245-9EC7F40DA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CD13-7B70-154F-B3A3-C10992035BE5}" type="datetimeFigureOut">
              <a:rPr lang="en-JP" smtClean="0"/>
              <a:t>2020/07/21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4DBF1-BAC1-2141-995C-A0D0D9BA8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152A2-1899-B24D-8384-758E3D69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0E7F-1D80-D945-BD8B-0B46F3C3596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97929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1D37C-FFF5-5E49-9FAC-01CAD5412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F5D1E-24A4-0440-A4A2-8F997A331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6AD30-3235-E149-8E6D-D9E665C07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CD13-7B70-154F-B3A3-C10992035BE5}" type="datetimeFigureOut">
              <a:rPr lang="en-JP" smtClean="0"/>
              <a:t>2020/07/21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8B100-0EE7-C24A-9B02-2E5A7148B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15D5D-8F7E-914F-9510-080E2FF4F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0E7F-1D80-D945-BD8B-0B46F3C3596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3374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2DC49A-3E38-5141-82FF-D94B4D97E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196EF-1545-0946-8308-3B1001E21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4DFA6-C03A-B64A-85FA-9D23FA8D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CD13-7B70-154F-B3A3-C10992035BE5}" type="datetimeFigureOut">
              <a:rPr lang="en-JP" smtClean="0"/>
              <a:t>2020/07/21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E4A54-1816-4C47-8326-A83BBCEF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2C525-CD83-E64D-BD46-96857F370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0E7F-1D80-D945-BD8B-0B46F3C3596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6320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AD79-A6EA-6A4E-A4FA-B77A6923C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6BB32-D4A0-6242-979F-2CB3DFF58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D6CA0-2A7F-1C41-94D1-13513492F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CD13-7B70-154F-B3A3-C10992035BE5}" type="datetimeFigureOut">
              <a:rPr lang="en-JP" smtClean="0"/>
              <a:t>2020/07/21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9A794-F47D-104C-9372-64487025E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488E4-33F0-6D4E-A38F-77A861789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0E7F-1D80-D945-BD8B-0B46F3C3596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7412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3D059-2A57-7D4D-8824-97A0E4754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89AD0-EED1-5642-B1DD-71A8201D7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F84F3-A7C5-9F4C-BB7A-B76F296D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CD13-7B70-154F-B3A3-C10992035BE5}" type="datetimeFigureOut">
              <a:rPr lang="en-JP" smtClean="0"/>
              <a:t>2020/07/21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3F704-641D-384B-9E6B-E202A779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60D7D-5EB2-F84E-A473-22CB695B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0E7F-1D80-D945-BD8B-0B46F3C3596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2132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C65ED-BBA8-E04C-A348-3EBB02418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6FF43-CFE9-8847-8E07-0996E64E2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FC305-816C-B049-B3FB-F84067D87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E5873-A80B-5547-B67B-477940916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CD13-7B70-154F-B3A3-C10992035BE5}" type="datetimeFigureOut">
              <a:rPr lang="en-JP" smtClean="0"/>
              <a:t>2020/07/21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FA897-50B6-9444-934D-67FA4BB24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CF03E-B59A-4843-A5C9-F5A33C76C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0E7F-1D80-D945-BD8B-0B46F3C3596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5156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2958F-4D71-8246-BC6E-1FCF1EA66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24C55-000D-804F-9E3D-1CCA1A780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2AC11-3B27-2040-95C8-966624E56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295E7D-090B-2445-BC49-98D356AD3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BE2D4D-9E68-FC45-BE41-F5CBA163DA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03BCB1-4D52-5747-A8A3-7FDA00D0C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CD13-7B70-154F-B3A3-C10992035BE5}" type="datetimeFigureOut">
              <a:rPr lang="en-JP" smtClean="0"/>
              <a:t>2020/07/21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952933-A05A-674F-998D-40001517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8FB73E-1350-CA4A-9C27-BA8A8E2B7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0E7F-1D80-D945-BD8B-0B46F3C3596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4743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815E-B08C-614E-B05B-105236F02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B97010-5EE5-134B-8C89-2116CEF61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CD13-7B70-154F-B3A3-C10992035BE5}" type="datetimeFigureOut">
              <a:rPr lang="en-JP" smtClean="0"/>
              <a:t>2020/07/21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CE107-99C8-AE49-8ADD-8AF9D45EC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A0DA8-C44F-3241-8868-B2CC6F347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0E7F-1D80-D945-BD8B-0B46F3C3596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8788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AE5209-E19B-0C4E-B976-08E4F888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CD13-7B70-154F-B3A3-C10992035BE5}" type="datetimeFigureOut">
              <a:rPr lang="en-JP" smtClean="0"/>
              <a:t>2020/07/21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49AEE3-E246-F041-8A02-6983E162D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8F337-35DF-0945-80B7-CB3FA4614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0E7F-1D80-D945-BD8B-0B46F3C3596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7384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BE7C-7D3D-184C-B15E-52B6654C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57E09-7978-4541-928F-9F8F91F1E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A20E1-A1D8-9847-9C0B-002BDD7D8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132BA-497C-534A-AC0D-3A62AC19E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CD13-7B70-154F-B3A3-C10992035BE5}" type="datetimeFigureOut">
              <a:rPr lang="en-JP" smtClean="0"/>
              <a:t>2020/07/21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28488-338E-444C-88D2-5DF71664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F467D-7E7F-7D43-A476-86CD0BE4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0E7F-1D80-D945-BD8B-0B46F3C3596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2450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7EA2B-EABE-CE49-B745-2D63F8AED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836DF1-118A-A044-B10C-1226F6F786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8B5C4-F87F-554D-8B47-AC0DD5199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AE279-AB5D-8940-A0FD-B7A5812EA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CD13-7B70-154F-B3A3-C10992035BE5}" type="datetimeFigureOut">
              <a:rPr lang="en-JP" smtClean="0"/>
              <a:t>2020/07/21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01387-DC4E-324D-BAAD-0E1A4AF8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F87CD-1EC0-DD46-9752-36A6F3CEC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0E7F-1D80-D945-BD8B-0B46F3C3596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1647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D27590-0F3A-BC4C-A113-CACBC5696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B98AD-6C10-474E-A0D8-4FADFC355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A1079-5865-8448-9C47-13F957113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DCD13-7B70-154F-B3A3-C10992035BE5}" type="datetimeFigureOut">
              <a:rPr lang="en-JP" smtClean="0"/>
              <a:t>2020/07/21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BFFBA-962C-D949-9101-9FBBD60A7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5768A-092B-F243-A42E-F7F9BEE64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70E7F-1D80-D945-BD8B-0B46F3C3596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6852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emf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592FBC-3773-FA49-9F78-4E636AF18A2E}"/>
              </a:ext>
            </a:extLst>
          </p:cNvPr>
          <p:cNvSpPr/>
          <p:nvPr/>
        </p:nvSpPr>
        <p:spPr>
          <a:xfrm>
            <a:off x="699478" y="2023110"/>
            <a:ext cx="6272822" cy="19659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JP" dirty="0"/>
              <a:t>Computer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709080-D5EA-F040-9584-3369901D75B3}"/>
              </a:ext>
            </a:extLst>
          </p:cNvPr>
          <p:cNvSpPr txBox="1"/>
          <p:nvPr/>
        </p:nvSpPr>
        <p:spPr>
          <a:xfrm>
            <a:off x="805835" y="3159283"/>
            <a:ext cx="161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/>
              <a:t>Waveform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C29D77-3E24-CA42-92C1-A6C94DEDBF8D}"/>
              </a:ext>
            </a:extLst>
          </p:cNvPr>
          <p:cNvSpPr txBox="1"/>
          <p:nvPr/>
        </p:nvSpPr>
        <p:spPr>
          <a:xfrm>
            <a:off x="805835" y="3429000"/>
            <a:ext cx="161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JP" dirty="0"/>
              <a:t>aw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2BD9F2-0E5B-B34D-BD67-59192DD3C851}"/>
              </a:ext>
            </a:extLst>
          </p:cNvPr>
          <p:cNvSpPr txBox="1"/>
          <p:nvPr/>
        </p:nvSpPr>
        <p:spPr>
          <a:xfrm>
            <a:off x="2995349" y="3244334"/>
            <a:ext cx="161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JP" dirty="0"/>
              <a:t>umpy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EE313F-7C46-2E45-9BCA-092717C125F6}"/>
              </a:ext>
            </a:extLst>
          </p:cNvPr>
          <p:cNvSpPr txBox="1"/>
          <p:nvPr/>
        </p:nvSpPr>
        <p:spPr>
          <a:xfrm>
            <a:off x="5020343" y="3253978"/>
            <a:ext cx="161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Pytorch tensor</a:t>
            </a:r>
            <a:endParaRPr lang="en-JP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DFF428-6726-724C-907B-FD99BE23F9EC}"/>
              </a:ext>
            </a:extLst>
          </p:cNvPr>
          <p:cNvCxnSpPr/>
          <p:nvPr/>
        </p:nvCxnSpPr>
        <p:spPr>
          <a:xfrm>
            <a:off x="2421923" y="34290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929281-3F75-DD47-A2B1-A4B1D5B33E72}"/>
              </a:ext>
            </a:extLst>
          </p:cNvPr>
          <p:cNvCxnSpPr>
            <a:cxnSpLocks/>
          </p:cNvCxnSpPr>
          <p:nvPr/>
        </p:nvCxnSpPr>
        <p:spPr>
          <a:xfrm flipH="1">
            <a:off x="2421923" y="3571756"/>
            <a:ext cx="466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25039EC-A9A2-D040-AFD3-2251132B6D4F}"/>
              </a:ext>
            </a:extLst>
          </p:cNvPr>
          <p:cNvCxnSpPr/>
          <p:nvPr/>
        </p:nvCxnSpPr>
        <p:spPr>
          <a:xfrm>
            <a:off x="4462846" y="342697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606577-8D87-4245-AE1E-675DA16854D9}"/>
              </a:ext>
            </a:extLst>
          </p:cNvPr>
          <p:cNvCxnSpPr>
            <a:cxnSpLocks/>
          </p:cNvCxnSpPr>
          <p:nvPr/>
        </p:nvCxnSpPr>
        <p:spPr>
          <a:xfrm flipH="1">
            <a:off x="4462846" y="3569732"/>
            <a:ext cx="466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3FF62C9-E030-154D-8E57-047C72C3E8B4}"/>
              </a:ext>
            </a:extLst>
          </p:cNvPr>
          <p:cNvSpPr/>
          <p:nvPr/>
        </p:nvSpPr>
        <p:spPr>
          <a:xfrm>
            <a:off x="2595622" y="2400300"/>
            <a:ext cx="4239518" cy="148589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JP" dirty="0"/>
              <a:t>Pytorch scripts</a:t>
            </a:r>
          </a:p>
          <a:p>
            <a:r>
              <a:rPr lang="en-US" dirty="0"/>
              <a:t>(python d</a:t>
            </a:r>
            <a:r>
              <a:rPr lang="en-JP" dirty="0"/>
              <a:t>ata IO)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2AEB26-34B6-724D-8854-ECAE611C0E25}"/>
              </a:ext>
            </a:extLst>
          </p:cNvPr>
          <p:cNvSpPr/>
          <p:nvPr/>
        </p:nvSpPr>
        <p:spPr>
          <a:xfrm>
            <a:off x="4702876" y="2857500"/>
            <a:ext cx="2017964" cy="94083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JP" dirty="0"/>
              <a:t>Pytorch API</a:t>
            </a:r>
          </a:p>
        </p:txBody>
      </p:sp>
    </p:spTree>
    <p:extLst>
      <p:ext uri="{BB962C8B-B14F-4D97-AF65-F5344CB8AC3E}">
        <p14:creationId xmlns:p14="http://schemas.microsoft.com/office/powerpoint/2010/main" val="146008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eft Brace 25">
            <a:extLst>
              <a:ext uri="{FF2B5EF4-FFF2-40B4-BE49-F238E27FC236}">
                <a16:creationId xmlns:a16="http://schemas.microsoft.com/office/drawing/2014/main" id="{774B5334-C894-A640-AA73-D5FD3E4AFB55}"/>
              </a:ext>
            </a:extLst>
          </p:cNvPr>
          <p:cNvSpPr/>
          <p:nvPr/>
        </p:nvSpPr>
        <p:spPr>
          <a:xfrm rot="16200000">
            <a:off x="1911345" y="3571751"/>
            <a:ext cx="178053" cy="117974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8">
            <a:extLst>
              <a:ext uri="{FF2B5EF4-FFF2-40B4-BE49-F238E27FC236}">
                <a16:creationId xmlns:a16="http://schemas.microsoft.com/office/drawing/2014/main" id="{3D9DA817-72C6-DD42-89FD-F7AFBC8A63DF}"/>
              </a:ext>
            </a:extLst>
          </p:cNvPr>
          <p:cNvSpPr/>
          <p:nvPr/>
        </p:nvSpPr>
        <p:spPr>
          <a:xfrm>
            <a:off x="1462812" y="4404326"/>
            <a:ext cx="1075120" cy="35678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380"/>
              </a:lnSpc>
            </a:pPr>
            <a:r>
              <a:rPr lang="en-US" dirty="0"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feature</a:t>
            </a:r>
          </a:p>
          <a:p>
            <a:pPr algn="ctr">
              <a:lnSpc>
                <a:spcPts val="1380"/>
              </a:lnSpc>
            </a:pPr>
            <a:r>
              <a:rPr lang="en-US" dirty="0"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dimension</a:t>
            </a:r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F0AFBAEA-CF6D-844A-AF51-4D0D0FAFE25A}"/>
              </a:ext>
            </a:extLst>
          </p:cNvPr>
          <p:cNvSpPr/>
          <p:nvPr/>
        </p:nvSpPr>
        <p:spPr>
          <a:xfrm>
            <a:off x="-13193" y="2825043"/>
            <a:ext cx="898235" cy="221692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380"/>
              </a:lnSpc>
            </a:pPr>
            <a:r>
              <a:rPr lang="en-US" dirty="0"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length</a:t>
            </a: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98201DAF-8A24-3D47-B6FC-55B953FC3272}"/>
              </a:ext>
            </a:extLst>
          </p:cNvPr>
          <p:cNvSpPr/>
          <p:nvPr/>
        </p:nvSpPr>
        <p:spPr>
          <a:xfrm>
            <a:off x="845367" y="2035965"/>
            <a:ext cx="127580" cy="172743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D4E56959-7248-A148-9352-DCBE535A2461}"/>
              </a:ext>
            </a:extLst>
          </p:cNvPr>
          <p:cNvSpPr/>
          <p:nvPr/>
        </p:nvSpPr>
        <p:spPr>
          <a:xfrm rot="18900000">
            <a:off x="1058415" y="3859940"/>
            <a:ext cx="74756" cy="38542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E77E85-BF29-EC46-BCE9-E8E057666413}"/>
              </a:ext>
            </a:extLst>
          </p:cNvPr>
          <p:cNvSpPr/>
          <p:nvPr/>
        </p:nvSpPr>
        <p:spPr>
          <a:xfrm>
            <a:off x="223194" y="4052654"/>
            <a:ext cx="760552" cy="351672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380"/>
              </a:lnSpc>
            </a:pPr>
            <a:r>
              <a:rPr lang="en-US" dirty="0"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batch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3A37C37-E41E-8E46-A9D0-94C91A9F924C}"/>
              </a:ext>
            </a:extLst>
          </p:cNvPr>
          <p:cNvSpPr/>
          <p:nvPr/>
        </p:nvSpPr>
        <p:spPr>
          <a:xfrm>
            <a:off x="2965731" y="1753102"/>
            <a:ext cx="6418602" cy="2376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JP" dirty="0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D6367210-1E3F-334E-BBA5-FCC355A684BA}"/>
              </a:ext>
            </a:extLst>
          </p:cNvPr>
          <p:cNvSpPr/>
          <p:nvPr/>
        </p:nvSpPr>
        <p:spPr>
          <a:xfrm>
            <a:off x="2807667" y="2979535"/>
            <a:ext cx="432048" cy="1440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E7F8A88-E779-8D4D-86BE-FEDE9793B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474" y="1568534"/>
            <a:ext cx="1638300" cy="25527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6DD479B-AC27-5749-A081-6D9F5CDB8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924" y="2035965"/>
            <a:ext cx="1917700" cy="1460500"/>
          </a:xfrm>
          <a:prstGeom prst="rect">
            <a:avLst/>
          </a:prstGeom>
        </p:spPr>
      </p:pic>
      <p:sp>
        <p:nvSpPr>
          <p:cNvPr id="36" name="Left Brace 35">
            <a:extLst>
              <a:ext uri="{FF2B5EF4-FFF2-40B4-BE49-F238E27FC236}">
                <a16:creationId xmlns:a16="http://schemas.microsoft.com/office/drawing/2014/main" id="{8742A011-B3B7-6B4C-B0B9-CB2E53B0CF7E}"/>
              </a:ext>
            </a:extLst>
          </p:cNvPr>
          <p:cNvSpPr/>
          <p:nvPr/>
        </p:nvSpPr>
        <p:spPr>
          <a:xfrm rot="18900000">
            <a:off x="4402240" y="2815552"/>
            <a:ext cx="64306" cy="80598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B7C47D04-8F1C-1B49-9555-890C3A8DD46F}"/>
              </a:ext>
            </a:extLst>
          </p:cNvPr>
          <p:cNvSpPr/>
          <p:nvPr/>
        </p:nvSpPr>
        <p:spPr>
          <a:xfrm>
            <a:off x="3994220" y="2271497"/>
            <a:ext cx="74756" cy="38542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919E9E7-8967-284A-A928-AD34D303B4D6}"/>
              </a:ext>
            </a:extLst>
          </p:cNvPr>
          <p:cNvSpPr/>
          <p:nvPr/>
        </p:nvSpPr>
        <p:spPr>
          <a:xfrm>
            <a:off x="3359892" y="2315812"/>
            <a:ext cx="570084" cy="351672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380"/>
              </a:lnSpc>
            </a:pPr>
            <a:r>
              <a:rPr lang="en-US" dirty="0"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batch</a:t>
            </a:r>
          </a:p>
        </p:txBody>
      </p:sp>
      <p:sp>
        <p:nvSpPr>
          <p:cNvPr id="39" name="Rectangle 28">
            <a:extLst>
              <a:ext uri="{FF2B5EF4-FFF2-40B4-BE49-F238E27FC236}">
                <a16:creationId xmlns:a16="http://schemas.microsoft.com/office/drawing/2014/main" id="{4D24CEAE-BC70-564F-9BA8-CEE5A4310216}"/>
              </a:ext>
            </a:extLst>
          </p:cNvPr>
          <p:cNvSpPr/>
          <p:nvPr/>
        </p:nvSpPr>
        <p:spPr>
          <a:xfrm>
            <a:off x="3444208" y="3277434"/>
            <a:ext cx="898235" cy="221692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380"/>
              </a:lnSpc>
            </a:pPr>
            <a:r>
              <a:rPr lang="en-US" dirty="0"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length</a:t>
            </a:r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2F9BB704-660C-FA45-B9F5-C7B072C5E473}"/>
              </a:ext>
            </a:extLst>
          </p:cNvPr>
          <p:cNvSpPr/>
          <p:nvPr/>
        </p:nvSpPr>
        <p:spPr>
          <a:xfrm rot="16200000">
            <a:off x="5292397" y="3079059"/>
            <a:ext cx="73371" cy="89776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Rectangle 28">
            <a:extLst>
              <a:ext uri="{FF2B5EF4-FFF2-40B4-BE49-F238E27FC236}">
                <a16:creationId xmlns:a16="http://schemas.microsoft.com/office/drawing/2014/main" id="{F3E8CDE0-E645-254B-BDF4-2F5BA6C36E90}"/>
              </a:ext>
            </a:extLst>
          </p:cNvPr>
          <p:cNvSpPr/>
          <p:nvPr/>
        </p:nvSpPr>
        <p:spPr>
          <a:xfrm>
            <a:off x="4737232" y="3642671"/>
            <a:ext cx="1209392" cy="390428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380"/>
              </a:lnSpc>
            </a:pPr>
            <a:r>
              <a:rPr lang="en-US" dirty="0"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feature</a:t>
            </a:r>
          </a:p>
          <a:p>
            <a:pPr algn="ctr">
              <a:lnSpc>
                <a:spcPts val="1380"/>
              </a:lnSpc>
            </a:pPr>
            <a:r>
              <a:rPr lang="en-US" dirty="0"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dimension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76E44792-974D-6343-8D0E-42F300A400A1}"/>
              </a:ext>
            </a:extLst>
          </p:cNvPr>
          <p:cNvSpPr/>
          <p:nvPr/>
        </p:nvSpPr>
        <p:spPr>
          <a:xfrm>
            <a:off x="6175420" y="3009189"/>
            <a:ext cx="432048" cy="1440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479031-45C6-DA41-9CF8-7AE1651902EA}"/>
              </a:ext>
            </a:extLst>
          </p:cNvPr>
          <p:cNvSpPr txBox="1"/>
          <p:nvPr/>
        </p:nvSpPr>
        <p:spPr>
          <a:xfrm>
            <a:off x="5661638" y="1710138"/>
            <a:ext cx="1338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b="1" dirty="0"/>
              <a:t>Pytorch </a:t>
            </a:r>
          </a:p>
          <a:p>
            <a:pPr algn="ctr"/>
            <a:r>
              <a:rPr lang="en-JP" b="1" dirty="0"/>
              <a:t>Bi-LSTM API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3608BF61-4785-854C-ACC3-8A1F2E0A9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369" y="2122948"/>
            <a:ext cx="2374900" cy="1460500"/>
          </a:xfrm>
          <a:prstGeom prst="rect">
            <a:avLst/>
          </a:prstGeom>
        </p:spPr>
      </p:pic>
      <p:sp>
        <p:nvSpPr>
          <p:cNvPr id="45" name="Right Arrow 44">
            <a:extLst>
              <a:ext uri="{FF2B5EF4-FFF2-40B4-BE49-F238E27FC236}">
                <a16:creationId xmlns:a16="http://schemas.microsoft.com/office/drawing/2014/main" id="{CDFE2FF6-F440-FF44-A524-40FD35860D99}"/>
              </a:ext>
            </a:extLst>
          </p:cNvPr>
          <p:cNvSpPr/>
          <p:nvPr/>
        </p:nvSpPr>
        <p:spPr>
          <a:xfrm>
            <a:off x="9250593" y="3026850"/>
            <a:ext cx="432048" cy="1440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5034EC-B31F-B24E-B62B-DA2FA0D325D6}"/>
              </a:ext>
            </a:extLst>
          </p:cNvPr>
          <p:cNvSpPr txBox="1"/>
          <p:nvPr/>
        </p:nvSpPr>
        <p:spPr>
          <a:xfrm>
            <a:off x="7673870" y="1769132"/>
            <a:ext cx="172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permute(1, 0, 2)</a:t>
            </a:r>
            <a:endParaRPr lang="en-JP" b="1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F1A8C87C-889F-B14F-8688-B164FCDC9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8882" y="1730211"/>
            <a:ext cx="2095500" cy="25527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FA55C68-9B0E-834B-BFF9-0089AF922BC3}"/>
              </a:ext>
            </a:extLst>
          </p:cNvPr>
          <p:cNvSpPr txBox="1"/>
          <p:nvPr/>
        </p:nvSpPr>
        <p:spPr>
          <a:xfrm>
            <a:off x="2991432" y="1760734"/>
            <a:ext cx="172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permute(1, 0, 2)</a:t>
            </a:r>
            <a:endParaRPr lang="en-JP" b="1" dirty="0"/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FB08E80E-7A19-EC48-BFEC-B7529F5A244C}"/>
              </a:ext>
            </a:extLst>
          </p:cNvPr>
          <p:cNvSpPr/>
          <p:nvPr/>
        </p:nvSpPr>
        <p:spPr>
          <a:xfrm rot="16200000">
            <a:off x="11084958" y="3658734"/>
            <a:ext cx="178053" cy="117974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0" name="Rectangle 28">
            <a:extLst>
              <a:ext uri="{FF2B5EF4-FFF2-40B4-BE49-F238E27FC236}">
                <a16:creationId xmlns:a16="http://schemas.microsoft.com/office/drawing/2014/main" id="{130AC525-2AF8-3B47-8E4F-67C68CFBD715}"/>
              </a:ext>
            </a:extLst>
          </p:cNvPr>
          <p:cNvSpPr/>
          <p:nvPr/>
        </p:nvSpPr>
        <p:spPr>
          <a:xfrm>
            <a:off x="10636425" y="4491309"/>
            <a:ext cx="1075120" cy="35678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380"/>
              </a:lnSpc>
            </a:pPr>
            <a:r>
              <a:rPr lang="en-US" dirty="0"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feature</a:t>
            </a:r>
          </a:p>
          <a:p>
            <a:pPr algn="ctr">
              <a:lnSpc>
                <a:spcPts val="1380"/>
              </a:lnSpc>
            </a:pPr>
            <a:r>
              <a:rPr lang="en-US" dirty="0"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dimension’</a:t>
            </a:r>
          </a:p>
        </p:txBody>
      </p:sp>
      <p:sp>
        <p:nvSpPr>
          <p:cNvPr id="51" name="Rectangle 28">
            <a:extLst>
              <a:ext uri="{FF2B5EF4-FFF2-40B4-BE49-F238E27FC236}">
                <a16:creationId xmlns:a16="http://schemas.microsoft.com/office/drawing/2014/main" id="{983B0008-B9BE-7D4E-B5E0-06004E321A0E}"/>
              </a:ext>
            </a:extLst>
          </p:cNvPr>
          <p:cNvSpPr/>
          <p:nvPr/>
        </p:nvSpPr>
        <p:spPr>
          <a:xfrm>
            <a:off x="9195450" y="2750436"/>
            <a:ext cx="898235" cy="221692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380"/>
              </a:lnSpc>
            </a:pPr>
            <a:r>
              <a:rPr lang="en-US" dirty="0"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length</a:t>
            </a:r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135E1C83-0014-214B-8ADF-DB593AA740E4}"/>
              </a:ext>
            </a:extLst>
          </p:cNvPr>
          <p:cNvSpPr/>
          <p:nvPr/>
        </p:nvSpPr>
        <p:spPr>
          <a:xfrm>
            <a:off x="10003271" y="2017347"/>
            <a:ext cx="127580" cy="172743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id="{655489DB-A52D-C044-B347-C51222C88736}"/>
              </a:ext>
            </a:extLst>
          </p:cNvPr>
          <p:cNvSpPr/>
          <p:nvPr/>
        </p:nvSpPr>
        <p:spPr>
          <a:xfrm rot="18900000">
            <a:off x="10232028" y="3946923"/>
            <a:ext cx="74756" cy="38542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889B2E9-581C-564D-8D07-4F6DFE8AB8B2}"/>
              </a:ext>
            </a:extLst>
          </p:cNvPr>
          <p:cNvSpPr/>
          <p:nvPr/>
        </p:nvSpPr>
        <p:spPr>
          <a:xfrm>
            <a:off x="9396807" y="4139637"/>
            <a:ext cx="760552" cy="351672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380"/>
              </a:lnSpc>
            </a:pPr>
            <a:r>
              <a:rPr lang="en-US" dirty="0"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batch</a:t>
            </a:r>
          </a:p>
        </p:txBody>
      </p:sp>
    </p:spTree>
    <p:extLst>
      <p:ext uri="{BB962C8B-B14F-4D97-AF65-F5344CB8AC3E}">
        <p14:creationId xmlns:p14="http://schemas.microsoft.com/office/powerpoint/2010/main" val="418700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  <p:bldP spid="45" grpId="0" animBg="1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43079A-6C93-3D4A-81DB-B22C417D6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725" y="1328713"/>
            <a:ext cx="3467100" cy="1714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E1C663-42C0-F943-93DA-E0BFA2CC3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096" y="3432251"/>
            <a:ext cx="2552700" cy="215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65384D-5298-FE4B-A785-121C4A2B5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351" y="992409"/>
            <a:ext cx="1638300" cy="2552700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AFC9A433-8A2C-7F48-9A09-F14AE5E062C2}"/>
              </a:ext>
            </a:extLst>
          </p:cNvPr>
          <p:cNvSpPr/>
          <p:nvPr/>
        </p:nvSpPr>
        <p:spPr>
          <a:xfrm>
            <a:off x="2840245" y="2140509"/>
            <a:ext cx="970547" cy="2008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015933-FB00-F44F-9F71-37250F129175}"/>
              </a:ext>
            </a:extLst>
          </p:cNvPr>
          <p:cNvSpPr txBox="1"/>
          <p:nvPr/>
        </p:nvSpPr>
        <p:spPr>
          <a:xfrm>
            <a:off x="2966429" y="1040624"/>
            <a:ext cx="172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permute(0, 2, 1)</a:t>
            </a:r>
            <a:endParaRPr lang="en-JP" b="1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DB17EFB-6336-2D45-A0B1-DB6B1D9673B5}"/>
              </a:ext>
            </a:extLst>
          </p:cNvPr>
          <p:cNvSpPr/>
          <p:nvPr/>
        </p:nvSpPr>
        <p:spPr>
          <a:xfrm>
            <a:off x="6683172" y="2169954"/>
            <a:ext cx="751450" cy="2017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78A6B-B56C-D347-A7D5-A50E8EE9D5C0}"/>
              </a:ext>
            </a:extLst>
          </p:cNvPr>
          <p:cNvSpPr txBox="1"/>
          <p:nvPr/>
        </p:nvSpPr>
        <p:spPr>
          <a:xfrm>
            <a:off x="6789349" y="106890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pad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82F23C6-1422-8F40-97E1-1F74889D7F1E}"/>
              </a:ext>
            </a:extLst>
          </p:cNvPr>
          <p:cNvGrpSpPr/>
          <p:nvPr/>
        </p:nvGrpSpPr>
        <p:grpSpPr>
          <a:xfrm>
            <a:off x="8065222" y="2973417"/>
            <a:ext cx="2369218" cy="841371"/>
            <a:chOff x="7736211" y="3125844"/>
            <a:chExt cx="2369218" cy="56314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AF84287-3BF3-E44E-AC8A-80638D9566AD}"/>
                </a:ext>
              </a:extLst>
            </p:cNvPr>
            <p:cNvCxnSpPr>
              <a:cxnSpLocks/>
            </p:cNvCxnSpPr>
            <p:nvPr/>
          </p:nvCxnSpPr>
          <p:spPr>
            <a:xfrm>
              <a:off x="7736211" y="3125844"/>
              <a:ext cx="360038" cy="54829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A1887C8-6869-F248-A19C-B47A54FFC3DB}"/>
                </a:ext>
              </a:extLst>
            </p:cNvPr>
            <p:cNvCxnSpPr>
              <a:cxnSpLocks/>
            </p:cNvCxnSpPr>
            <p:nvPr/>
          </p:nvCxnSpPr>
          <p:spPr>
            <a:xfrm>
              <a:off x="8096250" y="3125844"/>
              <a:ext cx="0" cy="54829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097ED06-DAAF-4F43-936D-BAEE79EED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96249" y="3131947"/>
              <a:ext cx="401372" cy="54219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A52612C-ACC8-4047-BF8E-44F68724588D}"/>
                </a:ext>
              </a:extLst>
            </p:cNvPr>
            <p:cNvCxnSpPr>
              <a:cxnSpLocks/>
            </p:cNvCxnSpPr>
            <p:nvPr/>
          </p:nvCxnSpPr>
          <p:spPr>
            <a:xfrm>
              <a:off x="8146314" y="3133116"/>
              <a:ext cx="360038" cy="54829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AA6B819-3A9E-4D44-B212-08BE49D631AA}"/>
                </a:ext>
              </a:extLst>
            </p:cNvPr>
            <p:cNvCxnSpPr>
              <a:cxnSpLocks/>
            </p:cNvCxnSpPr>
            <p:nvPr/>
          </p:nvCxnSpPr>
          <p:spPr>
            <a:xfrm>
              <a:off x="8506353" y="3133116"/>
              <a:ext cx="0" cy="54829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C3C85D5-1346-3E43-9AA6-06F73DCDDB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6352" y="3139219"/>
              <a:ext cx="401372" cy="54219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F377DA6-CAAF-4B44-915E-EB77293007BE}"/>
                </a:ext>
              </a:extLst>
            </p:cNvPr>
            <p:cNvCxnSpPr>
              <a:cxnSpLocks/>
            </p:cNvCxnSpPr>
            <p:nvPr/>
          </p:nvCxnSpPr>
          <p:spPr>
            <a:xfrm>
              <a:off x="8547245" y="3133116"/>
              <a:ext cx="360038" cy="54829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D7928A9-B29F-E541-B927-7C30E325C06F}"/>
                </a:ext>
              </a:extLst>
            </p:cNvPr>
            <p:cNvCxnSpPr>
              <a:cxnSpLocks/>
            </p:cNvCxnSpPr>
            <p:nvPr/>
          </p:nvCxnSpPr>
          <p:spPr>
            <a:xfrm>
              <a:off x="8907284" y="3133116"/>
              <a:ext cx="0" cy="54829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8577FD1-1BB3-C149-A611-720D6703A4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07283" y="3139219"/>
              <a:ext cx="401372" cy="54219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7D05DD-4F45-5846-B3BF-4CCCE5C04F94}"/>
                </a:ext>
              </a:extLst>
            </p:cNvPr>
            <p:cNvCxnSpPr>
              <a:cxnSpLocks/>
            </p:cNvCxnSpPr>
            <p:nvPr/>
          </p:nvCxnSpPr>
          <p:spPr>
            <a:xfrm>
              <a:off x="8933916" y="3133116"/>
              <a:ext cx="360038" cy="54829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E06C56E-A3CE-4F4D-8C5B-438B0F279E47}"/>
                </a:ext>
              </a:extLst>
            </p:cNvPr>
            <p:cNvCxnSpPr>
              <a:cxnSpLocks/>
            </p:cNvCxnSpPr>
            <p:nvPr/>
          </p:nvCxnSpPr>
          <p:spPr>
            <a:xfrm>
              <a:off x="9293955" y="3133116"/>
              <a:ext cx="0" cy="54829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D8A52CB-ACD6-D247-ADE1-8D505FA14B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93954" y="3139219"/>
              <a:ext cx="401372" cy="54219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4A95F2F-B3C7-AC4E-A077-13B704BEA4C0}"/>
                </a:ext>
              </a:extLst>
            </p:cNvPr>
            <p:cNvCxnSpPr>
              <a:cxnSpLocks/>
            </p:cNvCxnSpPr>
            <p:nvPr/>
          </p:nvCxnSpPr>
          <p:spPr>
            <a:xfrm>
              <a:off x="9344019" y="3140693"/>
              <a:ext cx="360038" cy="54829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16F4343-7F1A-FA4C-98CD-A40811E514A1}"/>
                </a:ext>
              </a:extLst>
            </p:cNvPr>
            <p:cNvCxnSpPr>
              <a:cxnSpLocks/>
            </p:cNvCxnSpPr>
            <p:nvPr/>
          </p:nvCxnSpPr>
          <p:spPr>
            <a:xfrm>
              <a:off x="9704058" y="3140693"/>
              <a:ext cx="0" cy="54829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4BEE533-6A96-4D44-A74C-CB8283334D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04057" y="3146796"/>
              <a:ext cx="401372" cy="54219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Right Arrow 27">
            <a:extLst>
              <a:ext uri="{FF2B5EF4-FFF2-40B4-BE49-F238E27FC236}">
                <a16:creationId xmlns:a16="http://schemas.microsoft.com/office/drawing/2014/main" id="{C1142A6E-2380-2C4C-B03D-DC098EC77C51}"/>
              </a:ext>
            </a:extLst>
          </p:cNvPr>
          <p:cNvSpPr/>
          <p:nvPr/>
        </p:nvSpPr>
        <p:spPr>
          <a:xfrm rot="10800000">
            <a:off x="5339123" y="4385224"/>
            <a:ext cx="2095499" cy="2098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5B0264-0BEF-144B-9AC8-842C53ED1F87}"/>
              </a:ext>
            </a:extLst>
          </p:cNvPr>
          <p:cNvSpPr txBox="1"/>
          <p:nvPr/>
        </p:nvSpPr>
        <p:spPr>
          <a:xfrm>
            <a:off x="5630654" y="3976676"/>
            <a:ext cx="172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permute(0, 2, 1)</a:t>
            </a:r>
            <a:endParaRPr lang="en-JP" b="1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E09ADEE-2BB0-914A-8B28-480BDCE52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3357" y="3631078"/>
            <a:ext cx="2095500" cy="26035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FB6F43F-C821-8E41-82A1-356F919DF2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6555" y="1338330"/>
            <a:ext cx="2552700" cy="1714500"/>
          </a:xfrm>
          <a:prstGeom prst="rect">
            <a:avLst/>
          </a:prstGeom>
        </p:spPr>
      </p:pic>
      <p:sp>
        <p:nvSpPr>
          <p:cNvPr id="35" name="Freeform 34">
            <a:extLst>
              <a:ext uri="{FF2B5EF4-FFF2-40B4-BE49-F238E27FC236}">
                <a16:creationId xmlns:a16="http://schemas.microsoft.com/office/drawing/2014/main" id="{63F7BE43-A1D2-524B-8D0C-AE566EC8D5E9}"/>
              </a:ext>
            </a:extLst>
          </p:cNvPr>
          <p:cNvSpPr/>
          <p:nvPr/>
        </p:nvSpPr>
        <p:spPr>
          <a:xfrm>
            <a:off x="2938949" y="985838"/>
            <a:ext cx="7833826" cy="4743450"/>
          </a:xfrm>
          <a:custGeom>
            <a:avLst/>
            <a:gdLst>
              <a:gd name="connsiteX0" fmla="*/ 0 w 7086600"/>
              <a:gd name="connsiteY0" fmla="*/ 0 h 4743450"/>
              <a:gd name="connsiteX1" fmla="*/ 0 w 7086600"/>
              <a:gd name="connsiteY1" fmla="*/ 2528887 h 4743450"/>
              <a:gd name="connsiteX2" fmla="*/ 2457450 w 7086600"/>
              <a:gd name="connsiteY2" fmla="*/ 2528887 h 4743450"/>
              <a:gd name="connsiteX3" fmla="*/ 2457450 w 7086600"/>
              <a:gd name="connsiteY3" fmla="*/ 2786062 h 4743450"/>
              <a:gd name="connsiteX4" fmla="*/ 2457450 w 7086600"/>
              <a:gd name="connsiteY4" fmla="*/ 4743450 h 4743450"/>
              <a:gd name="connsiteX5" fmla="*/ 7086600 w 7086600"/>
              <a:gd name="connsiteY5" fmla="*/ 4743450 h 4743450"/>
              <a:gd name="connsiteX6" fmla="*/ 7086600 w 7086600"/>
              <a:gd name="connsiteY6" fmla="*/ 0 h 4743450"/>
              <a:gd name="connsiteX7" fmla="*/ 0 w 7086600"/>
              <a:gd name="connsiteY7" fmla="*/ 0 h 474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86600" h="4743450">
                <a:moveTo>
                  <a:pt x="0" y="0"/>
                </a:moveTo>
                <a:lnTo>
                  <a:pt x="0" y="2528887"/>
                </a:lnTo>
                <a:lnTo>
                  <a:pt x="2457450" y="2528887"/>
                </a:lnTo>
                <a:lnTo>
                  <a:pt x="2457450" y="2786062"/>
                </a:lnTo>
                <a:lnTo>
                  <a:pt x="2457450" y="4743450"/>
                </a:lnTo>
                <a:lnTo>
                  <a:pt x="7086600" y="4743450"/>
                </a:lnTo>
                <a:lnTo>
                  <a:pt x="7086600" y="0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C29536E6-B5CA-464E-B585-2D05B11C1D2D}"/>
              </a:ext>
            </a:extLst>
          </p:cNvPr>
          <p:cNvSpPr/>
          <p:nvPr/>
        </p:nvSpPr>
        <p:spPr>
          <a:xfrm rot="16200000">
            <a:off x="2038987" y="2923720"/>
            <a:ext cx="178053" cy="117974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EE47A726-A653-4C4B-B3DD-81803BA4E83B}"/>
              </a:ext>
            </a:extLst>
          </p:cNvPr>
          <p:cNvSpPr/>
          <p:nvPr/>
        </p:nvSpPr>
        <p:spPr>
          <a:xfrm>
            <a:off x="1590454" y="3756295"/>
            <a:ext cx="1075120" cy="35678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380"/>
              </a:lnSpc>
            </a:pPr>
            <a:r>
              <a:rPr lang="en-US" dirty="0"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feature</a:t>
            </a:r>
          </a:p>
          <a:p>
            <a:pPr algn="ctr">
              <a:lnSpc>
                <a:spcPts val="1380"/>
              </a:lnSpc>
            </a:pPr>
            <a:r>
              <a:rPr lang="en-US" dirty="0"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dimension</a:t>
            </a:r>
          </a:p>
        </p:txBody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1AE84CDA-4AD5-4B43-B472-50BEE61DA6A0}"/>
              </a:ext>
            </a:extLst>
          </p:cNvPr>
          <p:cNvSpPr/>
          <p:nvPr/>
        </p:nvSpPr>
        <p:spPr>
          <a:xfrm>
            <a:off x="114449" y="2177012"/>
            <a:ext cx="898235" cy="221692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380"/>
              </a:lnSpc>
            </a:pPr>
            <a:r>
              <a:rPr lang="en-US" dirty="0"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length</a:t>
            </a:r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6D2EDEB5-4D9D-8E4C-8545-1BB2FD7046DF}"/>
              </a:ext>
            </a:extLst>
          </p:cNvPr>
          <p:cNvSpPr/>
          <p:nvPr/>
        </p:nvSpPr>
        <p:spPr>
          <a:xfrm>
            <a:off x="973009" y="1387934"/>
            <a:ext cx="127580" cy="172743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851873C8-3E33-A045-9EEA-7C8BE265F0B5}"/>
              </a:ext>
            </a:extLst>
          </p:cNvPr>
          <p:cNvSpPr/>
          <p:nvPr/>
        </p:nvSpPr>
        <p:spPr>
          <a:xfrm rot="18900000">
            <a:off x="1186057" y="3211909"/>
            <a:ext cx="74756" cy="38542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A5794E-A72F-1549-88C5-DB144E495E47}"/>
              </a:ext>
            </a:extLst>
          </p:cNvPr>
          <p:cNvSpPr/>
          <p:nvPr/>
        </p:nvSpPr>
        <p:spPr>
          <a:xfrm>
            <a:off x="350836" y="3404623"/>
            <a:ext cx="760552" cy="351672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380"/>
              </a:lnSpc>
            </a:pPr>
            <a:r>
              <a:rPr lang="en-US" dirty="0"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batch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6C7140CA-DA15-BD43-B2F4-E25500BD2239}"/>
              </a:ext>
            </a:extLst>
          </p:cNvPr>
          <p:cNvSpPr/>
          <p:nvPr/>
        </p:nvSpPr>
        <p:spPr>
          <a:xfrm rot="16200000">
            <a:off x="4311638" y="5597893"/>
            <a:ext cx="178053" cy="117974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Rectangle 28">
            <a:extLst>
              <a:ext uri="{FF2B5EF4-FFF2-40B4-BE49-F238E27FC236}">
                <a16:creationId xmlns:a16="http://schemas.microsoft.com/office/drawing/2014/main" id="{551CD56F-5521-0A4E-B480-A15152B3BD0B}"/>
              </a:ext>
            </a:extLst>
          </p:cNvPr>
          <p:cNvSpPr/>
          <p:nvPr/>
        </p:nvSpPr>
        <p:spPr>
          <a:xfrm>
            <a:off x="3863105" y="6304837"/>
            <a:ext cx="1075120" cy="35678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380"/>
              </a:lnSpc>
            </a:pPr>
            <a:r>
              <a:rPr lang="en-US" dirty="0"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feature</a:t>
            </a:r>
          </a:p>
          <a:p>
            <a:pPr algn="ctr">
              <a:lnSpc>
                <a:spcPts val="1380"/>
              </a:lnSpc>
            </a:pPr>
            <a:r>
              <a:rPr lang="en-US" dirty="0"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dimension’</a:t>
            </a:r>
          </a:p>
        </p:txBody>
      </p:sp>
      <p:sp>
        <p:nvSpPr>
          <p:cNvPr id="44" name="Rectangle 28">
            <a:extLst>
              <a:ext uri="{FF2B5EF4-FFF2-40B4-BE49-F238E27FC236}">
                <a16:creationId xmlns:a16="http://schemas.microsoft.com/office/drawing/2014/main" id="{0BE1E6DB-39E9-8240-8E93-2CA9925A101A}"/>
              </a:ext>
            </a:extLst>
          </p:cNvPr>
          <p:cNvSpPr/>
          <p:nvPr/>
        </p:nvSpPr>
        <p:spPr>
          <a:xfrm>
            <a:off x="2422130" y="4689595"/>
            <a:ext cx="898235" cy="221692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380"/>
              </a:lnSpc>
            </a:pPr>
            <a:r>
              <a:rPr lang="en-US" dirty="0"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length</a:t>
            </a:r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717C2D65-D876-B948-8031-543798BCD9C5}"/>
              </a:ext>
            </a:extLst>
          </p:cNvPr>
          <p:cNvSpPr/>
          <p:nvPr/>
        </p:nvSpPr>
        <p:spPr>
          <a:xfrm>
            <a:off x="3229951" y="3956506"/>
            <a:ext cx="127580" cy="172743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66C83A32-3273-B04E-9662-C8F604751785}"/>
              </a:ext>
            </a:extLst>
          </p:cNvPr>
          <p:cNvSpPr/>
          <p:nvPr/>
        </p:nvSpPr>
        <p:spPr>
          <a:xfrm rot="18900000">
            <a:off x="3458708" y="5886082"/>
            <a:ext cx="74756" cy="38542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31C3A96-667A-5842-A9E4-C76192960E22}"/>
              </a:ext>
            </a:extLst>
          </p:cNvPr>
          <p:cNvSpPr/>
          <p:nvPr/>
        </p:nvSpPr>
        <p:spPr>
          <a:xfrm>
            <a:off x="2623487" y="6078796"/>
            <a:ext cx="760552" cy="351672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380"/>
              </a:lnSpc>
            </a:pPr>
            <a:r>
              <a:rPr lang="en-US" dirty="0"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batch</a:t>
            </a:r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59081E35-0748-404D-9E9F-2F0E16813A72}"/>
              </a:ext>
            </a:extLst>
          </p:cNvPr>
          <p:cNvSpPr/>
          <p:nvPr/>
        </p:nvSpPr>
        <p:spPr>
          <a:xfrm rot="16200000">
            <a:off x="5589184" y="2067594"/>
            <a:ext cx="157251" cy="194577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9" name="Rectangle 28">
            <a:extLst>
              <a:ext uri="{FF2B5EF4-FFF2-40B4-BE49-F238E27FC236}">
                <a16:creationId xmlns:a16="http://schemas.microsoft.com/office/drawing/2014/main" id="{8A5FD567-E495-124F-AEDA-C3B09986AB23}"/>
              </a:ext>
            </a:extLst>
          </p:cNvPr>
          <p:cNvSpPr/>
          <p:nvPr/>
        </p:nvSpPr>
        <p:spPr>
          <a:xfrm>
            <a:off x="5282754" y="3114648"/>
            <a:ext cx="898235" cy="221692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380"/>
              </a:lnSpc>
            </a:pPr>
            <a:r>
              <a:rPr lang="en-US" dirty="0"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length</a:t>
            </a:r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1DFF0378-52AE-0D4B-8D0E-A2120BDF1D1E}"/>
              </a:ext>
            </a:extLst>
          </p:cNvPr>
          <p:cNvSpPr/>
          <p:nvPr/>
        </p:nvSpPr>
        <p:spPr>
          <a:xfrm rot="18900000">
            <a:off x="4452595" y="2766400"/>
            <a:ext cx="74756" cy="38542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28B5538-FC7B-C14D-A080-357D87FFCDAD}"/>
              </a:ext>
            </a:extLst>
          </p:cNvPr>
          <p:cNvSpPr/>
          <p:nvPr/>
        </p:nvSpPr>
        <p:spPr>
          <a:xfrm>
            <a:off x="3617374" y="2959114"/>
            <a:ext cx="760552" cy="351672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380"/>
              </a:lnSpc>
            </a:pPr>
            <a:r>
              <a:rPr lang="en-US" dirty="0"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batch</a:t>
            </a:r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id="{F1A4CEBB-9C29-6341-8C95-1212EC507C6A}"/>
              </a:ext>
            </a:extLst>
          </p:cNvPr>
          <p:cNvSpPr/>
          <p:nvPr/>
        </p:nvSpPr>
        <p:spPr>
          <a:xfrm>
            <a:off x="4182452" y="1572656"/>
            <a:ext cx="178053" cy="117974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4" name="Rectangle 28">
            <a:extLst>
              <a:ext uri="{FF2B5EF4-FFF2-40B4-BE49-F238E27FC236}">
                <a16:creationId xmlns:a16="http://schemas.microsoft.com/office/drawing/2014/main" id="{DC727A35-69D5-5B4D-A7BE-14A5B7741FA4}"/>
              </a:ext>
            </a:extLst>
          </p:cNvPr>
          <p:cNvSpPr/>
          <p:nvPr/>
        </p:nvSpPr>
        <p:spPr>
          <a:xfrm>
            <a:off x="3109153" y="1738054"/>
            <a:ext cx="1075120" cy="35678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380"/>
              </a:lnSpc>
            </a:pPr>
            <a:r>
              <a:rPr lang="en-US" dirty="0"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feature</a:t>
            </a:r>
          </a:p>
          <a:p>
            <a:pPr algn="ctr">
              <a:lnSpc>
                <a:spcPts val="1380"/>
              </a:lnSpc>
            </a:pPr>
            <a:r>
              <a:rPr lang="en-US" dirty="0"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dimension</a:t>
            </a:r>
          </a:p>
        </p:txBody>
      </p:sp>
    </p:spTree>
    <p:extLst>
      <p:ext uri="{BB962C8B-B14F-4D97-AF65-F5344CB8AC3E}">
        <p14:creationId xmlns:p14="http://schemas.microsoft.com/office/powerpoint/2010/main" val="191559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8A59AF-3F83-0D4B-B89C-85CD8BE050CB}"/>
              </a:ext>
            </a:extLst>
          </p:cNvPr>
          <p:cNvSpPr/>
          <p:nvPr/>
        </p:nvSpPr>
        <p:spPr>
          <a:xfrm>
            <a:off x="2379089" y="1275476"/>
            <a:ext cx="6417599" cy="4784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JP" dirty="0"/>
              <a:t>TimeInvariantFilter Wrapper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584490-EFF9-884A-A907-0DC401BBC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383" y="1891868"/>
            <a:ext cx="1181100" cy="215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D544EE-2DA6-224B-9D9C-0774A9148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226" y="2456506"/>
            <a:ext cx="2095500" cy="127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F95FC3-7512-E846-A8CC-BC1195295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221" y="2428980"/>
            <a:ext cx="2095500" cy="127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D24240-1B37-5146-B979-93FD08169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8695" y="4662606"/>
            <a:ext cx="1549400" cy="723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6ECA91-093B-0048-B5E8-9AC5CF223B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8695" y="5336328"/>
            <a:ext cx="1549400" cy="723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B6C87F-3499-9F41-8B66-9118E0EDE3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4718" y="2012006"/>
            <a:ext cx="2095500" cy="2159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FC3109-42BD-044F-8123-B56D030B34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8300" y="5027604"/>
            <a:ext cx="1549400" cy="723900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6A1AD28C-8314-F248-B7B1-72D76298564A}"/>
              </a:ext>
            </a:extLst>
          </p:cNvPr>
          <p:cNvSpPr/>
          <p:nvPr/>
        </p:nvSpPr>
        <p:spPr>
          <a:xfrm>
            <a:off x="3049478" y="5289032"/>
            <a:ext cx="1120420" cy="2934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FF37AD-28CB-A442-B74A-23011AE82A26}"/>
              </a:ext>
            </a:extLst>
          </p:cNvPr>
          <p:cNvSpPr txBox="1"/>
          <p:nvPr/>
        </p:nvSpPr>
        <p:spPr>
          <a:xfrm>
            <a:off x="2661850" y="4966996"/>
            <a:ext cx="1843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JP" dirty="0"/>
              <a:t>lip and duplicate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512C4BE0-353E-3A4C-9520-8FF46FB32066}"/>
              </a:ext>
            </a:extLst>
          </p:cNvPr>
          <p:cNvSpPr/>
          <p:nvPr/>
        </p:nvSpPr>
        <p:spPr>
          <a:xfrm>
            <a:off x="2290857" y="2957832"/>
            <a:ext cx="758622" cy="2198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477895B7-9139-6D4D-A411-AAA4AD69A467}"/>
              </a:ext>
            </a:extLst>
          </p:cNvPr>
          <p:cNvSpPr/>
          <p:nvPr/>
        </p:nvSpPr>
        <p:spPr>
          <a:xfrm>
            <a:off x="5420466" y="2957832"/>
            <a:ext cx="369053" cy="2220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E6CFC88A-E0E2-FB4E-A98B-75DED392D750}"/>
              </a:ext>
            </a:extLst>
          </p:cNvPr>
          <p:cNvSpPr/>
          <p:nvPr/>
        </p:nvSpPr>
        <p:spPr>
          <a:xfrm>
            <a:off x="7969949" y="3012489"/>
            <a:ext cx="1207739" cy="1652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3CA8BA75-A219-C140-8A34-4429CF35A3F9}"/>
              </a:ext>
            </a:extLst>
          </p:cNvPr>
          <p:cNvSpPr/>
          <p:nvPr/>
        </p:nvSpPr>
        <p:spPr>
          <a:xfrm rot="16200000">
            <a:off x="5120538" y="3920632"/>
            <a:ext cx="958615" cy="23096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F9B28D-1243-0140-B4D6-49A1E93865DB}"/>
              </a:ext>
            </a:extLst>
          </p:cNvPr>
          <p:cNvSpPr txBox="1"/>
          <p:nvPr/>
        </p:nvSpPr>
        <p:spPr>
          <a:xfrm>
            <a:off x="2577754" y="2125916"/>
            <a:ext cx="990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Permute</a:t>
            </a:r>
            <a:endParaRPr lang="en-JP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4315E8-E0FB-544A-9C30-E256A80EDD37}"/>
              </a:ext>
            </a:extLst>
          </p:cNvPr>
          <p:cNvSpPr txBox="1"/>
          <p:nvPr/>
        </p:nvSpPr>
        <p:spPr>
          <a:xfrm>
            <a:off x="4614015" y="2107098"/>
            <a:ext cx="163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Pytorch conv1d</a:t>
            </a:r>
            <a:endParaRPr lang="en-JP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259C63-CA38-1049-B59B-E1908E3F669F}"/>
              </a:ext>
            </a:extLst>
          </p:cNvPr>
          <p:cNvSpPr txBox="1"/>
          <p:nvPr/>
        </p:nvSpPr>
        <p:spPr>
          <a:xfrm>
            <a:off x="7636203" y="2125916"/>
            <a:ext cx="990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Permute</a:t>
            </a:r>
            <a:endParaRPr lang="en-JP" dirty="0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BB2F5856-BB0E-C54E-BB06-4A68EB5D4AD8}"/>
              </a:ext>
            </a:extLst>
          </p:cNvPr>
          <p:cNvSpPr/>
          <p:nvPr/>
        </p:nvSpPr>
        <p:spPr>
          <a:xfrm rot="16200000">
            <a:off x="1709674" y="3696186"/>
            <a:ext cx="229383" cy="66657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2F90691A-3AB6-1949-B4C3-2322181765E8}"/>
              </a:ext>
            </a:extLst>
          </p:cNvPr>
          <p:cNvSpPr/>
          <p:nvPr/>
        </p:nvSpPr>
        <p:spPr>
          <a:xfrm>
            <a:off x="1197989" y="4220692"/>
            <a:ext cx="1181100" cy="325401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380"/>
              </a:lnSpc>
            </a:pPr>
            <a:r>
              <a:rPr lang="en-US" dirty="0"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2 signals in one batch</a:t>
            </a:r>
          </a:p>
        </p:txBody>
      </p:sp>
      <p:sp>
        <p:nvSpPr>
          <p:cNvPr id="23" name="Rectangle 28">
            <a:extLst>
              <a:ext uri="{FF2B5EF4-FFF2-40B4-BE49-F238E27FC236}">
                <a16:creationId xmlns:a16="http://schemas.microsoft.com/office/drawing/2014/main" id="{93B942C6-5350-5E48-9231-5E413E3D8A65}"/>
              </a:ext>
            </a:extLst>
          </p:cNvPr>
          <p:cNvSpPr/>
          <p:nvPr/>
        </p:nvSpPr>
        <p:spPr>
          <a:xfrm>
            <a:off x="71415" y="2847178"/>
            <a:ext cx="898235" cy="221692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380"/>
              </a:lnSpc>
            </a:pPr>
            <a:r>
              <a:rPr lang="en-US" dirty="0"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temporal</a:t>
            </a:r>
          </a:p>
          <a:p>
            <a:pPr algn="ctr">
              <a:lnSpc>
                <a:spcPts val="1380"/>
              </a:lnSpc>
            </a:pPr>
            <a:r>
              <a:rPr lang="en-US" dirty="0"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length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1C415183-2892-CE47-B511-DEA63BF5C927}"/>
              </a:ext>
            </a:extLst>
          </p:cNvPr>
          <p:cNvSpPr/>
          <p:nvPr/>
        </p:nvSpPr>
        <p:spPr>
          <a:xfrm>
            <a:off x="982581" y="2197792"/>
            <a:ext cx="193794" cy="143538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DAF24BA4-73FF-EE49-AACA-80FE1E21E5B1}"/>
              </a:ext>
            </a:extLst>
          </p:cNvPr>
          <p:cNvSpPr/>
          <p:nvPr/>
        </p:nvSpPr>
        <p:spPr>
          <a:xfrm rot="18900000">
            <a:off x="1138996" y="3702124"/>
            <a:ext cx="74756" cy="38542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39B7A0-FC38-E64D-ABDA-42417AEEF20C}"/>
              </a:ext>
            </a:extLst>
          </p:cNvPr>
          <p:cNvSpPr/>
          <p:nvPr/>
        </p:nvSpPr>
        <p:spPr>
          <a:xfrm>
            <a:off x="422258" y="3878993"/>
            <a:ext cx="760552" cy="351672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380"/>
              </a:lnSpc>
            </a:pPr>
            <a:r>
              <a:rPr lang="en-US" dirty="0"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batch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E2AB87-4D1C-A244-B7B2-66C74D0A62F5}"/>
              </a:ext>
            </a:extLst>
          </p:cNvPr>
          <p:cNvSpPr txBox="1"/>
          <p:nvPr/>
        </p:nvSpPr>
        <p:spPr>
          <a:xfrm>
            <a:off x="1260660" y="5715881"/>
            <a:ext cx="931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JP" dirty="0"/>
              <a:t>ata (3)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E5BA5D0-A162-ED4C-843F-B908C948DDF9}"/>
              </a:ext>
            </a:extLst>
          </p:cNvPr>
          <p:cNvSpPr/>
          <p:nvPr/>
        </p:nvSpPr>
        <p:spPr>
          <a:xfrm>
            <a:off x="3234955" y="2599193"/>
            <a:ext cx="1982876" cy="578538"/>
          </a:xfrm>
          <a:prstGeom prst="roundRect">
            <a:avLst/>
          </a:prstGeom>
          <a:solidFill>
            <a:schemeClr val="accent1">
              <a:lumMod val="7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8DB063C-3D61-124D-BA64-6F7B6F856438}"/>
              </a:ext>
            </a:extLst>
          </p:cNvPr>
          <p:cNvSpPr/>
          <p:nvPr/>
        </p:nvSpPr>
        <p:spPr>
          <a:xfrm>
            <a:off x="5966915" y="2571666"/>
            <a:ext cx="1982876" cy="578538"/>
          </a:xfrm>
          <a:prstGeom prst="roundRect">
            <a:avLst/>
          </a:prstGeom>
          <a:solidFill>
            <a:schemeClr val="accent1">
              <a:lumMod val="7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BEF3E34-E533-5D45-B331-DB9BB3CE7BBE}"/>
              </a:ext>
            </a:extLst>
          </p:cNvPr>
          <p:cNvSpPr/>
          <p:nvPr/>
        </p:nvSpPr>
        <p:spPr>
          <a:xfrm>
            <a:off x="4572176" y="4702570"/>
            <a:ext cx="1982876" cy="632583"/>
          </a:xfrm>
          <a:prstGeom prst="roundRect">
            <a:avLst/>
          </a:prstGeom>
          <a:solidFill>
            <a:schemeClr val="accent1">
              <a:lumMod val="7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4ED59B8-5164-3746-B019-BE7FB602D575}"/>
              </a:ext>
            </a:extLst>
          </p:cNvPr>
          <p:cNvSpPr/>
          <p:nvPr/>
        </p:nvSpPr>
        <p:spPr>
          <a:xfrm>
            <a:off x="3242113" y="3160070"/>
            <a:ext cx="1982876" cy="516205"/>
          </a:xfrm>
          <a:prstGeom prst="roundRect">
            <a:avLst/>
          </a:prstGeom>
          <a:solidFill>
            <a:schemeClr val="accent3">
              <a:lumMod val="7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03786A2-6E4A-874E-8AFB-857E4DA75277}"/>
              </a:ext>
            </a:extLst>
          </p:cNvPr>
          <p:cNvSpPr/>
          <p:nvPr/>
        </p:nvSpPr>
        <p:spPr>
          <a:xfrm>
            <a:off x="5974073" y="3132543"/>
            <a:ext cx="1982876" cy="516205"/>
          </a:xfrm>
          <a:prstGeom prst="roundRect">
            <a:avLst/>
          </a:prstGeom>
          <a:solidFill>
            <a:schemeClr val="accent3">
              <a:lumMod val="7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7DF1D37-4C8F-7E46-A9DB-81D26DAE6568}"/>
              </a:ext>
            </a:extLst>
          </p:cNvPr>
          <p:cNvSpPr/>
          <p:nvPr/>
        </p:nvSpPr>
        <p:spPr>
          <a:xfrm>
            <a:off x="4572176" y="5359236"/>
            <a:ext cx="1982876" cy="632583"/>
          </a:xfrm>
          <a:prstGeom prst="roundRect">
            <a:avLst/>
          </a:prstGeom>
          <a:solidFill>
            <a:schemeClr val="accent3">
              <a:lumMod val="7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47BCC30-AFE2-B64F-A1C7-B975421784B1}"/>
              </a:ext>
            </a:extLst>
          </p:cNvPr>
          <p:cNvSpPr/>
          <p:nvPr/>
        </p:nvSpPr>
        <p:spPr>
          <a:xfrm>
            <a:off x="2549595" y="1796720"/>
            <a:ext cx="6074617" cy="2159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JP" dirty="0"/>
              <a:t>Conv1D wrapper</a:t>
            </a:r>
          </a:p>
        </p:txBody>
      </p:sp>
    </p:spTree>
    <p:extLst>
      <p:ext uri="{BB962C8B-B14F-4D97-AF65-F5344CB8AC3E}">
        <p14:creationId xmlns:p14="http://schemas.microsoft.com/office/powerpoint/2010/main" val="369897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3D144A8-4485-2446-AE20-646DFAFE64D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147049" y="3679361"/>
            <a:ext cx="354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703B47D-9995-0F49-86ED-1F60B5AFD126}"/>
              </a:ext>
            </a:extLst>
          </p:cNvPr>
          <p:cNvSpPr txBox="1"/>
          <p:nvPr/>
        </p:nvSpPr>
        <p:spPr>
          <a:xfrm>
            <a:off x="2354700" y="3448528"/>
            <a:ext cx="1792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2400" dirty="0"/>
              <a:t>Input tensor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5D4D39-9ABA-BF43-856E-E390A82CF042}"/>
              </a:ext>
            </a:extLst>
          </p:cNvPr>
          <p:cNvSpPr txBox="1"/>
          <p:nvPr/>
        </p:nvSpPr>
        <p:spPr>
          <a:xfrm>
            <a:off x="4501824" y="3198164"/>
            <a:ext cx="1958549" cy="9623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JP" sz="2400" dirty="0"/>
              <a:t>Signal </a:t>
            </a:r>
          </a:p>
          <a:p>
            <a:pPr algn="ctr"/>
            <a:r>
              <a:rPr lang="en-JP" sz="2400" dirty="0"/>
              <a:t>convolution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DD0430-D3F0-784E-BFFD-1B747BDE798D}"/>
              </a:ext>
            </a:extLst>
          </p:cNvPr>
          <p:cNvSpPr txBox="1"/>
          <p:nvPr/>
        </p:nvSpPr>
        <p:spPr>
          <a:xfrm>
            <a:off x="6956454" y="3448527"/>
            <a:ext cx="2021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2400" dirty="0"/>
              <a:t>Output tensor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D9AEFD-5FE6-B241-A8BF-2E0D3107054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6460373" y="3679360"/>
            <a:ext cx="4960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C1561A-FCF8-8546-9941-E7D74EA4B975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>
            <a:off x="1873161" y="3679359"/>
            <a:ext cx="48153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CCD8EE1-27A8-904B-BC14-76B7CA16E4BA}"/>
              </a:ext>
            </a:extLst>
          </p:cNvPr>
          <p:cNvSpPr txBox="1"/>
          <p:nvPr/>
        </p:nvSpPr>
        <p:spPr>
          <a:xfrm>
            <a:off x="714375" y="3198162"/>
            <a:ext cx="1158786" cy="9623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r"/>
            <a:r>
              <a:rPr lang="en-JP" sz="2400" dirty="0"/>
              <a:t>Neural </a:t>
            </a:r>
          </a:p>
          <a:p>
            <a:pPr algn="r"/>
            <a:r>
              <a:rPr lang="en-JP" sz="2400" dirty="0"/>
              <a:t>network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77F89C-F972-A94A-8779-C04E714712C1}"/>
              </a:ext>
            </a:extLst>
          </p:cNvPr>
          <p:cNvSpPr/>
          <p:nvPr/>
        </p:nvSpPr>
        <p:spPr>
          <a:xfrm>
            <a:off x="480264" y="2995283"/>
            <a:ext cx="1152128" cy="1368152"/>
          </a:xfrm>
          <a:prstGeom prst="rect">
            <a:avLst/>
          </a:prstGeom>
          <a:gradFill flip="none" rotWithShape="1">
            <a:gsLst>
              <a:gs pos="73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D2BEEC-4E94-1D41-A7A8-CA881B2A0391}"/>
              </a:ext>
            </a:extLst>
          </p:cNvPr>
          <p:cNvSpPr txBox="1"/>
          <p:nvPr/>
        </p:nvSpPr>
        <p:spPr>
          <a:xfrm>
            <a:off x="4316392" y="4533061"/>
            <a:ext cx="2329419" cy="734020"/>
          </a:xfrm>
          <a:prstGeom prst="can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>
            <a:defPPr>
              <a:defRPr lang="zh-CN"/>
            </a:defPPr>
            <a:lvl1pPr algn="ctr">
              <a:defRPr sz="2400">
                <a:solidFill>
                  <a:schemeClr val="dk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JP" dirty="0"/>
              <a:t>Filter coefficients</a:t>
            </a:r>
          </a:p>
          <a:p>
            <a:r>
              <a:rPr lang="en-JP" dirty="0"/>
              <a:t>tensor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B24D38-59DE-5042-8F1F-74A7FDE6539C}"/>
              </a:ext>
            </a:extLst>
          </p:cNvPr>
          <p:cNvCxnSpPr>
            <a:cxnSpLocks/>
            <a:stCxn id="12" idx="1"/>
            <a:endCxn id="6" idx="2"/>
          </p:cNvCxnSpPr>
          <p:nvPr/>
        </p:nvCxnSpPr>
        <p:spPr>
          <a:xfrm flipH="1" flipV="1">
            <a:off x="5481099" y="4160558"/>
            <a:ext cx="3" cy="37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A45FA3-BC6F-3F40-B03B-0CB1E10652D4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866865" y="4913454"/>
            <a:ext cx="2449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A821C1-756D-5440-8227-94E396BE0BE1}"/>
              </a:ext>
            </a:extLst>
          </p:cNvPr>
          <p:cNvSpPr txBox="1"/>
          <p:nvPr/>
        </p:nvSpPr>
        <p:spPr>
          <a:xfrm>
            <a:off x="708079" y="4432257"/>
            <a:ext cx="1158786" cy="9623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r"/>
            <a:r>
              <a:rPr lang="en-JP" sz="2400" dirty="0"/>
              <a:t>Neural </a:t>
            </a:r>
          </a:p>
          <a:p>
            <a:pPr algn="r"/>
            <a:r>
              <a:rPr lang="en-JP" sz="2400" dirty="0"/>
              <a:t>network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98A828-42C9-374C-A31A-A017DC840A0A}"/>
              </a:ext>
            </a:extLst>
          </p:cNvPr>
          <p:cNvSpPr/>
          <p:nvPr/>
        </p:nvSpPr>
        <p:spPr>
          <a:xfrm>
            <a:off x="473968" y="4229378"/>
            <a:ext cx="1152128" cy="1368152"/>
          </a:xfrm>
          <a:prstGeom prst="rect">
            <a:avLst/>
          </a:prstGeom>
          <a:gradFill flip="none" rotWithShape="1">
            <a:gsLst>
              <a:gs pos="73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644804-CB86-1B4D-8F83-5C95803D6BC4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4147046" y="907492"/>
            <a:ext cx="354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92A9872-6B5F-EA42-9F3F-2AA690D087EF}"/>
              </a:ext>
            </a:extLst>
          </p:cNvPr>
          <p:cNvSpPr txBox="1"/>
          <p:nvPr/>
        </p:nvSpPr>
        <p:spPr>
          <a:xfrm>
            <a:off x="2354697" y="676659"/>
            <a:ext cx="1792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2400" dirty="0"/>
              <a:t>Input tensor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D26716-2721-464F-B827-3701EEF67047}"/>
              </a:ext>
            </a:extLst>
          </p:cNvPr>
          <p:cNvSpPr txBox="1"/>
          <p:nvPr/>
        </p:nvSpPr>
        <p:spPr>
          <a:xfrm>
            <a:off x="4501821" y="426295"/>
            <a:ext cx="1958549" cy="9623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JP" sz="2400" dirty="0"/>
              <a:t>Time Invariant</a:t>
            </a:r>
          </a:p>
          <a:p>
            <a:pPr algn="ctr"/>
            <a:r>
              <a:rPr lang="en-JP" sz="2400" dirty="0"/>
              <a:t>Filter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BF2DEB-A8AE-3346-AA54-82020440A210}"/>
              </a:ext>
            </a:extLst>
          </p:cNvPr>
          <p:cNvSpPr txBox="1"/>
          <p:nvPr/>
        </p:nvSpPr>
        <p:spPr>
          <a:xfrm>
            <a:off x="6956451" y="676658"/>
            <a:ext cx="2021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2400" dirty="0"/>
              <a:t>Output tensor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040D33-C15B-3448-8F9E-340D9F242E0F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6460370" y="907491"/>
            <a:ext cx="4960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A21AA6-82FD-7D46-8C22-AE21A702AF7A}"/>
              </a:ext>
            </a:extLst>
          </p:cNvPr>
          <p:cNvCxnSpPr>
            <a:cxnSpLocks/>
            <a:stCxn id="23" idx="3"/>
            <a:endCxn id="18" idx="1"/>
          </p:cNvCxnSpPr>
          <p:nvPr/>
        </p:nvCxnSpPr>
        <p:spPr>
          <a:xfrm>
            <a:off x="1873158" y="907490"/>
            <a:ext cx="48153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C79AF06-DD91-B747-A376-3184DA8D9E21}"/>
              </a:ext>
            </a:extLst>
          </p:cNvPr>
          <p:cNvSpPr txBox="1"/>
          <p:nvPr/>
        </p:nvSpPr>
        <p:spPr>
          <a:xfrm>
            <a:off x="714372" y="426293"/>
            <a:ext cx="1158786" cy="9623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r"/>
            <a:r>
              <a:rPr lang="en-JP" sz="2400" dirty="0"/>
              <a:t>Neural </a:t>
            </a:r>
          </a:p>
          <a:p>
            <a:pPr algn="r"/>
            <a:r>
              <a:rPr lang="en-JP" sz="2400" dirty="0"/>
              <a:t>network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70B8A3-4662-D041-8BD9-190B07B3D87D}"/>
              </a:ext>
            </a:extLst>
          </p:cNvPr>
          <p:cNvSpPr/>
          <p:nvPr/>
        </p:nvSpPr>
        <p:spPr>
          <a:xfrm>
            <a:off x="480261" y="223414"/>
            <a:ext cx="1152128" cy="1368152"/>
          </a:xfrm>
          <a:prstGeom prst="rect">
            <a:avLst/>
          </a:prstGeom>
          <a:gradFill flip="none" rotWithShape="1">
            <a:gsLst>
              <a:gs pos="73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88D91E-7D16-1040-8995-854B4FEFB8FA}"/>
              </a:ext>
            </a:extLst>
          </p:cNvPr>
          <p:cNvSpPr txBox="1"/>
          <p:nvPr/>
        </p:nvSpPr>
        <p:spPr>
          <a:xfrm>
            <a:off x="4316389" y="1761192"/>
            <a:ext cx="2329419" cy="734020"/>
          </a:xfrm>
          <a:prstGeom prst="can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>
            <a:defPPr>
              <a:defRPr lang="zh-CN"/>
            </a:defPPr>
            <a:lvl1pPr algn="ctr">
              <a:defRPr sz="2400">
                <a:solidFill>
                  <a:schemeClr val="dk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JP" dirty="0"/>
              <a:t>Filter coefficients</a:t>
            </a:r>
          </a:p>
          <a:p>
            <a:r>
              <a:rPr lang="en-JP" dirty="0"/>
              <a:t>tensor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6DCC53-DBF5-C147-94B9-175234F8438E}"/>
              </a:ext>
            </a:extLst>
          </p:cNvPr>
          <p:cNvCxnSpPr>
            <a:cxnSpLocks/>
            <a:stCxn id="25" idx="1"/>
            <a:endCxn id="19" idx="2"/>
          </p:cNvCxnSpPr>
          <p:nvPr/>
        </p:nvCxnSpPr>
        <p:spPr>
          <a:xfrm flipH="1" flipV="1">
            <a:off x="5481096" y="1388689"/>
            <a:ext cx="3" cy="37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B07EC1F-1A43-7D40-BD2D-30BEA38FB24B}"/>
              </a:ext>
            </a:extLst>
          </p:cNvPr>
          <p:cNvSpPr/>
          <p:nvPr/>
        </p:nvSpPr>
        <p:spPr>
          <a:xfrm>
            <a:off x="473965" y="1457509"/>
            <a:ext cx="1152128" cy="1368152"/>
          </a:xfrm>
          <a:prstGeom prst="rect">
            <a:avLst/>
          </a:prstGeom>
          <a:gradFill flip="none" rotWithShape="1">
            <a:gsLst>
              <a:gs pos="73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7C035FB-3E19-A845-B358-8D6478E79029}"/>
              </a:ext>
            </a:extLst>
          </p:cNvPr>
          <p:cNvCxnSpPr>
            <a:cxnSpLocks/>
          </p:cNvCxnSpPr>
          <p:nvPr/>
        </p:nvCxnSpPr>
        <p:spPr>
          <a:xfrm flipH="1">
            <a:off x="5721864" y="1388687"/>
            <a:ext cx="1" cy="3520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D5CB15B-6E2C-214A-811B-5703945F23CC}"/>
              </a:ext>
            </a:extLst>
          </p:cNvPr>
          <p:cNvSpPr txBox="1"/>
          <p:nvPr/>
        </p:nvSpPr>
        <p:spPr>
          <a:xfrm>
            <a:off x="5756620" y="1352735"/>
            <a:ext cx="60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C00000"/>
                </a:solidFill>
              </a:rPr>
              <a:t>grad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21788A-5A74-7444-8A71-6C7D446DDB2D}"/>
              </a:ext>
            </a:extLst>
          </p:cNvPr>
          <p:cNvCxnSpPr/>
          <p:nvPr/>
        </p:nvCxnSpPr>
        <p:spPr>
          <a:xfrm>
            <a:off x="100013" y="2700338"/>
            <a:ext cx="9372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72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A4B29E9C-9BF3-CD4C-98E9-3676B841B3D4}"/>
              </a:ext>
            </a:extLst>
          </p:cNvPr>
          <p:cNvSpPr/>
          <p:nvPr/>
        </p:nvSpPr>
        <p:spPr>
          <a:xfrm>
            <a:off x="3103998" y="1159720"/>
            <a:ext cx="7204770" cy="4784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JP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2BE627-6147-814D-936F-597FA402E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88" y="938149"/>
            <a:ext cx="1638300" cy="2603500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19993881-3917-9743-A8D8-9E8A689477ED}"/>
              </a:ext>
            </a:extLst>
          </p:cNvPr>
          <p:cNvSpPr/>
          <p:nvPr/>
        </p:nvSpPr>
        <p:spPr>
          <a:xfrm rot="16200000">
            <a:off x="2099730" y="3038763"/>
            <a:ext cx="249889" cy="97049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ED66F1BC-2516-964C-AFDA-91606991CF85}"/>
              </a:ext>
            </a:extLst>
          </p:cNvPr>
          <p:cNvSpPr/>
          <p:nvPr/>
        </p:nvSpPr>
        <p:spPr>
          <a:xfrm>
            <a:off x="1553048" y="3735625"/>
            <a:ext cx="1343251" cy="372861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380"/>
              </a:lnSpc>
            </a:pPr>
            <a:r>
              <a:rPr lang="en-US" dirty="0"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3 signals in one batch</a:t>
            </a:r>
          </a:p>
        </p:txBody>
      </p:sp>
      <p:sp>
        <p:nvSpPr>
          <p:cNvPr id="8" name="Rectangle 28">
            <a:extLst>
              <a:ext uri="{FF2B5EF4-FFF2-40B4-BE49-F238E27FC236}">
                <a16:creationId xmlns:a16="http://schemas.microsoft.com/office/drawing/2014/main" id="{D33F3F38-6F86-1B44-AB3F-8469099691C3}"/>
              </a:ext>
            </a:extLst>
          </p:cNvPr>
          <p:cNvSpPr/>
          <p:nvPr/>
        </p:nvSpPr>
        <p:spPr>
          <a:xfrm>
            <a:off x="190528" y="2265468"/>
            <a:ext cx="898235" cy="221692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380"/>
              </a:lnSpc>
            </a:pPr>
            <a:r>
              <a:rPr lang="en-US" dirty="0"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length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A791D62F-2C7B-0440-9183-A37FC2C871A3}"/>
              </a:ext>
            </a:extLst>
          </p:cNvPr>
          <p:cNvSpPr/>
          <p:nvPr/>
        </p:nvSpPr>
        <p:spPr>
          <a:xfrm>
            <a:off x="1101694" y="1616082"/>
            <a:ext cx="193794" cy="143538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5FD2B253-3590-7F49-8A66-2F4282325396}"/>
              </a:ext>
            </a:extLst>
          </p:cNvPr>
          <p:cNvSpPr/>
          <p:nvPr/>
        </p:nvSpPr>
        <p:spPr>
          <a:xfrm rot="18900000">
            <a:off x="1258109" y="3120414"/>
            <a:ext cx="74756" cy="38542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2F3FB1-B6FC-074E-B6A6-FE0181BC7DCA}"/>
              </a:ext>
            </a:extLst>
          </p:cNvPr>
          <p:cNvSpPr/>
          <p:nvPr/>
        </p:nvSpPr>
        <p:spPr>
          <a:xfrm>
            <a:off x="528645" y="3337226"/>
            <a:ext cx="760552" cy="351672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380"/>
              </a:lnSpc>
            </a:pPr>
            <a:r>
              <a:rPr lang="en-US" dirty="0"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batch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53C88D-5218-224D-A720-11B1043B7FC2}"/>
              </a:ext>
            </a:extLst>
          </p:cNvPr>
          <p:cNvSpPr txBox="1"/>
          <p:nvPr/>
        </p:nvSpPr>
        <p:spPr>
          <a:xfrm>
            <a:off x="1469490" y="617582"/>
            <a:ext cx="1386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JP" dirty="0"/>
              <a:t>ata (2, 5, 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5D04F6-AC4F-3844-88DD-BF8463DDA5B4}"/>
              </a:ext>
            </a:extLst>
          </p:cNvPr>
          <p:cNvSpPr txBox="1"/>
          <p:nvPr/>
        </p:nvSpPr>
        <p:spPr>
          <a:xfrm>
            <a:off x="1538536" y="4225915"/>
            <a:ext cx="1159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  <a:r>
              <a:rPr lang="en-JP" dirty="0"/>
              <a:t> (2, 3)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9191181-E2C0-4449-A976-22E9495FC2BB}"/>
              </a:ext>
            </a:extLst>
          </p:cNvPr>
          <p:cNvSpPr/>
          <p:nvPr/>
        </p:nvSpPr>
        <p:spPr>
          <a:xfrm rot="16200000">
            <a:off x="2059711" y="5250449"/>
            <a:ext cx="249889" cy="97049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81F17F-E78E-D043-8516-8A83883483FC}"/>
              </a:ext>
            </a:extLst>
          </p:cNvPr>
          <p:cNvSpPr/>
          <p:nvPr/>
        </p:nvSpPr>
        <p:spPr>
          <a:xfrm>
            <a:off x="1513029" y="5817345"/>
            <a:ext cx="1343251" cy="372861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380"/>
              </a:lnSpc>
            </a:pPr>
            <a:r>
              <a:rPr lang="en-US" dirty="0"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for 3 signals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F70EF314-B750-DD49-9A9B-FC75C4F81DD2}"/>
              </a:ext>
            </a:extLst>
          </p:cNvPr>
          <p:cNvSpPr/>
          <p:nvPr/>
        </p:nvSpPr>
        <p:spPr>
          <a:xfrm>
            <a:off x="1325769" y="4885543"/>
            <a:ext cx="141329" cy="63637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28">
            <a:extLst>
              <a:ext uri="{FF2B5EF4-FFF2-40B4-BE49-F238E27FC236}">
                <a16:creationId xmlns:a16="http://schemas.microsoft.com/office/drawing/2014/main" id="{5FD3DB7D-B0B3-0542-8C2E-656439400385}"/>
              </a:ext>
            </a:extLst>
          </p:cNvPr>
          <p:cNvSpPr/>
          <p:nvPr/>
        </p:nvSpPr>
        <p:spPr>
          <a:xfrm>
            <a:off x="368200" y="5112548"/>
            <a:ext cx="898235" cy="221692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380"/>
              </a:lnSpc>
            </a:pPr>
            <a:r>
              <a:rPr lang="en-US" dirty="0"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Kernel size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53202A5-8022-7B4E-B571-A95792900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736" y="1529898"/>
            <a:ext cx="3009900" cy="1714500"/>
          </a:xfrm>
          <a:prstGeom prst="rect">
            <a:avLst/>
          </a:prstGeom>
        </p:spPr>
      </p:pic>
      <p:sp>
        <p:nvSpPr>
          <p:cNvPr id="19" name="Right Arrow 18">
            <a:extLst>
              <a:ext uri="{FF2B5EF4-FFF2-40B4-BE49-F238E27FC236}">
                <a16:creationId xmlns:a16="http://schemas.microsoft.com/office/drawing/2014/main" id="{67C1F5FC-CFF5-AE42-8231-FDD818C41F4A}"/>
              </a:ext>
            </a:extLst>
          </p:cNvPr>
          <p:cNvSpPr/>
          <p:nvPr/>
        </p:nvSpPr>
        <p:spPr>
          <a:xfrm>
            <a:off x="2993930" y="4987164"/>
            <a:ext cx="2700549" cy="2799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26983882-0092-C946-9B0A-BE08E2153FD9}"/>
              </a:ext>
            </a:extLst>
          </p:cNvPr>
          <p:cNvSpPr/>
          <p:nvPr/>
        </p:nvSpPr>
        <p:spPr>
          <a:xfrm>
            <a:off x="2881402" y="2217997"/>
            <a:ext cx="616220" cy="2220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9678B8B0-0744-2640-ACED-FDE34487BF75}"/>
              </a:ext>
            </a:extLst>
          </p:cNvPr>
          <p:cNvSpPr/>
          <p:nvPr/>
        </p:nvSpPr>
        <p:spPr>
          <a:xfrm>
            <a:off x="6492293" y="2241428"/>
            <a:ext cx="762298" cy="20736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93C05A1C-CE58-0A4E-A108-62FD130C5DA2}"/>
              </a:ext>
            </a:extLst>
          </p:cNvPr>
          <p:cNvSpPr/>
          <p:nvPr/>
        </p:nvSpPr>
        <p:spPr>
          <a:xfrm>
            <a:off x="9813632" y="2200984"/>
            <a:ext cx="604866" cy="2436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32A13146-A1CD-494D-B18A-41B9E8621C0E}"/>
              </a:ext>
            </a:extLst>
          </p:cNvPr>
          <p:cNvSpPr/>
          <p:nvPr/>
        </p:nvSpPr>
        <p:spPr>
          <a:xfrm rot="16200000">
            <a:off x="6240802" y="3160322"/>
            <a:ext cx="1300542" cy="2176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3108EF2-2058-8143-A331-B2390DB34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670" y="4532907"/>
            <a:ext cx="1612900" cy="1168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6C01A64-4804-9F46-9D8C-6EC77169BC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1892" y="3941456"/>
            <a:ext cx="1866900" cy="7239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84D1679-1528-B143-8F8D-CA53BBFDF3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5452" y="4550122"/>
            <a:ext cx="1866900" cy="7239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119E7EF-7851-CB46-A396-A66D88271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1527" y="5175516"/>
            <a:ext cx="1866900" cy="7239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86736DF-7C8C-4744-A213-70EC403A33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15474" y="1549807"/>
            <a:ext cx="2552700" cy="17145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A4F1BD0-3D0B-514D-8B82-743D086108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70982" y="1085398"/>
            <a:ext cx="1714500" cy="2603500"/>
          </a:xfrm>
          <a:prstGeom prst="rect">
            <a:avLst/>
          </a:prstGeom>
        </p:spPr>
      </p:pic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FFB4725-8FFE-4C48-A672-2E3AB8FAA214}"/>
              </a:ext>
            </a:extLst>
          </p:cNvPr>
          <p:cNvSpPr/>
          <p:nvPr/>
        </p:nvSpPr>
        <p:spPr>
          <a:xfrm>
            <a:off x="3610262" y="1668848"/>
            <a:ext cx="2764491" cy="680552"/>
          </a:xfrm>
          <a:prstGeom prst="roundRect">
            <a:avLst/>
          </a:prstGeom>
          <a:solidFill>
            <a:schemeClr val="accent1">
              <a:lumMod val="7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E31AECE-CB43-C744-A5C0-BBCD2DFCF457}"/>
              </a:ext>
            </a:extLst>
          </p:cNvPr>
          <p:cNvSpPr/>
          <p:nvPr/>
        </p:nvSpPr>
        <p:spPr>
          <a:xfrm>
            <a:off x="5878448" y="4059683"/>
            <a:ext cx="1967246" cy="507283"/>
          </a:xfrm>
          <a:prstGeom prst="roundRect">
            <a:avLst/>
          </a:prstGeom>
          <a:solidFill>
            <a:schemeClr val="accent1">
              <a:lumMod val="7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8461EA7-90B0-154D-8A61-593E1F6215AB}"/>
              </a:ext>
            </a:extLst>
          </p:cNvPr>
          <p:cNvSpPr/>
          <p:nvPr/>
        </p:nvSpPr>
        <p:spPr>
          <a:xfrm>
            <a:off x="7428168" y="1668848"/>
            <a:ext cx="2332607" cy="680552"/>
          </a:xfrm>
          <a:prstGeom prst="roundRect">
            <a:avLst/>
          </a:prstGeom>
          <a:solidFill>
            <a:schemeClr val="accent1">
              <a:lumMod val="7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17296DF-083B-244E-8769-372D4245C47F}"/>
              </a:ext>
            </a:extLst>
          </p:cNvPr>
          <p:cNvSpPr/>
          <p:nvPr/>
        </p:nvSpPr>
        <p:spPr>
          <a:xfrm>
            <a:off x="3610083" y="2199383"/>
            <a:ext cx="2764670" cy="507283"/>
          </a:xfrm>
          <a:prstGeom prst="roundRect">
            <a:avLst/>
          </a:prstGeom>
          <a:solidFill>
            <a:schemeClr val="accent3">
              <a:lumMod val="7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652D2C6-3B16-C847-921C-55363F41E677}"/>
              </a:ext>
            </a:extLst>
          </p:cNvPr>
          <p:cNvSpPr/>
          <p:nvPr/>
        </p:nvSpPr>
        <p:spPr>
          <a:xfrm>
            <a:off x="5841858" y="4624186"/>
            <a:ext cx="1967246" cy="507283"/>
          </a:xfrm>
          <a:prstGeom prst="roundRect">
            <a:avLst/>
          </a:prstGeom>
          <a:solidFill>
            <a:schemeClr val="accent3">
              <a:lumMod val="7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18CB2B6D-23F0-4A4C-89DF-4A324E1C374C}"/>
              </a:ext>
            </a:extLst>
          </p:cNvPr>
          <p:cNvSpPr/>
          <p:nvPr/>
        </p:nvSpPr>
        <p:spPr>
          <a:xfrm>
            <a:off x="7433231" y="2241428"/>
            <a:ext cx="2322482" cy="507283"/>
          </a:xfrm>
          <a:prstGeom prst="roundRect">
            <a:avLst/>
          </a:prstGeom>
          <a:solidFill>
            <a:schemeClr val="accent3">
              <a:lumMod val="7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78E08357-E457-1C4F-8C3C-13927CCEB5DF}"/>
              </a:ext>
            </a:extLst>
          </p:cNvPr>
          <p:cNvSpPr/>
          <p:nvPr/>
        </p:nvSpPr>
        <p:spPr>
          <a:xfrm>
            <a:off x="3585623" y="2707655"/>
            <a:ext cx="2764670" cy="507283"/>
          </a:xfrm>
          <a:prstGeom prst="roundRect">
            <a:avLst/>
          </a:prstGeom>
          <a:solidFill>
            <a:schemeClr val="accent6">
              <a:lumMod val="7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884FAC4-4383-D649-AE3D-39285BF581C0}"/>
              </a:ext>
            </a:extLst>
          </p:cNvPr>
          <p:cNvSpPr/>
          <p:nvPr/>
        </p:nvSpPr>
        <p:spPr>
          <a:xfrm>
            <a:off x="7438293" y="2707655"/>
            <a:ext cx="2322482" cy="507283"/>
          </a:xfrm>
          <a:prstGeom prst="roundRect">
            <a:avLst/>
          </a:prstGeom>
          <a:solidFill>
            <a:schemeClr val="accent6">
              <a:lumMod val="7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969B8DD-6B11-AB45-96B5-E9CCF1C0D20B}"/>
              </a:ext>
            </a:extLst>
          </p:cNvPr>
          <p:cNvSpPr/>
          <p:nvPr/>
        </p:nvSpPr>
        <p:spPr>
          <a:xfrm>
            <a:off x="5853752" y="5267096"/>
            <a:ext cx="1967246" cy="507283"/>
          </a:xfrm>
          <a:prstGeom prst="roundRect">
            <a:avLst/>
          </a:prstGeom>
          <a:solidFill>
            <a:schemeClr val="accent6">
              <a:lumMod val="7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50EB1E-7421-FB48-A661-082B6CBC8DDC}"/>
              </a:ext>
            </a:extLst>
          </p:cNvPr>
          <p:cNvSpPr txBox="1"/>
          <p:nvPr/>
        </p:nvSpPr>
        <p:spPr>
          <a:xfrm>
            <a:off x="3568921" y="4700877"/>
            <a:ext cx="1399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Permute, flip</a:t>
            </a:r>
            <a:endParaRPr lang="en-JP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1DFFA5-7D2A-8446-9742-35EB0E29606D}"/>
              </a:ext>
            </a:extLst>
          </p:cNvPr>
          <p:cNvSpPr txBox="1"/>
          <p:nvPr/>
        </p:nvSpPr>
        <p:spPr>
          <a:xfrm>
            <a:off x="3106169" y="1213208"/>
            <a:ext cx="145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Permute, pad</a:t>
            </a:r>
            <a:endParaRPr lang="en-JP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F632F4-A5AF-0449-8477-C6AFBCA64AFC}"/>
              </a:ext>
            </a:extLst>
          </p:cNvPr>
          <p:cNvSpPr txBox="1"/>
          <p:nvPr/>
        </p:nvSpPr>
        <p:spPr>
          <a:xfrm>
            <a:off x="9318497" y="1213208"/>
            <a:ext cx="990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Permute</a:t>
            </a:r>
            <a:endParaRPr lang="en-JP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743060B-0F73-E249-BB53-750C3101A4B5}"/>
              </a:ext>
            </a:extLst>
          </p:cNvPr>
          <p:cNvSpPr/>
          <p:nvPr/>
        </p:nvSpPr>
        <p:spPr>
          <a:xfrm>
            <a:off x="5876278" y="1215259"/>
            <a:ext cx="1898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JP" dirty="0"/>
              <a:t>Signal convolution</a:t>
            </a:r>
          </a:p>
        </p:txBody>
      </p:sp>
    </p:spTree>
    <p:extLst>
      <p:ext uri="{BB962C8B-B14F-4D97-AF65-F5344CB8AC3E}">
        <p14:creationId xmlns:p14="http://schemas.microsoft.com/office/powerpoint/2010/main" val="188773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2" grpId="0"/>
      <p:bldP spid="43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9BF791-A66B-844C-BF7E-1F4057E9824B}"/>
              </a:ext>
            </a:extLst>
          </p:cNvPr>
          <p:cNvSpPr/>
          <p:nvPr/>
        </p:nvSpPr>
        <p:spPr>
          <a:xfrm>
            <a:off x="3926940" y="522450"/>
            <a:ext cx="5274457" cy="5124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4893DF-6F99-6A43-ABED-C4C023782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827" y="3659999"/>
            <a:ext cx="1549400" cy="2070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3D1D6F-18CB-3E41-95AF-E99431665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930" y="954380"/>
            <a:ext cx="927100" cy="2070100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E226AFE2-3C48-6B49-8F75-B43CBB3B39BC}"/>
              </a:ext>
            </a:extLst>
          </p:cNvPr>
          <p:cNvSpPr/>
          <p:nvPr/>
        </p:nvSpPr>
        <p:spPr>
          <a:xfrm rot="16200000">
            <a:off x="3081796" y="2794241"/>
            <a:ext cx="125469" cy="45352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28">
            <a:extLst>
              <a:ext uri="{FF2B5EF4-FFF2-40B4-BE49-F238E27FC236}">
                <a16:creationId xmlns:a16="http://schemas.microsoft.com/office/drawing/2014/main" id="{A93780D4-7B27-F04B-BE09-9CCC0BAA4406}"/>
              </a:ext>
            </a:extLst>
          </p:cNvPr>
          <p:cNvSpPr/>
          <p:nvPr/>
        </p:nvSpPr>
        <p:spPr>
          <a:xfrm>
            <a:off x="2464854" y="3177655"/>
            <a:ext cx="1343251" cy="372861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380"/>
              </a:lnSpc>
            </a:pPr>
            <a:r>
              <a:rPr lang="en-US" dirty="0"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1 signal</a:t>
            </a:r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8F15A64E-097D-F14E-9ADC-DA014CF85851}"/>
              </a:ext>
            </a:extLst>
          </p:cNvPr>
          <p:cNvSpPr/>
          <p:nvPr/>
        </p:nvSpPr>
        <p:spPr>
          <a:xfrm>
            <a:off x="1576910" y="1855552"/>
            <a:ext cx="898235" cy="221692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380"/>
              </a:lnSpc>
            </a:pPr>
            <a:r>
              <a:rPr lang="en-US" dirty="0"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temporal</a:t>
            </a:r>
          </a:p>
          <a:p>
            <a:pPr algn="ctr">
              <a:lnSpc>
                <a:spcPts val="1380"/>
              </a:lnSpc>
            </a:pPr>
            <a:r>
              <a:rPr lang="en-US" dirty="0"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length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D107BF6-1F32-F94A-A6CF-0E1309F893E4}"/>
              </a:ext>
            </a:extLst>
          </p:cNvPr>
          <p:cNvSpPr/>
          <p:nvPr/>
        </p:nvSpPr>
        <p:spPr>
          <a:xfrm>
            <a:off x="2481430" y="1216670"/>
            <a:ext cx="186304" cy="146755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CC774B4-A3D9-2045-9A0D-6CD7E57A6D08}"/>
              </a:ext>
            </a:extLst>
          </p:cNvPr>
          <p:cNvSpPr/>
          <p:nvPr/>
        </p:nvSpPr>
        <p:spPr>
          <a:xfrm rot="18900000">
            <a:off x="2677523" y="2718260"/>
            <a:ext cx="74756" cy="38542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23BAAE-127E-804A-9F8A-1A55B469656E}"/>
              </a:ext>
            </a:extLst>
          </p:cNvPr>
          <p:cNvSpPr/>
          <p:nvPr/>
        </p:nvSpPr>
        <p:spPr>
          <a:xfrm>
            <a:off x="1895523" y="2929917"/>
            <a:ext cx="760552" cy="351672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380"/>
              </a:lnSpc>
            </a:pPr>
            <a:r>
              <a:rPr lang="en-US" dirty="0"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batch size=1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0DA0BD-B609-7C45-9E23-3B856C339A44}"/>
              </a:ext>
            </a:extLst>
          </p:cNvPr>
          <p:cNvSpPr txBox="1"/>
          <p:nvPr/>
        </p:nvSpPr>
        <p:spPr>
          <a:xfrm>
            <a:off x="1144631" y="900859"/>
            <a:ext cx="1386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JP" dirty="0"/>
              <a:t>ata (1, 4, 1)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2BCB8BEC-9741-C544-AC8F-00098EE9A050}"/>
              </a:ext>
            </a:extLst>
          </p:cNvPr>
          <p:cNvSpPr/>
          <p:nvPr/>
        </p:nvSpPr>
        <p:spPr>
          <a:xfrm>
            <a:off x="3600030" y="1922295"/>
            <a:ext cx="775963" cy="15159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1FFCAA-667B-9A41-9D09-C4F2915AE039}"/>
              </a:ext>
            </a:extLst>
          </p:cNvPr>
          <p:cNvSpPr txBox="1"/>
          <p:nvPr/>
        </p:nvSpPr>
        <p:spPr>
          <a:xfrm>
            <a:off x="1192988" y="3475333"/>
            <a:ext cx="1386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JP" dirty="0"/>
              <a:t>ata (1, 4, 3)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63C9B26-7E89-7544-B195-9577166353EB}"/>
              </a:ext>
            </a:extLst>
          </p:cNvPr>
          <p:cNvSpPr/>
          <p:nvPr/>
        </p:nvSpPr>
        <p:spPr>
          <a:xfrm rot="10800000">
            <a:off x="2479623" y="3908716"/>
            <a:ext cx="1305808" cy="415417"/>
          </a:xfrm>
          <a:prstGeom prst="roundRect">
            <a:avLst/>
          </a:prstGeom>
          <a:solidFill>
            <a:schemeClr val="accent1">
              <a:lumMod val="7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1A5703A-CA84-D64C-94CE-BE2E5F65C678}"/>
              </a:ext>
            </a:extLst>
          </p:cNvPr>
          <p:cNvSpPr/>
          <p:nvPr/>
        </p:nvSpPr>
        <p:spPr>
          <a:xfrm rot="10800000">
            <a:off x="2479623" y="4326998"/>
            <a:ext cx="1305808" cy="415417"/>
          </a:xfrm>
          <a:prstGeom prst="roundRect">
            <a:avLst/>
          </a:prstGeom>
          <a:solidFill>
            <a:schemeClr val="accent2">
              <a:lumMod val="7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145204F-7EC4-6744-8335-574994B255BD}"/>
              </a:ext>
            </a:extLst>
          </p:cNvPr>
          <p:cNvSpPr/>
          <p:nvPr/>
        </p:nvSpPr>
        <p:spPr>
          <a:xfrm rot="10800000">
            <a:off x="2479623" y="4746297"/>
            <a:ext cx="1305808" cy="415417"/>
          </a:xfrm>
          <a:prstGeom prst="roundRect">
            <a:avLst/>
          </a:prstGeom>
          <a:solidFill>
            <a:schemeClr val="accent3">
              <a:lumMod val="7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33C46FC-60D2-794F-9C20-A82461A4E676}"/>
              </a:ext>
            </a:extLst>
          </p:cNvPr>
          <p:cNvSpPr/>
          <p:nvPr/>
        </p:nvSpPr>
        <p:spPr>
          <a:xfrm rot="10800000">
            <a:off x="2479623" y="5176814"/>
            <a:ext cx="1305808" cy="415417"/>
          </a:xfrm>
          <a:prstGeom prst="roundRect">
            <a:avLst/>
          </a:prstGeom>
          <a:solidFill>
            <a:schemeClr val="accent6">
              <a:lumMod val="7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D5F81BF-6B8D-E04D-A0E2-0B50A282E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271" y="781702"/>
            <a:ext cx="647700" cy="2971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80965F0-6273-8D4D-8A1D-CA2C72497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4999" y="3642127"/>
            <a:ext cx="635000" cy="2006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8B023EB-D100-2843-BC9C-7EE2E1A47E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0855" y="3669869"/>
            <a:ext cx="635000" cy="2006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28F53E2-E5F2-9840-9ED7-73605E7B76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7418" y="3642127"/>
            <a:ext cx="635000" cy="2006600"/>
          </a:xfrm>
          <a:prstGeom prst="rect">
            <a:avLst/>
          </a:prstGeom>
        </p:spPr>
      </p:pic>
      <p:sp>
        <p:nvSpPr>
          <p:cNvPr id="24" name="Rectangle 28">
            <a:extLst>
              <a:ext uri="{FF2B5EF4-FFF2-40B4-BE49-F238E27FC236}">
                <a16:creationId xmlns:a16="http://schemas.microsoft.com/office/drawing/2014/main" id="{E7034D92-F96E-824D-B4B3-419D0A2332D6}"/>
              </a:ext>
            </a:extLst>
          </p:cNvPr>
          <p:cNvSpPr/>
          <p:nvPr/>
        </p:nvSpPr>
        <p:spPr>
          <a:xfrm>
            <a:off x="1238359" y="4651718"/>
            <a:ext cx="898235" cy="221692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380"/>
              </a:lnSpc>
            </a:pPr>
            <a:r>
              <a:rPr lang="en-US" dirty="0"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temporal</a:t>
            </a:r>
          </a:p>
          <a:p>
            <a:pPr algn="ctr">
              <a:lnSpc>
                <a:spcPts val="1380"/>
              </a:lnSpc>
            </a:pPr>
            <a:r>
              <a:rPr lang="en-US" dirty="0"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length</a:t>
            </a: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EDFF8C01-53C9-B149-A590-0741BE5C6DFE}"/>
              </a:ext>
            </a:extLst>
          </p:cNvPr>
          <p:cNvSpPr/>
          <p:nvPr/>
        </p:nvSpPr>
        <p:spPr>
          <a:xfrm>
            <a:off x="2142879" y="3994919"/>
            <a:ext cx="186304" cy="146755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99AA3D54-BF22-BE4C-8B78-2FBD54A5D82A}"/>
              </a:ext>
            </a:extLst>
          </p:cNvPr>
          <p:cNvSpPr/>
          <p:nvPr/>
        </p:nvSpPr>
        <p:spPr>
          <a:xfrm>
            <a:off x="2506370" y="5873568"/>
            <a:ext cx="1343251" cy="372861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380"/>
              </a:lnSpc>
            </a:pPr>
            <a:r>
              <a:rPr lang="en-US" dirty="0"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filter order</a:t>
            </a:r>
          </a:p>
          <a:p>
            <a:pPr algn="ctr">
              <a:lnSpc>
                <a:spcPts val="1380"/>
              </a:lnSpc>
            </a:pPr>
            <a:r>
              <a:rPr lang="en-US" dirty="0"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(filter length)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CB0129B3-BEB7-D24E-B5AB-9B165F855E84}"/>
              </a:ext>
            </a:extLst>
          </p:cNvPr>
          <p:cNvSpPr/>
          <p:nvPr/>
        </p:nvSpPr>
        <p:spPr>
          <a:xfrm rot="18900000">
            <a:off x="2283808" y="5453911"/>
            <a:ext cx="74756" cy="38542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8A8901-826C-D840-8DBF-A2A4BF4BFA95}"/>
              </a:ext>
            </a:extLst>
          </p:cNvPr>
          <p:cNvSpPr/>
          <p:nvPr/>
        </p:nvSpPr>
        <p:spPr>
          <a:xfrm>
            <a:off x="1538451" y="5680463"/>
            <a:ext cx="760552" cy="351672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380"/>
              </a:lnSpc>
            </a:pPr>
            <a:r>
              <a:rPr lang="en-US" dirty="0"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batch size=1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64BB125-5ACC-C041-ABE8-8D4A90DD46AB}"/>
              </a:ext>
            </a:extLst>
          </p:cNvPr>
          <p:cNvGrpSpPr/>
          <p:nvPr/>
        </p:nvGrpSpPr>
        <p:grpSpPr>
          <a:xfrm>
            <a:off x="5099612" y="3626888"/>
            <a:ext cx="4811523" cy="2070100"/>
            <a:chOff x="4002280" y="4331211"/>
            <a:chExt cx="4811523" cy="207010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716E765-9398-1042-98B2-3DBD32698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31701" y="4342215"/>
              <a:ext cx="635000" cy="20066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CA99973-20A0-2D49-A586-ACC951251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671796" y="4367172"/>
              <a:ext cx="635000" cy="20066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62710B0-4467-A949-9B50-61DB597F3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228045" y="4342215"/>
              <a:ext cx="635000" cy="2006600"/>
            </a:xfrm>
            <a:prstGeom prst="rect">
              <a:avLst/>
            </a:prstGeom>
          </p:spPr>
        </p:pic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D7BBB976-80C3-C04F-85A5-EA3CCC25F54E}"/>
                </a:ext>
              </a:extLst>
            </p:cNvPr>
            <p:cNvSpPr/>
            <p:nvPr/>
          </p:nvSpPr>
          <p:spPr>
            <a:xfrm rot="10800000">
              <a:off x="4247300" y="4494061"/>
              <a:ext cx="470239" cy="415417"/>
            </a:xfrm>
            <a:prstGeom prst="roundRect">
              <a:avLst/>
            </a:prstGeom>
            <a:solidFill>
              <a:schemeClr val="accent1">
                <a:lumMod val="75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C77BEDE4-6F54-D84B-B4A1-6CA988F5D499}"/>
                </a:ext>
              </a:extLst>
            </p:cNvPr>
            <p:cNvSpPr/>
            <p:nvPr/>
          </p:nvSpPr>
          <p:spPr>
            <a:xfrm rot="10800000">
              <a:off x="4264937" y="4930097"/>
              <a:ext cx="436180" cy="415417"/>
            </a:xfrm>
            <a:prstGeom prst="roundRect">
              <a:avLst/>
            </a:prstGeom>
            <a:solidFill>
              <a:schemeClr val="accent2">
                <a:lumMod val="75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9D8FA865-DF30-0049-A7EA-AC54662F833A}"/>
                </a:ext>
              </a:extLst>
            </p:cNvPr>
            <p:cNvSpPr/>
            <p:nvPr/>
          </p:nvSpPr>
          <p:spPr>
            <a:xfrm rot="10800000">
              <a:off x="4255718" y="5345514"/>
              <a:ext cx="445399" cy="415417"/>
            </a:xfrm>
            <a:prstGeom prst="roundRect">
              <a:avLst/>
            </a:prstGeom>
            <a:solidFill>
              <a:schemeClr val="accent3">
                <a:lumMod val="75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761D406B-6B22-124A-A6D8-4BB1193AA50D}"/>
                </a:ext>
              </a:extLst>
            </p:cNvPr>
            <p:cNvSpPr/>
            <p:nvPr/>
          </p:nvSpPr>
          <p:spPr>
            <a:xfrm rot="10800000">
              <a:off x="4255718" y="5776031"/>
              <a:ext cx="445399" cy="415417"/>
            </a:xfrm>
            <a:prstGeom prst="roundRect">
              <a:avLst/>
            </a:prstGeom>
            <a:solidFill>
              <a:schemeClr val="accent6">
                <a:lumMod val="75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1A7AF5BD-80BA-FE4C-9A2D-201397C5CA87}"/>
                </a:ext>
              </a:extLst>
            </p:cNvPr>
            <p:cNvSpPr/>
            <p:nvPr/>
          </p:nvSpPr>
          <p:spPr>
            <a:xfrm rot="10800000">
              <a:off x="5779314" y="4550633"/>
              <a:ext cx="470239" cy="415417"/>
            </a:xfrm>
            <a:prstGeom prst="roundRect">
              <a:avLst/>
            </a:prstGeom>
            <a:solidFill>
              <a:schemeClr val="accent1">
                <a:lumMod val="75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3902787B-5E51-424C-BACE-78818CE2737E}"/>
                </a:ext>
              </a:extLst>
            </p:cNvPr>
            <p:cNvSpPr/>
            <p:nvPr/>
          </p:nvSpPr>
          <p:spPr>
            <a:xfrm rot="10800000">
              <a:off x="5796951" y="4986669"/>
              <a:ext cx="436180" cy="415417"/>
            </a:xfrm>
            <a:prstGeom prst="roundRect">
              <a:avLst/>
            </a:prstGeom>
            <a:solidFill>
              <a:schemeClr val="accent2">
                <a:lumMod val="75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21DAF413-B6F3-A642-9E8D-79E021AF6CD9}"/>
                </a:ext>
              </a:extLst>
            </p:cNvPr>
            <p:cNvSpPr/>
            <p:nvPr/>
          </p:nvSpPr>
          <p:spPr>
            <a:xfrm rot="10800000">
              <a:off x="5787732" y="5402086"/>
              <a:ext cx="445399" cy="415417"/>
            </a:xfrm>
            <a:prstGeom prst="roundRect">
              <a:avLst/>
            </a:prstGeom>
            <a:solidFill>
              <a:schemeClr val="accent3">
                <a:lumMod val="75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28863188-6A43-2348-AE24-EA279384E56C}"/>
                </a:ext>
              </a:extLst>
            </p:cNvPr>
            <p:cNvSpPr/>
            <p:nvPr/>
          </p:nvSpPr>
          <p:spPr>
            <a:xfrm rot="10800000">
              <a:off x="5774814" y="5832603"/>
              <a:ext cx="445399" cy="415417"/>
            </a:xfrm>
            <a:prstGeom prst="roundRect">
              <a:avLst/>
            </a:prstGeom>
            <a:solidFill>
              <a:schemeClr val="accent6">
                <a:lumMod val="75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461B69C2-B5C1-D341-B0A0-8087520C0236}"/>
                </a:ext>
              </a:extLst>
            </p:cNvPr>
            <p:cNvSpPr/>
            <p:nvPr/>
          </p:nvSpPr>
          <p:spPr>
            <a:xfrm rot="10800000">
              <a:off x="7322285" y="4494008"/>
              <a:ext cx="470239" cy="415417"/>
            </a:xfrm>
            <a:prstGeom prst="roundRect">
              <a:avLst/>
            </a:prstGeom>
            <a:solidFill>
              <a:schemeClr val="accent1">
                <a:lumMod val="75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91DDE8E-5DB6-B347-B8C8-1105AC2962A6}"/>
                </a:ext>
              </a:extLst>
            </p:cNvPr>
            <p:cNvSpPr/>
            <p:nvPr/>
          </p:nvSpPr>
          <p:spPr>
            <a:xfrm rot="10800000">
              <a:off x="7339922" y="4930044"/>
              <a:ext cx="436180" cy="415417"/>
            </a:xfrm>
            <a:prstGeom prst="roundRect">
              <a:avLst/>
            </a:prstGeom>
            <a:solidFill>
              <a:schemeClr val="accent2">
                <a:lumMod val="75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FAC7F519-D627-2A49-8380-7B4066F56C3F}"/>
                </a:ext>
              </a:extLst>
            </p:cNvPr>
            <p:cNvSpPr/>
            <p:nvPr/>
          </p:nvSpPr>
          <p:spPr>
            <a:xfrm rot="10800000">
              <a:off x="7330703" y="5345461"/>
              <a:ext cx="445399" cy="415417"/>
            </a:xfrm>
            <a:prstGeom prst="roundRect">
              <a:avLst/>
            </a:prstGeom>
            <a:solidFill>
              <a:schemeClr val="accent3">
                <a:lumMod val="75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7058326F-C4E4-F845-8BED-2998C549E50B}"/>
                </a:ext>
              </a:extLst>
            </p:cNvPr>
            <p:cNvSpPr/>
            <p:nvPr/>
          </p:nvSpPr>
          <p:spPr>
            <a:xfrm rot="10800000">
              <a:off x="7330703" y="5775978"/>
              <a:ext cx="445399" cy="415417"/>
            </a:xfrm>
            <a:prstGeom prst="roundRect">
              <a:avLst/>
            </a:prstGeom>
            <a:solidFill>
              <a:schemeClr val="accent6">
                <a:lumMod val="75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631E774A-F394-0E4F-8C11-4DDC71BA5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002280" y="5290061"/>
              <a:ext cx="152400" cy="152400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2749B38C-806B-3944-BDD7-B3AB8C4F2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58789" y="5297057"/>
              <a:ext cx="152400" cy="152400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40C9B68-F994-184D-A700-A92870F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083896" y="5269065"/>
              <a:ext cx="152400" cy="152400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FE517AC9-5FEE-344B-B7C8-3A4557E4B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178803" y="4331211"/>
              <a:ext cx="635000" cy="207010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53E41E9-DCD5-1148-8878-C82199AD4C69}"/>
                </a:ext>
              </a:extLst>
            </p:cNvPr>
            <p:cNvSpPr txBox="1"/>
            <p:nvPr/>
          </p:nvSpPr>
          <p:spPr>
            <a:xfrm>
              <a:off x="4688668" y="51665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dirty="0"/>
                <a:t>+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2B59DCC-5A37-0742-ACAB-1BC2977E0935}"/>
                </a:ext>
              </a:extLst>
            </p:cNvPr>
            <p:cNvSpPr txBox="1"/>
            <p:nvPr/>
          </p:nvSpPr>
          <p:spPr>
            <a:xfrm>
              <a:off x="6217463" y="518389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dirty="0"/>
                <a:t>+</a:t>
              </a:r>
            </a:p>
          </p:txBody>
        </p:sp>
        <p:sp>
          <p:nvSpPr>
            <p:cNvPr id="51" name="Right Arrow 50">
              <a:extLst>
                <a:ext uri="{FF2B5EF4-FFF2-40B4-BE49-F238E27FC236}">
                  <a16:creationId xmlns:a16="http://schemas.microsoft.com/office/drawing/2014/main" id="{82B0BDCA-0D6D-1F4C-9761-4548C05DBC49}"/>
                </a:ext>
              </a:extLst>
            </p:cNvPr>
            <p:cNvSpPr/>
            <p:nvPr/>
          </p:nvSpPr>
          <p:spPr>
            <a:xfrm>
              <a:off x="7935053" y="5216680"/>
              <a:ext cx="256672" cy="22578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D73E3F13-43C5-B347-9F2E-A8F1208747B2}"/>
              </a:ext>
            </a:extLst>
          </p:cNvPr>
          <p:cNvSpPr/>
          <p:nvPr/>
        </p:nvSpPr>
        <p:spPr>
          <a:xfrm>
            <a:off x="6064011" y="1342473"/>
            <a:ext cx="21533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Circular-shift (down) </a:t>
            </a:r>
          </a:p>
          <a:p>
            <a:r>
              <a:rPr lang="en-US" dirty="0"/>
              <a:t>Take first 4 elements</a:t>
            </a:r>
            <a:endParaRPr lang="en-JP" dirty="0"/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B6F9AED1-F334-6544-9A2F-69CD109359AB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144982" y="2294747"/>
            <a:ext cx="1183373" cy="13751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586445E8-C9E4-3143-A980-97653A2446B4}"/>
              </a:ext>
            </a:extLst>
          </p:cNvPr>
          <p:cNvCxnSpPr>
            <a:cxnSpLocks/>
          </p:cNvCxnSpPr>
          <p:nvPr/>
        </p:nvCxnSpPr>
        <p:spPr>
          <a:xfrm>
            <a:off x="5151735" y="2073886"/>
            <a:ext cx="2738105" cy="1584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80FBD584-3D3F-CC47-B68F-C3D6BE52E47F}"/>
              </a:ext>
            </a:extLst>
          </p:cNvPr>
          <p:cNvSpPr/>
          <p:nvPr/>
        </p:nvSpPr>
        <p:spPr>
          <a:xfrm>
            <a:off x="3894777" y="1313231"/>
            <a:ext cx="53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pad</a:t>
            </a:r>
            <a:endParaRPr lang="en-JP" dirty="0"/>
          </a:p>
        </p:txBody>
      </p:sp>
      <p:sp>
        <p:nvSpPr>
          <p:cNvPr id="58" name="Right Arrow 57">
            <a:extLst>
              <a:ext uri="{FF2B5EF4-FFF2-40B4-BE49-F238E27FC236}">
                <a16:creationId xmlns:a16="http://schemas.microsoft.com/office/drawing/2014/main" id="{8DE82779-A08A-1948-BBE9-5BD5E663A28F}"/>
              </a:ext>
            </a:extLst>
          </p:cNvPr>
          <p:cNvSpPr/>
          <p:nvPr/>
        </p:nvSpPr>
        <p:spPr>
          <a:xfrm>
            <a:off x="3846456" y="4549939"/>
            <a:ext cx="538930" cy="15159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7CDEA285-B437-AA43-AB0D-13D2B18A23D4}"/>
              </a:ext>
            </a:extLst>
          </p:cNvPr>
          <p:cNvSpPr/>
          <p:nvPr/>
        </p:nvSpPr>
        <p:spPr>
          <a:xfrm rot="16200000">
            <a:off x="3048004" y="5125948"/>
            <a:ext cx="204698" cy="127016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860BE4-E0BC-034A-9BA1-19E7D75897D1}"/>
              </a:ext>
            </a:extLst>
          </p:cNvPr>
          <p:cNvSpPr txBox="1"/>
          <p:nvPr/>
        </p:nvSpPr>
        <p:spPr>
          <a:xfrm>
            <a:off x="11511643" y="32167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02382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2" grpId="0"/>
      <p:bldP spid="57" grpId="0"/>
      <p:bldP spid="5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6EEBF73C-283F-A94F-BFEB-E6F8E04664BB}"/>
              </a:ext>
            </a:extLst>
          </p:cNvPr>
          <p:cNvSpPr/>
          <p:nvPr/>
        </p:nvSpPr>
        <p:spPr>
          <a:xfrm>
            <a:off x="6310459" y="2800349"/>
            <a:ext cx="4790929" cy="2185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JP" dirty="0"/>
              <a:t>Time variant filter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4FBA22-E5D1-A94B-813E-C3A26A97C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41136" y="4136101"/>
            <a:ext cx="1549400" cy="72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09BFA9-8CAD-7845-9C69-ADED2A2D7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262298" y="4136101"/>
            <a:ext cx="1549400" cy="723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24A32B-F3A0-2F4A-9B62-3F44B0ECF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602053" y="4136101"/>
            <a:ext cx="1549400" cy="723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B0CCFD-F3C6-DE45-A743-857D8B7A33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4941808" y="4136101"/>
            <a:ext cx="1549400" cy="723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7D03EE-4F1E-8B41-AB32-D466B0E0F258}"/>
              </a:ext>
            </a:extLst>
          </p:cNvPr>
          <p:cNvSpPr txBox="1"/>
          <p:nvPr/>
        </p:nvSpPr>
        <p:spPr>
          <a:xfrm>
            <a:off x="1069371" y="475855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JP" i="1" baseline="-25000" dirty="0"/>
              <a:t>0,1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0CB2B-4B4D-7748-9A21-3B659B61B46C}"/>
              </a:ext>
            </a:extLst>
          </p:cNvPr>
          <p:cNvSpPr txBox="1"/>
          <p:nvPr/>
        </p:nvSpPr>
        <p:spPr>
          <a:xfrm>
            <a:off x="1072577" y="431469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JP" i="1" baseline="-25000" dirty="0"/>
              <a:t>1,1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30BD67-23D9-7943-8DCF-38F1C4FB9A5A}"/>
              </a:ext>
            </a:extLst>
          </p:cNvPr>
          <p:cNvSpPr txBox="1"/>
          <p:nvPr/>
        </p:nvSpPr>
        <p:spPr>
          <a:xfrm>
            <a:off x="1072577" y="387478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JP" i="1" baseline="-25000" dirty="0"/>
              <a:t>2,1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FBE036-9403-BE46-85FB-C4B7C9CE3E27}"/>
              </a:ext>
            </a:extLst>
          </p:cNvPr>
          <p:cNvSpPr txBox="1"/>
          <p:nvPr/>
        </p:nvSpPr>
        <p:spPr>
          <a:xfrm>
            <a:off x="2333361" y="475855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JP" i="1" baseline="-25000" dirty="0"/>
              <a:t>0,2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7C4A03-B545-4F45-8D09-E18E503F5FA3}"/>
              </a:ext>
            </a:extLst>
          </p:cNvPr>
          <p:cNvSpPr txBox="1"/>
          <p:nvPr/>
        </p:nvSpPr>
        <p:spPr>
          <a:xfrm>
            <a:off x="2336567" y="431469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JP" i="1" baseline="-25000" dirty="0"/>
              <a:t>1,2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BA11E1-F3E8-6543-BE33-5E3D077E7A32}"/>
              </a:ext>
            </a:extLst>
          </p:cNvPr>
          <p:cNvSpPr txBox="1"/>
          <p:nvPr/>
        </p:nvSpPr>
        <p:spPr>
          <a:xfrm>
            <a:off x="2336567" y="387478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JP" i="1" baseline="-25000" dirty="0"/>
              <a:t>2,2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5086A8-1501-6342-A6EF-0AF163C5A7BA}"/>
              </a:ext>
            </a:extLst>
          </p:cNvPr>
          <p:cNvSpPr txBox="1"/>
          <p:nvPr/>
        </p:nvSpPr>
        <p:spPr>
          <a:xfrm>
            <a:off x="3633935" y="475855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JP" i="1" baseline="-25000" dirty="0"/>
              <a:t>0,3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DCA410-E933-C048-B851-8FF18B5247EC}"/>
              </a:ext>
            </a:extLst>
          </p:cNvPr>
          <p:cNvSpPr txBox="1"/>
          <p:nvPr/>
        </p:nvSpPr>
        <p:spPr>
          <a:xfrm>
            <a:off x="3637141" y="431469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JP" i="1" baseline="-25000" dirty="0"/>
              <a:t>1,3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07F27-DD50-B942-AA3A-AB9A0CB87BC5}"/>
              </a:ext>
            </a:extLst>
          </p:cNvPr>
          <p:cNvSpPr txBox="1"/>
          <p:nvPr/>
        </p:nvSpPr>
        <p:spPr>
          <a:xfrm>
            <a:off x="3637141" y="387478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JP" i="1" baseline="-25000" dirty="0"/>
              <a:t>2,3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21C9F5-531A-FE46-A980-F8FF24211F41}"/>
              </a:ext>
            </a:extLst>
          </p:cNvPr>
          <p:cNvSpPr txBox="1"/>
          <p:nvPr/>
        </p:nvSpPr>
        <p:spPr>
          <a:xfrm>
            <a:off x="4966090" y="475719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JP" i="1" baseline="-25000" dirty="0"/>
              <a:t>0,4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A84C2C-181E-1F47-9BD6-9852B93B6579}"/>
              </a:ext>
            </a:extLst>
          </p:cNvPr>
          <p:cNvSpPr txBox="1"/>
          <p:nvPr/>
        </p:nvSpPr>
        <p:spPr>
          <a:xfrm>
            <a:off x="4969296" y="431332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JP" i="1" baseline="-25000" dirty="0"/>
              <a:t>1,4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CECA4C-E59F-2143-9783-050BE3CCFB74}"/>
              </a:ext>
            </a:extLst>
          </p:cNvPr>
          <p:cNvSpPr txBox="1"/>
          <p:nvPr/>
        </p:nvSpPr>
        <p:spPr>
          <a:xfrm>
            <a:off x="4969296" y="387341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JP" i="1" baseline="-25000" dirty="0"/>
              <a:t>2,4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663C4E7-5C4E-3343-AAE5-C6C934AD39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3964" y="3989203"/>
            <a:ext cx="2006600" cy="7239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2C46DD3-FC77-C344-AD13-0FF14D82C8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5192" y="3550423"/>
            <a:ext cx="2006600" cy="7239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EFA8C3D-1581-2F42-937E-638F79E10D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2905" y="3120861"/>
            <a:ext cx="2006600" cy="7239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B14BF60-DF15-8947-8036-C5419B82B3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9526" y="5252396"/>
            <a:ext cx="2006600" cy="723900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BC5771D-E640-E04E-804D-28BA2E786213}"/>
              </a:ext>
            </a:extLst>
          </p:cNvPr>
          <p:cNvSpPr/>
          <p:nvPr/>
        </p:nvSpPr>
        <p:spPr>
          <a:xfrm rot="5400000">
            <a:off x="1120936" y="4265914"/>
            <a:ext cx="1305808" cy="415417"/>
          </a:xfrm>
          <a:prstGeom prst="roundRect">
            <a:avLst/>
          </a:prstGeom>
          <a:solidFill>
            <a:schemeClr val="accent1">
              <a:lumMod val="7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34020D6-3E74-AC47-9AA2-5794308F36AE}"/>
              </a:ext>
            </a:extLst>
          </p:cNvPr>
          <p:cNvSpPr/>
          <p:nvPr/>
        </p:nvSpPr>
        <p:spPr>
          <a:xfrm rot="5400000">
            <a:off x="2357485" y="4290287"/>
            <a:ext cx="1305808" cy="415417"/>
          </a:xfrm>
          <a:prstGeom prst="roundRect">
            <a:avLst/>
          </a:prstGeom>
          <a:solidFill>
            <a:schemeClr val="accent2">
              <a:lumMod val="7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FBFD66B-73C1-454C-A26D-7010346BFD6F}"/>
              </a:ext>
            </a:extLst>
          </p:cNvPr>
          <p:cNvSpPr/>
          <p:nvPr/>
        </p:nvSpPr>
        <p:spPr>
          <a:xfrm rot="5400000">
            <a:off x="3677349" y="4273933"/>
            <a:ext cx="1305808" cy="415417"/>
          </a:xfrm>
          <a:prstGeom prst="roundRect">
            <a:avLst/>
          </a:prstGeom>
          <a:solidFill>
            <a:schemeClr val="accent3">
              <a:lumMod val="7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7A05EEF-9D6C-AA4B-BBBA-DFDF92762C93}"/>
              </a:ext>
            </a:extLst>
          </p:cNvPr>
          <p:cNvSpPr/>
          <p:nvPr/>
        </p:nvSpPr>
        <p:spPr>
          <a:xfrm rot="5400000">
            <a:off x="5017656" y="4252706"/>
            <a:ext cx="1305808" cy="415417"/>
          </a:xfrm>
          <a:prstGeom prst="roundRect">
            <a:avLst/>
          </a:prstGeom>
          <a:solidFill>
            <a:schemeClr val="accent6">
              <a:lumMod val="7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3711249-AF71-F44F-8B09-D870C3D1BB62}"/>
              </a:ext>
            </a:extLst>
          </p:cNvPr>
          <p:cNvSpPr/>
          <p:nvPr/>
        </p:nvSpPr>
        <p:spPr>
          <a:xfrm rot="5400000">
            <a:off x="7344184" y="3711289"/>
            <a:ext cx="1305808" cy="415417"/>
          </a:xfrm>
          <a:prstGeom prst="roundRect">
            <a:avLst/>
          </a:prstGeom>
          <a:solidFill>
            <a:schemeClr val="accent1">
              <a:lumMod val="7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CE4EC72-3E1C-1B40-8F24-04849C000113}"/>
              </a:ext>
            </a:extLst>
          </p:cNvPr>
          <p:cNvSpPr/>
          <p:nvPr/>
        </p:nvSpPr>
        <p:spPr>
          <a:xfrm rot="5400000">
            <a:off x="8209147" y="3688804"/>
            <a:ext cx="1305808" cy="415417"/>
          </a:xfrm>
          <a:prstGeom prst="roundRect">
            <a:avLst/>
          </a:prstGeom>
          <a:solidFill>
            <a:schemeClr val="accent2">
              <a:lumMod val="7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196FC4A-8C27-E541-8373-73B8CECB6A69}"/>
              </a:ext>
            </a:extLst>
          </p:cNvPr>
          <p:cNvSpPr/>
          <p:nvPr/>
        </p:nvSpPr>
        <p:spPr>
          <a:xfrm rot="5400000">
            <a:off x="7749772" y="3704323"/>
            <a:ext cx="1305808" cy="415417"/>
          </a:xfrm>
          <a:prstGeom prst="roundRect">
            <a:avLst/>
          </a:prstGeom>
          <a:solidFill>
            <a:schemeClr val="accent3">
              <a:lumMod val="7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E1A4204-6D23-7E4B-AA23-9E416D65EB2A}"/>
              </a:ext>
            </a:extLst>
          </p:cNvPr>
          <p:cNvSpPr/>
          <p:nvPr/>
        </p:nvSpPr>
        <p:spPr>
          <a:xfrm rot="5400000">
            <a:off x="8622470" y="3711289"/>
            <a:ext cx="1305808" cy="415417"/>
          </a:xfrm>
          <a:prstGeom prst="roundRect">
            <a:avLst/>
          </a:prstGeom>
          <a:solidFill>
            <a:schemeClr val="accent6">
              <a:lumMod val="7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7DDCD4-9AB6-E844-B904-C0B0ED97B639}"/>
              </a:ext>
            </a:extLst>
          </p:cNvPr>
          <p:cNvCxnSpPr/>
          <p:nvPr/>
        </p:nvCxnSpPr>
        <p:spPr>
          <a:xfrm>
            <a:off x="8038694" y="4793786"/>
            <a:ext cx="0" cy="39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58FA412-77AC-9F48-9BD6-1F05F7E9A7A3}"/>
              </a:ext>
            </a:extLst>
          </p:cNvPr>
          <p:cNvCxnSpPr/>
          <p:nvPr/>
        </p:nvCxnSpPr>
        <p:spPr>
          <a:xfrm>
            <a:off x="8446739" y="4793786"/>
            <a:ext cx="0" cy="39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96C0F2-0422-3B49-A55D-69C0EFE5DDAA}"/>
              </a:ext>
            </a:extLst>
          </p:cNvPr>
          <p:cNvCxnSpPr/>
          <p:nvPr/>
        </p:nvCxnSpPr>
        <p:spPr>
          <a:xfrm>
            <a:off x="8854784" y="4793786"/>
            <a:ext cx="0" cy="39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415E82-F4A2-F342-853B-5B560B6880A8}"/>
              </a:ext>
            </a:extLst>
          </p:cNvPr>
          <p:cNvCxnSpPr/>
          <p:nvPr/>
        </p:nvCxnSpPr>
        <p:spPr>
          <a:xfrm>
            <a:off x="9262830" y="4792590"/>
            <a:ext cx="0" cy="39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A046EE3-34C7-AE4E-AA82-087443419527}"/>
              </a:ext>
            </a:extLst>
          </p:cNvPr>
          <p:cNvSpPr txBox="1"/>
          <p:nvPr/>
        </p:nvSpPr>
        <p:spPr>
          <a:xfrm>
            <a:off x="7850022" y="450938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i="1" dirty="0"/>
              <a:t>x</a:t>
            </a:r>
            <a:r>
              <a:rPr lang="en-JP" i="1" baseline="-25000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9C7375-BE0D-F74F-AD3C-E9CEA0EC2739}"/>
              </a:ext>
            </a:extLst>
          </p:cNvPr>
          <p:cNvSpPr txBox="1"/>
          <p:nvPr/>
        </p:nvSpPr>
        <p:spPr>
          <a:xfrm>
            <a:off x="8265439" y="450938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i="1" dirty="0"/>
              <a:t>x</a:t>
            </a:r>
            <a:r>
              <a:rPr lang="en-JP" i="1" baseline="-250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CEF59B4-70A7-354B-9936-3258BA1C517C}"/>
              </a:ext>
            </a:extLst>
          </p:cNvPr>
          <p:cNvSpPr txBox="1"/>
          <p:nvPr/>
        </p:nvSpPr>
        <p:spPr>
          <a:xfrm>
            <a:off x="8680856" y="449825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i="1" dirty="0"/>
              <a:t>x</a:t>
            </a:r>
            <a:r>
              <a:rPr lang="en-JP" i="1" baseline="-25000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D70A60-4239-A149-8242-2BCCA5BF8F65}"/>
              </a:ext>
            </a:extLst>
          </p:cNvPr>
          <p:cNvSpPr txBox="1"/>
          <p:nvPr/>
        </p:nvSpPr>
        <p:spPr>
          <a:xfrm>
            <a:off x="9096273" y="450938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i="1" dirty="0"/>
              <a:t>x</a:t>
            </a:r>
            <a:r>
              <a:rPr lang="en-JP" i="1" baseline="-25000" dirty="0"/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C3A5D6-5141-D24A-9781-0716A2965BD1}"/>
              </a:ext>
            </a:extLst>
          </p:cNvPr>
          <p:cNvSpPr txBox="1"/>
          <p:nvPr/>
        </p:nvSpPr>
        <p:spPr>
          <a:xfrm>
            <a:off x="8666113" y="575343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i="1" dirty="0"/>
              <a:t>y</a:t>
            </a:r>
            <a:r>
              <a:rPr lang="en-JP" i="1" baseline="-250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6D6C8E-1346-B544-A210-A419ABAC64F6}"/>
              </a:ext>
            </a:extLst>
          </p:cNvPr>
          <p:cNvSpPr txBox="1"/>
          <p:nvPr/>
        </p:nvSpPr>
        <p:spPr>
          <a:xfrm>
            <a:off x="7835279" y="576456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i="1" dirty="0"/>
              <a:t>y</a:t>
            </a:r>
            <a:r>
              <a:rPr lang="en-JP" i="1" baseline="-25000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95C262-DF9A-8742-983D-699805A09C98}"/>
              </a:ext>
            </a:extLst>
          </p:cNvPr>
          <p:cNvSpPr txBox="1"/>
          <p:nvPr/>
        </p:nvSpPr>
        <p:spPr>
          <a:xfrm>
            <a:off x="8250696" y="576456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i="1" dirty="0"/>
              <a:t>y</a:t>
            </a:r>
            <a:r>
              <a:rPr lang="en-JP" i="1" baseline="-250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9342BB-8014-0B41-8DD2-B4A4FFFE71A9}"/>
              </a:ext>
            </a:extLst>
          </p:cNvPr>
          <p:cNvSpPr txBox="1"/>
          <p:nvPr/>
        </p:nvSpPr>
        <p:spPr>
          <a:xfrm>
            <a:off x="9081530" y="576456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i="1" dirty="0"/>
              <a:t>y</a:t>
            </a:r>
            <a:r>
              <a:rPr lang="en-JP" i="1" baseline="-25000" dirty="0"/>
              <a:t>3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1B74940-59BE-DB42-B958-1392E1B108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1858" y="2891267"/>
            <a:ext cx="2006600" cy="7239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1E3ECF73-FF33-C445-9436-D86E723F21FD}"/>
              </a:ext>
            </a:extLst>
          </p:cNvPr>
          <p:cNvSpPr txBox="1"/>
          <p:nvPr/>
        </p:nvSpPr>
        <p:spPr>
          <a:xfrm>
            <a:off x="4284082" y="258829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i="1" dirty="0"/>
              <a:t>x</a:t>
            </a:r>
            <a:r>
              <a:rPr lang="en-JP" i="1" baseline="-25000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96EC308-0759-3F4A-BD11-3ED2492EE3CE}"/>
              </a:ext>
            </a:extLst>
          </p:cNvPr>
          <p:cNvSpPr txBox="1"/>
          <p:nvPr/>
        </p:nvSpPr>
        <p:spPr>
          <a:xfrm>
            <a:off x="4699499" y="258829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i="1" dirty="0"/>
              <a:t>x</a:t>
            </a:r>
            <a:r>
              <a:rPr lang="en-JP" i="1" baseline="-25000" dirty="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E04D94-DA76-ED44-A89B-0A28804232AA}"/>
              </a:ext>
            </a:extLst>
          </p:cNvPr>
          <p:cNvSpPr txBox="1"/>
          <p:nvPr/>
        </p:nvSpPr>
        <p:spPr>
          <a:xfrm>
            <a:off x="5114916" y="257716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i="1" dirty="0"/>
              <a:t>x</a:t>
            </a:r>
            <a:r>
              <a:rPr lang="en-JP" i="1" baseline="-25000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E9660E8-7DEB-0442-A540-0351CB1FC4D4}"/>
              </a:ext>
            </a:extLst>
          </p:cNvPr>
          <p:cNvSpPr txBox="1"/>
          <p:nvPr/>
        </p:nvSpPr>
        <p:spPr>
          <a:xfrm>
            <a:off x="5530333" y="258829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i="1" dirty="0"/>
              <a:t>x</a:t>
            </a:r>
            <a:r>
              <a:rPr lang="en-JP" i="1" baseline="-25000" dirty="0"/>
              <a:t>3</a:t>
            </a:r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20BCC49B-09AA-8348-B7EF-B827B56E6D69}"/>
              </a:ext>
            </a:extLst>
          </p:cNvPr>
          <p:cNvSpPr/>
          <p:nvPr/>
        </p:nvSpPr>
        <p:spPr>
          <a:xfrm>
            <a:off x="5986562" y="3231156"/>
            <a:ext cx="775963" cy="15159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F930B2A8-EB02-A140-9B53-0EDEDAB6AC32}"/>
              </a:ext>
            </a:extLst>
          </p:cNvPr>
          <p:cNvSpPr/>
          <p:nvPr/>
        </p:nvSpPr>
        <p:spPr>
          <a:xfrm>
            <a:off x="6122415" y="4397826"/>
            <a:ext cx="538930" cy="15159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94613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259</Words>
  <Application>Microsoft Macintosh PowerPoint</Application>
  <PresentationFormat>Widescreen</PresentationFormat>
  <Paragraphs>121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Xin</dc:creator>
  <cp:lastModifiedBy>Wang Xin</cp:lastModifiedBy>
  <cp:revision>28</cp:revision>
  <cp:lastPrinted>2020-07-20T14:37:33Z</cp:lastPrinted>
  <dcterms:created xsi:type="dcterms:W3CDTF">2020-07-20T09:19:57Z</dcterms:created>
  <dcterms:modified xsi:type="dcterms:W3CDTF">2020-07-21T07:53:40Z</dcterms:modified>
</cp:coreProperties>
</file>