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8"/>
  </p:notesMasterIdLst>
  <p:handoutMasterIdLst>
    <p:handoutMasterId r:id="rId39"/>
  </p:handoutMasterIdLst>
  <p:sldIdLst>
    <p:sldId id="257" r:id="rId2"/>
    <p:sldId id="269" r:id="rId3"/>
    <p:sldId id="276" r:id="rId4"/>
    <p:sldId id="277" r:id="rId5"/>
    <p:sldId id="278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6" r:id="rId29"/>
    <p:sldId id="305" r:id="rId30"/>
    <p:sldId id="307" r:id="rId31"/>
    <p:sldId id="270" r:id="rId32"/>
    <p:sldId id="280" r:id="rId33"/>
    <p:sldId id="274" r:id="rId34"/>
    <p:sldId id="273" r:id="rId35"/>
    <p:sldId id="288" r:id="rId36"/>
    <p:sldId id="263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ACC66-2ED8-4113-B739-CD9B9C1BEFAC}" type="datetimeFigureOut">
              <a:rPr lang="zh-TW" altLang="en-US" smtClean="0"/>
              <a:t>2013/6/20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E2198-2B92-451B-B865-53AEBD86D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049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E539D-1704-4E76-8634-465584F12718}" type="datetimeFigureOut">
              <a:rPr lang="zh-TW" altLang="en-US" smtClean="0"/>
              <a:pPr/>
              <a:t>2013/6/20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56DE9-7621-4D70-8D57-1FDADFB3C7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38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54703-FE12-4FEC-B810-A7BD663C61FF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smtClean="0"/>
              <a:t>Titan ARC 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D4F6-9E0B-4AF3-99EB-FE1E0DE12C8F}" type="datetime1">
              <a:rPr lang="zh-TW" altLang="en-US" smtClean="0"/>
              <a:pPr/>
              <a:t>2013/6/20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4024-1CF4-49B8-9004-279E2757EE01}" type="datetime1">
              <a:rPr lang="zh-TW" altLang="en-US" smtClean="0"/>
              <a:pPr/>
              <a:t>2013/6/20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9AD8-EA1D-43ED-95CF-44F7565A1165}" type="datetime1">
              <a:rPr lang="zh-TW" altLang="en-US" smtClean="0"/>
              <a:pPr/>
              <a:t>2013/6/20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C8C5-23C2-4393-A693-C11B630D045C}" type="datetime1">
              <a:rPr lang="zh-TW" altLang="en-US" smtClean="0"/>
              <a:pPr/>
              <a:t>2013/6/20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DBB5-F37C-4DEF-A84B-BFBEE1332B90}" type="datetime1">
              <a:rPr lang="zh-TW" altLang="en-US" smtClean="0"/>
              <a:pPr/>
              <a:t>2013/6/20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BC7D-8231-4DDF-9698-5CD38002BD36}" type="datetime1">
              <a:rPr lang="zh-TW" altLang="en-US" smtClean="0"/>
              <a:pPr/>
              <a:t>2013/6/20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68E8-140A-4CD0-9CF1-8425BE5400D5}" type="datetime1">
              <a:rPr lang="zh-TW" altLang="en-US" smtClean="0"/>
              <a:pPr/>
              <a:t>2013/6/20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9A73-E86E-47E0-8532-AB1DB96B4DA6}" type="datetime1">
              <a:rPr lang="zh-TW" altLang="en-US" smtClean="0"/>
              <a:pPr/>
              <a:t>2013/6/20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75-3EDB-4DDE-B5C9-28B1C7289C5C}" type="datetime1">
              <a:rPr lang="zh-TW" altLang="en-US" smtClean="0"/>
              <a:pPr/>
              <a:t>2013/6/20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4F71-BA70-465A-ACF4-A4DF562E7E54}" type="datetime1">
              <a:rPr lang="zh-TW" altLang="en-US" smtClean="0"/>
              <a:pPr/>
              <a:t>2013/6/20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A4DC-4438-4AB0-A467-AC4F24CC0E65}" type="datetime1">
              <a:rPr lang="zh-TW" altLang="en-US" smtClean="0"/>
              <a:pPr/>
              <a:t>2013/6/20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9FDDBB5-F37C-4DEF-A84B-BFBEE1332B90}" type="datetime1">
              <a:rPr lang="zh-TW" altLang="en-US" smtClean="0"/>
              <a:pPr/>
              <a:t>2013/6/20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.org/wp-content/uploads/2012/07/Power_ePAPR_APPROVED_v1.1.pdf" TargetMode="External"/><Relationship Id="rId2" Type="http://schemas.openxmlformats.org/officeDocument/2006/relationships/hyperlink" Target="http://devicetree.org/Device_Tree_Us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nx.de/wiki/view/DULG/UBootCmdFDT" TargetMode="External"/><Relationship Id="rId5" Type="http://schemas.openxmlformats.org/officeDocument/2006/relationships/hyperlink" Target="http://elinux.org/Device_Trees" TargetMode="External"/><Relationship Id="rId4" Type="http://schemas.openxmlformats.org/officeDocument/2006/relationships/hyperlink" Target="http://elinux.org/images/4/48/Experiences_With_Device_Tree_Support_Development_For_ARM-Based_SOC's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nx.de/wiki/DULG/UBootCmdFD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Device Tree Introduction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22B4-C7EC-4BF1-83DA-09F27D397AF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Memory Mapped Devices (External)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/ {    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external-bus {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#address-cells = &lt;</a:t>
            </a:r>
            <a:r>
              <a:rPr lang="en-US" altLang="zh-TW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#size-cells = &lt;1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ethernet@</a:t>
            </a:r>
            <a:r>
              <a:rPr lang="en-US" altLang="zh-TW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0,0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compatible = "smc,smc91c111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= &lt;</a:t>
            </a:r>
            <a:r>
              <a:rPr lang="en-US" altLang="zh-TW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0 0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0x1000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flash@</a:t>
            </a:r>
            <a:r>
              <a:rPr lang="en-US" altLang="zh-TW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1,0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compatible = "samsung,k8f1315ebm", "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cfi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-flash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TW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TW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0x4000000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};</a:t>
            </a:r>
            <a:endParaRPr lang="en-US" altLang="zh-TW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TW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zh-TW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Non Memory Mapped Devices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/ {    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external-bus {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i2c@1,0 {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compatible = "acme,a1234-i2c-bus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#address-cells = &lt;</a:t>
            </a: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#size-cells = &lt;</a:t>
            </a:r>
            <a:r>
              <a:rPr lang="en-US" altLang="zh-TW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= &lt;1 0 0x1000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rtc@</a:t>
            </a:r>
            <a:r>
              <a:rPr lang="en-US" altLang="zh-TW" sz="1200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58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compatible = "maxim,ds1338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= &lt;</a:t>
            </a:r>
            <a:r>
              <a:rPr lang="en-US" altLang="zh-TW" sz="1200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58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};</a:t>
            </a:r>
            <a:endParaRPr lang="en-US" altLang="zh-TW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TW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zh-TW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 Interrupts Work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/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compatible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"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acme,coyotes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-revenge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#address-cells = &lt;1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#size-cells = &lt;1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interrupt-parent = </a:t>
            </a:r>
            <a:r>
              <a:rPr lang="en-US" altLang="zh-TW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&lt;&amp;</a:t>
            </a:r>
            <a:r>
              <a:rPr lang="en-US" altLang="zh-TW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intc</a:t>
            </a:r>
            <a:r>
              <a:rPr lang="en-US" altLang="zh-TW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TW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serial@101f0000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compatible = "arm,pl011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= &lt;0x101f0000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0x1000&gt;;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interrupts = &lt; 1 0 </a:t>
            </a:r>
            <a:r>
              <a:rPr lang="en-US" altLang="zh-TW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intc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: interrupt-controller@10140000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compatible = "arm,pl190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= &lt;0x10140000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0x1000&gt;;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interrupt-controller</a:t>
            </a:r>
            <a:r>
              <a:rPr lang="en-US" altLang="zh-TW" sz="120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TW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#interrupt-cells = &lt;2</a:t>
            </a:r>
            <a:r>
              <a:rPr lang="en-US" altLang="zh-TW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Notes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aliases</a:t>
            </a:r>
            <a:r>
              <a:rPr lang="en-US" altLang="zh-TW" dirty="0" smtClean="0"/>
              <a:t> Note</a:t>
            </a:r>
          </a:p>
          <a:p>
            <a:pPr marL="320040" lvl="1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aliases {</a:t>
            </a:r>
          </a:p>
          <a:p>
            <a:pPr marL="320040" lvl="1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ethernet0 = &amp;eth0; /* = /external-bus/ethernet@0,0 */</a:t>
            </a:r>
          </a:p>
          <a:p>
            <a:pPr marL="320040" lvl="1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serial0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&amp;serial0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chosen</a:t>
            </a:r>
            <a:r>
              <a:rPr lang="en-US" altLang="zh-TW" dirty="0" smtClean="0"/>
              <a:t> Note</a:t>
            </a:r>
          </a:p>
          <a:p>
            <a:pPr marL="320040" lvl="1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chosen { /* like boot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arguments */</a:t>
            </a:r>
          </a:p>
          <a:p>
            <a:pPr marL="320040" lvl="1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bootargs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"root=/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dev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nfs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rw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nfsroot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=192.168.1.1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console=ttyS0,115200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320040" lvl="1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};</a:t>
            </a:r>
            <a:endParaRPr lang="zh-TW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Typical Sequence of </a:t>
            </a:r>
            <a:r>
              <a:rPr lang="en-US" altLang="zh-TW" dirty="0" smtClean="0"/>
              <a:t>adding device</a:t>
            </a:r>
            <a:br>
              <a:rPr lang="en-US" altLang="zh-TW" dirty="0" smtClean="0"/>
            </a:br>
            <a:r>
              <a:rPr lang="en-US" altLang="zh-TW" dirty="0" smtClean="0"/>
              <a:t>tree </a:t>
            </a:r>
            <a:r>
              <a:rPr lang="en-US" altLang="zh-TW" dirty="0"/>
              <a:t>support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 Add device tree support to board </a:t>
            </a:r>
            <a:r>
              <a:rPr lang="en-US" altLang="zh-TW" dirty="0" smtClean="0"/>
              <a:t>files</a:t>
            </a:r>
          </a:p>
          <a:p>
            <a:pPr lvl="1"/>
            <a:r>
              <a:rPr lang="en-US" altLang="zh-TW" dirty="0" smtClean="0"/>
              <a:t>Start </a:t>
            </a:r>
            <a:r>
              <a:rPr lang="en-US" altLang="zh-TW" dirty="0"/>
              <a:t>with a new </a:t>
            </a:r>
            <a:r>
              <a:rPr lang="en-US" altLang="zh-TW" dirty="0" err="1"/>
              <a:t>dt</a:t>
            </a:r>
            <a:r>
              <a:rPr lang="en-US" altLang="zh-TW" dirty="0"/>
              <a:t>-enabled board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 smtClean="0"/>
              <a:t>Enable </a:t>
            </a:r>
            <a:r>
              <a:rPr lang="en-US" altLang="zh-TW" dirty="0"/>
              <a:t>DT support in existing board </a:t>
            </a:r>
            <a:r>
              <a:rPr lang="en-US" altLang="zh-TW" dirty="0" smtClean="0"/>
              <a:t>files</a:t>
            </a:r>
            <a:endParaRPr lang="en-US" altLang="zh-TW" dirty="0"/>
          </a:p>
          <a:p>
            <a:r>
              <a:rPr lang="en-US" altLang="zh-TW" dirty="0" smtClean="0"/>
              <a:t>Create </a:t>
            </a:r>
            <a:r>
              <a:rPr lang="en-US" altLang="zh-TW" dirty="0"/>
              <a:t>a </a:t>
            </a:r>
            <a:r>
              <a:rPr lang="en-US" altLang="zh-TW" dirty="0" err="1"/>
              <a:t>SoC</a:t>
            </a:r>
            <a:r>
              <a:rPr lang="en-US" altLang="zh-TW" dirty="0"/>
              <a:t> specific and board specific device tree source files (</a:t>
            </a:r>
            <a:r>
              <a:rPr lang="en-US" altLang="zh-TW" dirty="0" err="1"/>
              <a:t>dtsi</a:t>
            </a:r>
            <a:r>
              <a:rPr lang="en-US" altLang="zh-TW" dirty="0"/>
              <a:t> and </a:t>
            </a:r>
            <a:r>
              <a:rPr lang="en-US" altLang="zh-TW" dirty="0" err="1" smtClean="0"/>
              <a:t>dts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Enable </a:t>
            </a:r>
            <a:r>
              <a:rPr lang="en-US" altLang="zh-TW" dirty="0"/>
              <a:t>DT support for system </a:t>
            </a:r>
            <a:r>
              <a:rPr lang="en-US" altLang="zh-TW" dirty="0" smtClean="0"/>
              <a:t>peripherals</a:t>
            </a:r>
          </a:p>
          <a:p>
            <a:pPr lvl="1"/>
            <a:r>
              <a:rPr lang="en-US" altLang="zh-TW" dirty="0" smtClean="0"/>
              <a:t>Interrupt </a:t>
            </a:r>
            <a:r>
              <a:rPr lang="en-US" altLang="zh-TW" dirty="0"/>
              <a:t>Controller, GPIO, </a:t>
            </a:r>
            <a:r>
              <a:rPr lang="en-US" altLang="zh-TW" dirty="0" smtClean="0"/>
              <a:t>DMA</a:t>
            </a:r>
            <a:endParaRPr lang="en-US" altLang="zh-TW" dirty="0"/>
          </a:p>
          <a:p>
            <a:r>
              <a:rPr lang="en-US" altLang="zh-TW" dirty="0" smtClean="0"/>
              <a:t>Enable </a:t>
            </a:r>
            <a:r>
              <a:rPr lang="en-US" altLang="zh-TW" dirty="0"/>
              <a:t>DT support for peripheral </a:t>
            </a:r>
            <a:r>
              <a:rPr lang="en-US" altLang="zh-TW" dirty="0" smtClean="0"/>
              <a:t>drivers</a:t>
            </a:r>
            <a:endParaRPr lang="en-US" altLang="zh-TW" dirty="0"/>
          </a:p>
          <a:p>
            <a:pPr lvl="1"/>
            <a:r>
              <a:rPr lang="en-US" altLang="zh-TW" dirty="0" smtClean="0"/>
              <a:t>UART</a:t>
            </a:r>
            <a:r>
              <a:rPr lang="en-US" altLang="zh-TW" dirty="0"/>
              <a:t>, I2C, SD/MMC, SPI, etc.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31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Minimal Device Tree Enabled board file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zh-TW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exynos4210_dt_compat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[] __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initdata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altLang="zh-TW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samsung,exynos4210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NULL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US" altLang="zh-TW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DT_MACHINE_START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(EXYNOS4210_DT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, "Samsung Exynos4 (Flattened Device Tree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)")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/* Maintainer: Thomas Abraham &lt;thomas.abraham@linaro.org&gt;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init_irq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= exynos4_init_irq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map_io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 = exynos4210_dt_map_io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handle_irq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=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gic_handle_irq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init_machine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= exynos4210_dt_machine_init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.timer          = &amp;exynos4_timer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TW" sz="12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dt_compat</a:t>
            </a:r>
            <a:r>
              <a:rPr lang="en-US" altLang="zh-TW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TW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exynos4210_dt_compat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.restart        = exynos4_restart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MACHINE_END</a:t>
            </a:r>
          </a:p>
          <a:p>
            <a:pPr marL="0" indent="0">
              <a:buNone/>
            </a:pPr>
            <a:endParaRPr lang="en-US" altLang="zh-TW" sz="12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Note: http://lxr.linux.no/#linux+v3.3/arch/arm/mach-exynos/mach-exynos4-dt.c</a:t>
            </a:r>
            <a:endParaRPr lang="zh-TW" altLang="en-US" sz="12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TW" dirty="0"/>
              <a:t>Minimal Device Tree Source file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dts-v1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/;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/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{          </a:t>
            </a:r>
            <a:endParaRPr lang="en-US" altLang="zh-TW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model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"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Insignal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Origen evaluation board based on Exynos4210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compatible = "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insignal,origen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", "</a:t>
            </a:r>
            <a:r>
              <a:rPr lang="en-US" altLang="zh-TW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samsung,exynos4210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endParaRPr lang="en-US" altLang="zh-TW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memory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&lt;0x40000000 0x40000000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};            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chosen 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bootargs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="root=/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dev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/ram0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ramdisk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=8192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initrd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=0x41000000,8M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console=ttySAC2,115200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=/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linuxrc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0" indent="0">
              <a:buNone/>
            </a:pP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Note: </a:t>
            </a:r>
            <a:r>
              <a:rPr lang="en-US" altLang="zh-TW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dtsi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and </a:t>
            </a:r>
            <a:r>
              <a:rPr lang="en-US" altLang="zh-TW" sz="12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dts</a:t>
            </a: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files are located at </a:t>
            </a:r>
            <a:r>
              <a:rPr lang="en-US" altLang="zh-TW" sz="12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arch/arm/boot/</a:t>
            </a:r>
            <a:r>
              <a:rPr lang="en-US" altLang="zh-TW" sz="12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dts</a:t>
            </a:r>
            <a:endParaRPr lang="en-US" altLang="zh-TW" sz="1200" b="1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http://lxr.linux.no/#linux+v3.3/arch/arm/boot/dts/exynos4210-smdkv310.dts</a:t>
            </a:r>
            <a:endParaRPr lang="zh-TW" altLang="en-US" sz="12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Compiling (1)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Enable </a:t>
            </a:r>
            <a:r>
              <a:rPr lang="en-US" altLang="zh-TW" dirty="0"/>
              <a:t>Device Tree </a:t>
            </a:r>
            <a:r>
              <a:rPr lang="en-US" altLang="zh-TW" dirty="0" smtClean="0"/>
              <a:t>Support</a:t>
            </a:r>
            <a:endParaRPr lang="en-US" altLang="zh-TW" dirty="0"/>
          </a:p>
          <a:p>
            <a:pPr lvl="1"/>
            <a:r>
              <a:rPr lang="en-US" altLang="zh-TW" dirty="0" err="1" smtClean="0"/>
              <a:t>menuconfig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smtClean="0"/>
              <a:t>boot </a:t>
            </a:r>
            <a:r>
              <a:rPr lang="en-US" altLang="zh-TW" dirty="0"/>
              <a:t>options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en-US" altLang="zh-TW" dirty="0"/>
              <a:t>flattened device </a:t>
            </a:r>
            <a:r>
              <a:rPr lang="en-US" altLang="zh-TW" dirty="0" smtClean="0"/>
              <a:t>tree</a:t>
            </a:r>
            <a:endParaRPr lang="en-US" altLang="zh-TW" dirty="0"/>
          </a:p>
          <a:p>
            <a:pPr lvl="1"/>
            <a:r>
              <a:rPr lang="en-US" altLang="zh-TW" dirty="0" smtClean="0"/>
              <a:t>Or </a:t>
            </a:r>
            <a:r>
              <a:rPr lang="en-US" altLang="zh-TW" dirty="0"/>
              <a:t>use 'select USE_OF' in </a:t>
            </a:r>
            <a:r>
              <a:rPr lang="en-US" altLang="zh-TW" dirty="0" err="1"/>
              <a:t>Kconfig</a:t>
            </a:r>
            <a:r>
              <a:rPr lang="en-US" altLang="zh-TW" dirty="0"/>
              <a:t> entry of the device tree enabled board </a:t>
            </a:r>
            <a:r>
              <a:rPr lang="en-US" altLang="zh-TW" dirty="0" smtClean="0"/>
              <a:t>file</a:t>
            </a:r>
          </a:p>
          <a:p>
            <a:r>
              <a:rPr lang="en-US" altLang="zh-TW" dirty="0" smtClean="0"/>
              <a:t>Build </a:t>
            </a:r>
            <a:r>
              <a:rPr lang="en-US" altLang="zh-TW" dirty="0"/>
              <a:t>the kernel </a:t>
            </a:r>
            <a:r>
              <a:rPr lang="en-US" altLang="zh-TW" dirty="0" smtClean="0"/>
              <a:t>image</a:t>
            </a:r>
            <a:endParaRPr lang="en-US" altLang="zh-TW" dirty="0"/>
          </a:p>
          <a:p>
            <a:pPr lvl="1"/>
            <a:r>
              <a:rPr lang="en-US" altLang="zh-TW" dirty="0" smtClean="0"/>
              <a:t>make </a:t>
            </a:r>
            <a:r>
              <a:rPr lang="en-US" altLang="zh-TW" dirty="0"/>
              <a:t>&lt;</a:t>
            </a:r>
            <a:r>
              <a:rPr lang="en-US" altLang="zh-TW" dirty="0" err="1" smtClean="0"/>
              <a:t>defconfig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 smtClean="0"/>
              <a:t>make </a:t>
            </a:r>
            <a:r>
              <a:rPr lang="en-US" altLang="zh-TW" dirty="0" err="1" smtClean="0"/>
              <a:t>menuconfig</a:t>
            </a:r>
            <a:endParaRPr lang="en-US" altLang="zh-TW" dirty="0"/>
          </a:p>
          <a:p>
            <a:pPr lvl="1"/>
            <a:r>
              <a:rPr lang="en-US" altLang="zh-TW" dirty="0" smtClean="0"/>
              <a:t>make </a:t>
            </a:r>
            <a:r>
              <a:rPr lang="en-US" altLang="zh-TW" dirty="0" err="1" smtClean="0"/>
              <a:t>uImage</a:t>
            </a:r>
            <a:endParaRPr lang="en-US" altLang="zh-TW" dirty="0"/>
          </a:p>
          <a:p>
            <a:pPr lvl="1"/>
            <a:r>
              <a:rPr lang="en-US" altLang="zh-TW" dirty="0" smtClean="0"/>
              <a:t>Builds </a:t>
            </a:r>
            <a:r>
              <a:rPr lang="en-US" altLang="zh-TW" dirty="0"/>
              <a:t>the </a:t>
            </a:r>
            <a:r>
              <a:rPr lang="en-US" altLang="zh-TW" dirty="0" err="1"/>
              <a:t>dtc</a:t>
            </a:r>
            <a:r>
              <a:rPr lang="en-US" altLang="zh-TW" dirty="0"/>
              <a:t> compiler as </a:t>
            </a:r>
            <a:r>
              <a:rPr lang="en-US" altLang="zh-TW" dirty="0" smtClean="0"/>
              <a:t>well</a:t>
            </a:r>
            <a:endParaRPr lang="en-US" altLang="zh-TW" dirty="0"/>
          </a:p>
          <a:p>
            <a:pPr lvl="2"/>
            <a:r>
              <a:rPr lang="en-US" altLang="zh-TW" dirty="0" smtClean="0"/>
              <a:t>scripts/</a:t>
            </a:r>
            <a:r>
              <a:rPr lang="en-US" altLang="zh-TW" dirty="0" err="1" smtClean="0"/>
              <a:t>dtc</a:t>
            </a:r>
            <a:endParaRPr lang="en-US" altLang="zh-TW" dirty="0"/>
          </a:p>
          <a:p>
            <a:r>
              <a:rPr lang="en-US" altLang="zh-TW" dirty="0" smtClean="0"/>
              <a:t>Build </a:t>
            </a:r>
            <a:r>
              <a:rPr lang="en-US" altLang="zh-TW" dirty="0"/>
              <a:t>the device tree </a:t>
            </a:r>
            <a:r>
              <a:rPr lang="en-US" altLang="zh-TW" dirty="0" smtClean="0"/>
              <a:t>blob</a:t>
            </a:r>
            <a:endParaRPr lang="en-US" altLang="zh-TW" dirty="0"/>
          </a:p>
          <a:p>
            <a:pPr lvl="1"/>
            <a:r>
              <a:rPr lang="en-US" altLang="zh-TW" dirty="0" smtClean="0"/>
              <a:t>make &lt;</a:t>
            </a:r>
            <a:r>
              <a:rPr lang="en-US" altLang="zh-TW" dirty="0" err="1" smtClean="0"/>
              <a:t>dts</a:t>
            </a:r>
            <a:r>
              <a:rPr lang="en-US" altLang="zh-TW" dirty="0" smtClean="0"/>
              <a:t> filename&gt;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16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Compiling (2)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Two </a:t>
            </a:r>
            <a:r>
              <a:rPr lang="en-US" altLang="zh-TW" dirty="0"/>
              <a:t>options for passing </a:t>
            </a:r>
            <a:r>
              <a:rPr lang="en-US" altLang="zh-TW" dirty="0" err="1"/>
              <a:t>dtb</a:t>
            </a:r>
            <a:r>
              <a:rPr lang="en-US" altLang="zh-TW" dirty="0"/>
              <a:t> blob to </a:t>
            </a:r>
            <a:r>
              <a:rPr lang="en-US" altLang="zh-TW" dirty="0" smtClean="0"/>
              <a:t>kernel</a:t>
            </a:r>
            <a:endParaRPr lang="en-US" altLang="zh-TW" dirty="0"/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err="1"/>
              <a:t>bootm</a:t>
            </a:r>
            <a:r>
              <a:rPr lang="en-US" altLang="zh-TW" dirty="0"/>
              <a:t> command of </a:t>
            </a:r>
            <a:r>
              <a:rPr lang="en-US" altLang="zh-TW" dirty="0" smtClean="0"/>
              <a:t>u-boot</a:t>
            </a:r>
            <a:endParaRPr lang="en-US" altLang="zh-TW" dirty="0"/>
          </a:p>
          <a:p>
            <a:pPr lvl="1"/>
            <a:r>
              <a:rPr lang="en-US" altLang="zh-TW" dirty="0" smtClean="0"/>
              <a:t>Append </a:t>
            </a:r>
            <a:r>
              <a:rPr lang="en-US" altLang="zh-TW" dirty="0" err="1"/>
              <a:t>dtb</a:t>
            </a:r>
            <a:r>
              <a:rPr lang="en-US" altLang="zh-TW" dirty="0"/>
              <a:t> blob to the kernel </a:t>
            </a:r>
            <a:r>
              <a:rPr lang="en-US" altLang="zh-TW" dirty="0" smtClean="0"/>
              <a:t>image</a:t>
            </a:r>
            <a:endParaRPr lang="en-US" altLang="zh-TW" dirty="0"/>
          </a:p>
          <a:p>
            <a:r>
              <a:rPr lang="en-US" altLang="zh-TW" dirty="0" smtClean="0"/>
              <a:t>Option </a:t>
            </a:r>
            <a:r>
              <a:rPr lang="en-US" altLang="zh-TW" dirty="0"/>
              <a:t>1: Using the </a:t>
            </a:r>
            <a:r>
              <a:rPr lang="en-US" altLang="zh-TW" dirty="0" err="1"/>
              <a:t>bootm</a:t>
            </a:r>
            <a:r>
              <a:rPr lang="en-US" altLang="zh-TW" dirty="0"/>
              <a:t> </a:t>
            </a:r>
            <a:r>
              <a:rPr lang="en-US" altLang="zh-TW" dirty="0" smtClean="0"/>
              <a:t>command</a:t>
            </a:r>
            <a:endParaRPr lang="en-US" altLang="zh-TW" dirty="0"/>
          </a:p>
          <a:p>
            <a:pPr lvl="1"/>
            <a:r>
              <a:rPr lang="en-US" altLang="zh-TW" dirty="0" smtClean="0"/>
              <a:t>Build </a:t>
            </a:r>
            <a:r>
              <a:rPr lang="en-US" altLang="zh-TW" dirty="0"/>
              <a:t>u-boot with CONFIG_OF_LIBFDT </a:t>
            </a:r>
            <a:r>
              <a:rPr lang="en-US" altLang="zh-TW" dirty="0" smtClean="0"/>
              <a:t>enabled</a:t>
            </a:r>
            <a:endParaRPr lang="en-US" altLang="zh-TW" dirty="0"/>
          </a:p>
          <a:p>
            <a:pPr lvl="1"/>
            <a:r>
              <a:rPr lang="en-US" altLang="zh-TW" dirty="0" err="1" smtClean="0"/>
              <a:t>bootm</a:t>
            </a:r>
            <a:r>
              <a:rPr lang="en-US" altLang="zh-TW" dirty="0" smtClean="0"/>
              <a:t> </a:t>
            </a:r>
            <a:r>
              <a:rPr lang="en-US" altLang="zh-TW" dirty="0"/>
              <a:t>&lt;kernel base&gt; &lt;</a:t>
            </a:r>
            <a:r>
              <a:rPr lang="en-US" altLang="zh-TW" dirty="0" err="1"/>
              <a:t>initrd</a:t>
            </a:r>
            <a:r>
              <a:rPr lang="en-US" altLang="zh-TW" dirty="0"/>
              <a:t> base&gt; &lt;</a:t>
            </a:r>
            <a:r>
              <a:rPr lang="en-US" altLang="zh-TW" dirty="0" err="1"/>
              <a:t>dtb</a:t>
            </a:r>
            <a:r>
              <a:rPr lang="en-US" altLang="zh-TW" dirty="0"/>
              <a:t> </a:t>
            </a:r>
            <a:r>
              <a:rPr lang="en-US" altLang="zh-TW" dirty="0" smtClean="0"/>
              <a:t>base&gt;</a:t>
            </a:r>
            <a:endParaRPr lang="en-US" altLang="zh-TW" dirty="0"/>
          </a:p>
          <a:p>
            <a:pPr lvl="2"/>
            <a:r>
              <a:rPr lang="en-US" altLang="zh-TW" dirty="0" smtClean="0"/>
              <a:t>Example</a:t>
            </a:r>
            <a:r>
              <a:rPr lang="en-US" altLang="zh-TW" dirty="0"/>
              <a:t>: </a:t>
            </a:r>
            <a:r>
              <a:rPr lang="en-US" altLang="zh-TW" dirty="0" err="1"/>
              <a:t>bootm</a:t>
            </a:r>
            <a:r>
              <a:rPr lang="en-US" altLang="zh-TW" dirty="0"/>
              <a:t> 40007000 </a:t>
            </a:r>
            <a:r>
              <a:rPr lang="en-US" altLang="zh-TW" dirty="0" smtClean="0"/>
              <a:t>– 40004000</a:t>
            </a:r>
          </a:p>
          <a:p>
            <a:r>
              <a:rPr lang="en-US" altLang="zh-TW" dirty="0" smtClean="0"/>
              <a:t>Option </a:t>
            </a:r>
            <a:r>
              <a:rPr lang="en-US" altLang="zh-TW" dirty="0"/>
              <a:t>2: Appending </a:t>
            </a:r>
            <a:r>
              <a:rPr lang="en-US" altLang="zh-TW" dirty="0" err="1"/>
              <a:t>dtb</a:t>
            </a:r>
            <a:r>
              <a:rPr lang="en-US" altLang="zh-TW" dirty="0"/>
              <a:t> blob to </a:t>
            </a:r>
            <a:r>
              <a:rPr lang="en-US" altLang="zh-TW" dirty="0" smtClean="0"/>
              <a:t>kernel</a:t>
            </a:r>
          </a:p>
          <a:p>
            <a:pPr lvl="1"/>
            <a:r>
              <a:rPr lang="en-US" altLang="zh-TW" dirty="0" err="1"/>
              <a:t>m</a:t>
            </a:r>
            <a:r>
              <a:rPr lang="en-US" altLang="zh-TW" dirty="0" err="1" smtClean="0"/>
              <a:t>enuconfig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smtClean="0"/>
              <a:t>boot options</a:t>
            </a:r>
            <a:endParaRPr lang="en-US" altLang="zh-TW" dirty="0"/>
          </a:p>
          <a:p>
            <a:pPr lvl="2"/>
            <a:r>
              <a:rPr lang="en-US" altLang="zh-TW" dirty="0" smtClean="0"/>
              <a:t>select </a:t>
            </a:r>
            <a:r>
              <a:rPr lang="en-US" altLang="zh-TW" dirty="0"/>
              <a:t>“Use appended device tree </a:t>
            </a:r>
            <a:r>
              <a:rPr lang="en-US" altLang="zh-TW" dirty="0" smtClean="0"/>
              <a:t>blob”</a:t>
            </a:r>
            <a:endParaRPr lang="en-US" altLang="zh-TW" dirty="0"/>
          </a:p>
          <a:p>
            <a:pPr lvl="1"/>
            <a:r>
              <a:rPr lang="en-US" altLang="zh-TW" dirty="0" smtClean="0"/>
              <a:t>Used </a:t>
            </a:r>
            <a:r>
              <a:rPr lang="en-US" altLang="zh-TW" dirty="0"/>
              <a:t>with legacy u-boot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0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Instantiating platform devices </a:t>
            </a:r>
            <a:br>
              <a:rPr lang="en-US" altLang="zh-TW" dirty="0"/>
            </a:br>
            <a:r>
              <a:rPr lang="en-US" altLang="zh-TW" dirty="0"/>
              <a:t>from device tree - 1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Non-DT </a:t>
            </a:r>
            <a:r>
              <a:rPr lang="en-US" altLang="zh-TW" dirty="0"/>
              <a:t>platforms relied on a static list of platform devices for all non-discoverable </a:t>
            </a:r>
            <a:r>
              <a:rPr lang="en-US" altLang="zh-TW" dirty="0" smtClean="0"/>
              <a:t>devices</a:t>
            </a:r>
          </a:p>
          <a:p>
            <a:r>
              <a:rPr lang="en-US" altLang="zh-TW" dirty="0" smtClean="0"/>
              <a:t>For </a:t>
            </a:r>
            <a:r>
              <a:rPr lang="en-US" altLang="zh-TW" dirty="0"/>
              <a:t>DT platforms, infrastructure exists to create platform devices at runtime from device </a:t>
            </a:r>
            <a:r>
              <a:rPr lang="en-US" altLang="zh-TW" dirty="0" smtClean="0"/>
              <a:t>tree</a:t>
            </a:r>
            <a:endParaRPr lang="en-US" altLang="zh-TW" dirty="0"/>
          </a:p>
          <a:p>
            <a:pPr lvl="1"/>
            <a:r>
              <a:rPr lang="en-US" altLang="zh-TW" dirty="0" err="1" smtClean="0"/>
              <a:t>of_platform_populate</a:t>
            </a:r>
            <a:r>
              <a:rPr lang="en-US" altLang="zh-TW" dirty="0"/>
              <a:t>() call walks through the nodes in device tree and creates platform devices from </a:t>
            </a:r>
            <a:r>
              <a:rPr lang="en-US" altLang="zh-TW" dirty="0" smtClean="0"/>
              <a:t>it</a:t>
            </a:r>
            <a:endParaRPr lang="en-US" altLang="zh-TW" dirty="0"/>
          </a:p>
          <a:p>
            <a:pPr lvl="2"/>
            <a:r>
              <a:rPr lang="en-US" altLang="zh-TW" dirty="0" smtClean="0"/>
              <a:t>Call </a:t>
            </a:r>
            <a:r>
              <a:rPr lang="en-US" altLang="zh-TW" dirty="0" err="1"/>
              <a:t>of_platform_populate</a:t>
            </a:r>
            <a:r>
              <a:rPr lang="en-US" altLang="zh-TW" dirty="0"/>
              <a:t> during </a:t>
            </a:r>
            <a:r>
              <a:rPr lang="en-US" altLang="zh-TW" dirty="0" err="1" smtClean="0"/>
              <a:t>machine_init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Nodes </a:t>
            </a:r>
            <a:r>
              <a:rPr lang="en-US" altLang="zh-TW" dirty="0"/>
              <a:t>should have a compatible </a:t>
            </a:r>
            <a:r>
              <a:rPr lang="en-US" altLang="zh-TW" dirty="0" smtClean="0"/>
              <a:t>property</a:t>
            </a:r>
            <a:endParaRPr lang="en-US" altLang="zh-TW" dirty="0"/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creating platform devices for sub-nodes, provide a list of all root nodes (second parameter)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12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Wiki – Device Tree Usage </a:t>
            </a:r>
            <a:r>
              <a:rPr lang="en-US" altLang="zh-TW" dirty="0">
                <a:hlinkClick r:id="rId2"/>
              </a:rPr>
              <a:t>http://devicetree.org/Device_Tree_Usage</a:t>
            </a:r>
            <a:endParaRPr lang="en-US" altLang="zh-TW" dirty="0"/>
          </a:p>
          <a:p>
            <a:r>
              <a:rPr lang="en-US" altLang="zh-TW" dirty="0" err="1"/>
              <a:t>ePAPR</a:t>
            </a:r>
            <a:r>
              <a:rPr lang="en-US" altLang="zh-TW" dirty="0"/>
              <a:t> Version 1.1 </a:t>
            </a:r>
            <a:r>
              <a:rPr lang="en-US" altLang="zh-TW" dirty="0">
                <a:hlinkClick r:id="rId3"/>
              </a:rPr>
              <a:t>https://www.power.org/wp-content/uploads/2012/07/Power_ePAPR_APPROVED_v1.1.pdf</a:t>
            </a:r>
            <a:endParaRPr lang="en-US" altLang="zh-TW" dirty="0"/>
          </a:p>
          <a:p>
            <a:r>
              <a:rPr lang="en-US" altLang="zh-TW" dirty="0" smtClean="0"/>
              <a:t>Experiences </a:t>
            </a:r>
            <a:r>
              <a:rPr lang="en-US" altLang="zh-TW" dirty="0"/>
              <a:t>with device tree </a:t>
            </a:r>
            <a:r>
              <a:rPr lang="en-US" altLang="zh-TW" dirty="0" smtClean="0"/>
              <a:t>support </a:t>
            </a:r>
            <a:r>
              <a:rPr lang="en-US" altLang="zh-TW" dirty="0"/>
              <a:t>development for </a:t>
            </a:r>
            <a:r>
              <a:rPr lang="en-US" altLang="zh-TW" dirty="0" smtClean="0"/>
              <a:t>ARM </a:t>
            </a:r>
            <a:r>
              <a:rPr lang="en-US" altLang="zh-TW" dirty="0"/>
              <a:t>based </a:t>
            </a:r>
            <a:r>
              <a:rPr lang="en-US" altLang="zh-TW" dirty="0" err="1" smtClean="0"/>
              <a:t>SoC's</a:t>
            </a:r>
            <a:r>
              <a:rPr lang="en-US" altLang="zh-TW" dirty="0"/>
              <a:t> </a:t>
            </a:r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elinux.org/images/4/48/Experiences_With_Device_Tree_Support_Development_For_ARM-Based_SOC%27s.pdf</a:t>
            </a:r>
            <a:endParaRPr lang="en-US" altLang="zh-TW" dirty="0" smtClean="0"/>
          </a:p>
          <a:p>
            <a:r>
              <a:rPr lang="en-US" altLang="zh-TW" dirty="0"/>
              <a:t>Device Trees </a:t>
            </a:r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elinux.org/Device_Trees</a:t>
            </a:r>
            <a:endParaRPr lang="en-US" altLang="zh-TW" dirty="0" smtClean="0"/>
          </a:p>
          <a:p>
            <a:r>
              <a:rPr lang="en-US" altLang="zh-TW" dirty="0"/>
              <a:t>U-BOOT </a:t>
            </a:r>
            <a:r>
              <a:rPr lang="en-US" altLang="zh-TW" dirty="0" err="1"/>
              <a:t>cmd</a:t>
            </a:r>
            <a:r>
              <a:rPr lang="en-US" altLang="zh-TW" dirty="0"/>
              <a:t> </a:t>
            </a:r>
            <a:r>
              <a:rPr lang="en-US" altLang="zh-TW" dirty="0" err="1"/>
              <a:t>fdt</a:t>
            </a:r>
            <a:r>
              <a:rPr lang="en-US" altLang="zh-TW" dirty="0"/>
              <a:t> </a:t>
            </a:r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www.denx.de/wiki/view/DULG/UBootCmdFDT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40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Instantiating platform devices </a:t>
            </a:r>
            <a:br>
              <a:rPr lang="en-US" altLang="zh-TW" dirty="0"/>
            </a:br>
            <a:r>
              <a:rPr lang="en-US" altLang="zh-TW" dirty="0"/>
              <a:t>from device tree - 2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62056" cy="1261120"/>
          </a:xfrm>
        </p:spPr>
        <p:txBody>
          <a:bodyPr>
            <a:normAutofit lnSpcReduction="10000"/>
          </a:bodyPr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static void __</a:t>
            </a:r>
            <a:r>
              <a:rPr lang="en-US" altLang="zh-TW" sz="1200" dirty="0" err="1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init</a:t>
            </a:r>
            <a:r>
              <a:rPr lang="en-US" altLang="zh-TW" sz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exynos4210_dt_machine_init(void)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zh-TW" sz="1200" dirty="0" err="1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of_platform_populate</a:t>
            </a:r>
            <a:r>
              <a:rPr lang="en-US" altLang="zh-TW" sz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NULL</a:t>
            </a:r>
            <a:r>
              <a:rPr lang="en-US" altLang="zh-TW" sz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lang="en-US" altLang="zh-TW" sz="1200" dirty="0" err="1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of_default_bus_match_table</a:t>
            </a:r>
            <a:r>
              <a:rPr lang="en-US" altLang="zh-TW" sz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,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				exynos4210_auxdata_lookup, </a:t>
            </a:r>
            <a:r>
              <a:rPr lang="en-US" altLang="zh-TW" sz="1200" dirty="0" smtClean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NULL</a:t>
            </a:r>
            <a:r>
              <a:rPr lang="en-US" altLang="zh-TW" sz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}   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Note: http://lxr.linux.no/#linux+v3.3/arch/arm/mach-exynos/mach-exynos4-dt.c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914400" y="2924944"/>
            <a:ext cx="3733800" cy="3209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watchdog@10060000 {</a:t>
            </a:r>
          </a:p>
          <a:p>
            <a:pPr marL="0" indent="0">
              <a:buNone/>
            </a:pP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   compatible = “samsung,s3c2410-wdt”;</a:t>
            </a:r>
          </a:p>
          <a:p>
            <a:pPr marL="0" indent="0">
              <a:buNone/>
            </a:pP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sz="12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 = &lt;0x10060000 0x100&gt;;</a:t>
            </a:r>
          </a:p>
          <a:p>
            <a:pPr marL="0" indent="0">
              <a:buNone/>
            </a:pP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   interrupts = &lt;0 43 0&gt;</a:t>
            </a:r>
          </a:p>
          <a:p>
            <a:pPr marL="0" indent="0">
              <a:buNone/>
            </a:pP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US" altLang="zh-TW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rtc@10070000 {</a:t>
            </a:r>
          </a:p>
          <a:p>
            <a:pPr marL="0" indent="0">
              <a:buNone/>
            </a:pP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compatible = “</a:t>
            </a: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samsung,s3c2410-rtc”;</a:t>
            </a:r>
            <a:endParaRPr lang="en-US" altLang="zh-TW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b="1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 = &lt;</a:t>
            </a: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0x10070000 </a:t>
            </a: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0x100&gt;;</a:t>
            </a:r>
          </a:p>
          <a:p>
            <a:pPr marL="0" indent="0">
              <a:buNone/>
            </a:pP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    interrupts = &lt;0 </a:t>
            </a: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44 </a:t>
            </a: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&gt;, &lt;0 45 0&gt;;</a:t>
            </a:r>
          </a:p>
          <a:p>
            <a:pPr marL="0" indent="0">
              <a:buNone/>
            </a:pP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half" idx="4"/>
          </p:nvPr>
        </p:nvSpPr>
        <p:spPr>
          <a:xfrm>
            <a:off x="4953000" y="2924944"/>
            <a:ext cx="3733800" cy="3209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b="1" dirty="0" err="1" smtClean="0">
                <a:latin typeface="Consolas" pitchFamily="49" charset="0"/>
                <a:cs typeface="Consolas" pitchFamily="49" charset="0"/>
              </a:rPr>
              <a:t>platform_device</a:t>
            </a: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b="1" dirty="0" err="1" smtClean="0">
                <a:latin typeface="Consolas" pitchFamily="49" charset="0"/>
                <a:cs typeface="Consolas" pitchFamily="49" charset="0"/>
              </a:rPr>
              <a:t>dt_watchdog</a:t>
            </a: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pPr marL="0" indent="0">
              <a:buNone/>
            </a:pP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   . . .</a:t>
            </a:r>
            <a:endParaRPr lang="en-US" altLang="zh-TW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altLang="zh-TW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zh-TW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b="1" dirty="0" err="1">
                <a:latin typeface="Consolas" pitchFamily="49" charset="0"/>
                <a:cs typeface="Consolas" pitchFamily="49" charset="0"/>
              </a:rPr>
              <a:t>platform_device</a:t>
            </a: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b="1" dirty="0" err="1" smtClean="0">
                <a:latin typeface="Consolas" pitchFamily="49" charset="0"/>
                <a:cs typeface="Consolas" pitchFamily="49" charset="0"/>
              </a:rPr>
              <a:t>dt_rtc</a:t>
            </a: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TW" sz="12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altLang="zh-TW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altLang="zh-TW" sz="1200" b="1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34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How to add minimal DT support </a:t>
            </a:r>
            <a:br>
              <a:rPr lang="en-US" altLang="zh-TW" dirty="0"/>
            </a:br>
            <a:r>
              <a:rPr lang="en-US" altLang="zh-TW" dirty="0"/>
              <a:t>for Device Drivers - 1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/dts-v1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/;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include/ "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exynos4210.dtsi“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/ 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model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"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Insignal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Origen evaluation board based on Exynos4210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compatible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"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insignal,origen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", "samsung,exynos4210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memory 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&lt;0x40000000 0x40000000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};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</a:t>
            </a:r>
            <a:endParaRPr lang="en-US" altLang="zh-TW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chosen 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bootargs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="root=/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dev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/ram0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ramdisk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=8192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initrd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=0x41000000,8M console=ttySAC2,115200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=/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linuxrc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";	</a:t>
            </a:r>
            <a:endParaRPr lang="en-US" altLang="zh-TW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};</a:t>
            </a:r>
          </a:p>
          <a:p>
            <a:pPr marL="0" indent="0">
              <a:buNone/>
            </a:pPr>
            <a:endParaRPr lang="en-US" altLang="zh-TW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watchdog@10060000 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compatible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"</a:t>
            </a:r>
            <a:r>
              <a:rPr lang="en-US" altLang="zh-TW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samsung,s3c2410-wdt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&lt;0x10060000 0x100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interrupts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&lt;0 43 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};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zh-TW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7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How to add minimal DT support </a:t>
            </a:r>
            <a:br>
              <a:rPr lang="en-US" altLang="zh-TW" dirty="0"/>
            </a:br>
            <a:r>
              <a:rPr lang="en-US" altLang="zh-TW" dirty="0"/>
              <a:t>for Device Drivers - 2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of_device_id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s3c2410_wdt_match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[] =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.compatible = "</a:t>
            </a:r>
            <a:r>
              <a:rPr lang="en-US" altLang="zh-TW" sz="12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samsung,s3c2410-wdt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},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{},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MODULE_DEVICE_TABLE(of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, s3c2410_wdt_match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altLang="zh-TW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platform_driver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s3c2410wdt_driver =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.driver	= 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	.owner	= THIS_MODULE,		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	.name	= "s3c2410-wdt",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	.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of_match_table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zh-TW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s3c2410_wdt_match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.probe	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s3c2410wdt_probe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.remove	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devexit_p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(s3c2410wdt_remove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},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US" altLang="zh-TW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Note: http://lxr.linux.no/#linux+v3.3/drivers/watchdog/s3c2410_wdt.c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Retrieving driver configuration </a:t>
            </a:r>
            <a:br>
              <a:rPr lang="en-US" altLang="zh-TW" dirty="0"/>
            </a:br>
            <a:r>
              <a:rPr lang="en-US" altLang="zh-TW" dirty="0"/>
              <a:t>data from device node  - 1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Design </a:t>
            </a:r>
            <a:r>
              <a:rPr lang="en-US" altLang="zh-TW" dirty="0"/>
              <a:t>the device tree node for the device that the driver will </a:t>
            </a:r>
            <a:r>
              <a:rPr lang="en-US" altLang="zh-TW" dirty="0" smtClean="0"/>
              <a:t>instantiate</a:t>
            </a:r>
          </a:p>
          <a:p>
            <a:pPr lvl="1"/>
            <a:r>
              <a:rPr lang="en-US" altLang="zh-TW" dirty="0" smtClean="0"/>
              <a:t>Compatible string</a:t>
            </a:r>
            <a:endParaRPr lang="en-US" altLang="zh-TW" dirty="0"/>
          </a:p>
          <a:p>
            <a:pPr lvl="1"/>
            <a:r>
              <a:rPr lang="en-US" altLang="zh-TW" dirty="0" smtClean="0"/>
              <a:t>Register </a:t>
            </a:r>
            <a:r>
              <a:rPr lang="en-US" altLang="zh-TW" dirty="0"/>
              <a:t>base and memory region </a:t>
            </a:r>
            <a:r>
              <a:rPr lang="en-US" altLang="zh-TW" dirty="0" smtClean="0"/>
              <a:t>length</a:t>
            </a:r>
          </a:p>
          <a:p>
            <a:pPr lvl="1"/>
            <a:r>
              <a:rPr lang="en-US" altLang="zh-TW" dirty="0" smtClean="0"/>
              <a:t>IRQ </a:t>
            </a:r>
            <a:r>
              <a:rPr lang="en-US" altLang="zh-TW" dirty="0"/>
              <a:t>numbers, if </a:t>
            </a:r>
            <a:r>
              <a:rPr lang="en-US" altLang="zh-TW" dirty="0" smtClean="0"/>
              <a:t>any</a:t>
            </a:r>
          </a:p>
          <a:p>
            <a:pPr lvl="1"/>
            <a:r>
              <a:rPr lang="en-US" altLang="zh-TW" dirty="0" smtClean="0"/>
              <a:t>Bindings </a:t>
            </a:r>
            <a:r>
              <a:rPr lang="en-US" altLang="zh-TW" dirty="0"/>
              <a:t>for supplying </a:t>
            </a:r>
            <a:r>
              <a:rPr lang="en-US" altLang="zh-TW" dirty="0" smtClean="0"/>
              <a:t>platform/configuration </a:t>
            </a:r>
            <a:r>
              <a:rPr lang="en-US" altLang="zh-TW" dirty="0"/>
              <a:t>data to the </a:t>
            </a:r>
            <a:r>
              <a:rPr lang="en-US" altLang="zh-TW" dirty="0" smtClean="0"/>
              <a:t>driver</a:t>
            </a:r>
            <a:endParaRPr lang="en-US" altLang="zh-TW" dirty="0"/>
          </a:p>
          <a:p>
            <a:pPr lvl="1"/>
            <a:r>
              <a:rPr lang="en-US" altLang="zh-TW" dirty="0" smtClean="0"/>
              <a:t>List </a:t>
            </a:r>
            <a:r>
              <a:rPr lang="en-US" altLang="zh-TW" dirty="0"/>
              <a:t>of </a:t>
            </a:r>
            <a:r>
              <a:rPr lang="en-US" altLang="zh-TW" dirty="0" err="1"/>
              <a:t>gpios</a:t>
            </a:r>
            <a:r>
              <a:rPr lang="en-US" altLang="zh-TW" dirty="0"/>
              <a:t> if </a:t>
            </a:r>
            <a:r>
              <a:rPr lang="en-US" altLang="zh-TW" dirty="0" smtClean="0"/>
              <a:t>any</a:t>
            </a:r>
            <a:endParaRPr lang="en-US" altLang="zh-TW" dirty="0"/>
          </a:p>
          <a:p>
            <a:pPr lvl="1"/>
            <a:r>
              <a:rPr lang="en-US" altLang="zh-TW" dirty="0" smtClean="0"/>
              <a:t>Document </a:t>
            </a:r>
            <a:r>
              <a:rPr lang="en-US" altLang="zh-TW" dirty="0"/>
              <a:t>the bindings </a:t>
            </a:r>
            <a:r>
              <a:rPr lang="en-US" altLang="zh-TW" dirty="0" smtClean="0"/>
              <a:t>in Documentation/</a:t>
            </a:r>
            <a:r>
              <a:rPr lang="en-US" altLang="zh-TW" dirty="0" err="1" smtClean="0"/>
              <a:t>devicetree</a:t>
            </a:r>
            <a:r>
              <a:rPr lang="en-US" altLang="zh-TW" dirty="0" smtClean="0"/>
              <a:t>/bindings</a:t>
            </a:r>
            <a:r>
              <a:rPr lang="en-US" altLang="zh-TW" dirty="0"/>
              <a:t>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64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Retrieving driver configuration </a:t>
            </a:r>
            <a:br>
              <a:rPr lang="en-US" altLang="zh-TW" dirty="0"/>
            </a:br>
            <a:r>
              <a:rPr lang="en-US" altLang="zh-TW" dirty="0"/>
              <a:t>data from device node  - 2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Modify the driver to obtain the data from the device node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Maintain </a:t>
            </a:r>
            <a:r>
              <a:rPr lang="en-US" altLang="zh-TW" dirty="0"/>
              <a:t>a local copy of the platform data instead of referencing </a:t>
            </a:r>
            <a:r>
              <a:rPr lang="en-US" altLang="zh-TW" dirty="0" err="1" smtClean="0"/>
              <a:t>pdev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dev.pdata</a:t>
            </a:r>
            <a:r>
              <a:rPr lang="en-US" altLang="zh-TW" dirty="0" smtClean="0"/>
              <a:t> </a:t>
            </a:r>
            <a:r>
              <a:rPr lang="en-US" altLang="zh-TW" dirty="0"/>
              <a:t>for </a:t>
            </a:r>
            <a:r>
              <a:rPr lang="en-US" altLang="zh-TW" dirty="0" err="1"/>
              <a:t>pdata</a:t>
            </a:r>
            <a:r>
              <a:rPr lang="en-US" altLang="zh-TW" dirty="0"/>
              <a:t> </a:t>
            </a:r>
            <a:r>
              <a:rPr lang="en-US" altLang="zh-TW" dirty="0" smtClean="0"/>
              <a:t>values</a:t>
            </a:r>
            <a:endParaRPr lang="en-US" altLang="zh-TW" dirty="0"/>
          </a:p>
          <a:p>
            <a:pPr lvl="1"/>
            <a:r>
              <a:rPr lang="en-US" altLang="zh-TW" dirty="0" smtClean="0"/>
              <a:t>Add </a:t>
            </a:r>
            <a:r>
              <a:rPr lang="en-US" altLang="zh-TW" dirty="0"/>
              <a:t>a runtime check to determine if a device node is </a:t>
            </a:r>
            <a:r>
              <a:rPr lang="en-US" altLang="zh-TW" dirty="0" smtClean="0"/>
              <a:t>available.</a:t>
            </a:r>
            <a:endParaRPr lang="en-US" altLang="zh-TW" dirty="0"/>
          </a:p>
          <a:p>
            <a:pPr lvl="2"/>
            <a:r>
              <a:rPr lang="en-US" altLang="zh-TW" dirty="0" smtClean="0"/>
              <a:t>If </a:t>
            </a:r>
            <a:r>
              <a:rPr lang="en-US" altLang="zh-TW" dirty="0"/>
              <a:t>node is available, parse all properties which the driver requires and populate the copy of local platform </a:t>
            </a:r>
            <a:r>
              <a:rPr lang="en-US" altLang="zh-TW" dirty="0" smtClean="0"/>
              <a:t>data</a:t>
            </a:r>
            <a:endParaRPr lang="en-US" altLang="zh-TW" dirty="0"/>
          </a:p>
          <a:p>
            <a:pPr lvl="1"/>
            <a:r>
              <a:rPr lang="en-US" altLang="zh-TW" dirty="0" smtClean="0"/>
              <a:t>Avoid </a:t>
            </a:r>
            <a:r>
              <a:rPr lang="en-US" altLang="zh-TW" dirty="0"/>
              <a:t>parsing device node for properties after </a:t>
            </a:r>
            <a:r>
              <a:rPr lang="en-US" altLang="zh-TW" dirty="0" smtClean="0"/>
              <a:t>probe</a:t>
            </a:r>
            <a:endParaRPr lang="en-US" altLang="zh-TW" dirty="0"/>
          </a:p>
          <a:p>
            <a:pPr lvl="2"/>
            <a:r>
              <a:rPr lang="en-US" altLang="zh-TW" dirty="0" smtClean="0"/>
              <a:t>Keep </a:t>
            </a:r>
            <a:r>
              <a:rPr lang="en-US" altLang="zh-TW" dirty="0"/>
              <a:t>a copy of the property value in private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49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Retrieving driver configuration </a:t>
            </a:r>
            <a:br>
              <a:rPr lang="en-US" altLang="zh-TW" dirty="0"/>
            </a:br>
            <a:r>
              <a:rPr lang="en-US" altLang="zh-TW" dirty="0"/>
              <a:t>data from device node  - 3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Non-DT </a:t>
            </a:r>
            <a:r>
              <a:rPr lang="en-US" altLang="zh-TW" dirty="0"/>
              <a:t>ARM platforms will continue to exist in few more kernel </a:t>
            </a:r>
            <a:r>
              <a:rPr lang="en-US" altLang="zh-TW" dirty="0" smtClean="0"/>
              <a:t>releases.</a:t>
            </a:r>
            <a:endParaRPr lang="en-US" altLang="zh-TW" dirty="0"/>
          </a:p>
          <a:p>
            <a:pPr lvl="1"/>
            <a:r>
              <a:rPr lang="en-US" altLang="zh-TW" dirty="0" smtClean="0"/>
              <a:t>Hence </a:t>
            </a:r>
            <a:r>
              <a:rPr lang="en-US" altLang="zh-TW" dirty="0"/>
              <a:t>all DT support related additions should maintain compatibility to non-DT platforms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Runtime </a:t>
            </a:r>
            <a:r>
              <a:rPr lang="en-US" altLang="zh-TW" dirty="0"/>
              <a:t>determination of availability of a device tree node can be determined by checking </a:t>
            </a:r>
            <a:r>
              <a:rPr lang="en-US" altLang="zh-TW" dirty="0" err="1"/>
              <a:t>of_node</a:t>
            </a:r>
            <a:r>
              <a:rPr lang="en-US" altLang="zh-TW" dirty="0"/>
              <a:t> </a:t>
            </a:r>
            <a:r>
              <a:rPr lang="en-US" altLang="zh-TW" dirty="0" smtClean="0"/>
              <a:t>pointer</a:t>
            </a:r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pdev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dev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of_node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		/* DT based instantiation */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		/* Non-DT based instantiation */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8499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Retrieving driver configuration </a:t>
            </a:r>
            <a:br>
              <a:rPr lang="en-US" altLang="zh-TW" dirty="0"/>
            </a:br>
            <a:r>
              <a:rPr lang="en-US" altLang="zh-TW" dirty="0"/>
              <a:t>data from device node  - 4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25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i2c@13860000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	compatible = "samsung,s3c2440-i2c";</a:t>
            </a:r>
            <a:endParaRPr lang="en-US" altLang="zh-TW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= &lt;0x13860000 0x100&gt;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interrupts = &lt;0 58 0&gt;</a:t>
            </a:r>
            <a:endParaRPr lang="en-US" altLang="zh-TW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	samsung,i2c-sda-delay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&lt;100&gt;;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	samsung,i2c-max-bus-freq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&lt;20000&gt;;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gpios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&lt;&amp;gpd1 0 2 3 0&gt;,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&lt;&amp;gpd1 1 2 3 0&gt;;</a:t>
            </a:r>
            <a:endParaRPr lang="zh-TW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914400" y="3608040"/>
            <a:ext cx="7772400" cy="28452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static void s3c24xx_i2c_parse_dt(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device_node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np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s3c24xx_i2c *i2c)</a:t>
            </a:r>
          </a:p>
          <a:p>
            <a:pPr marL="0" indent="0">
              <a:buFont typeface="Wingdings 2"/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Font typeface="Wingdings 2"/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s3c2410_platform_i2c *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pdata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= i2c-&gt;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pdata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Font typeface="Wingdings 2"/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if (!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np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Font typeface="Wingdings 2"/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	return;</a:t>
            </a:r>
          </a:p>
          <a:p>
            <a:pPr marL="0" indent="0">
              <a:buFont typeface="Wingdings 2"/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pdata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bus_num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= -1;</a:t>
            </a:r>
          </a:p>
          <a:p>
            <a:pPr marL="0" indent="0">
              <a:buFont typeface="Wingdings 2"/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of_property_read_u32(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np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, "samsung,i2c-sda-delay", &amp;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pdata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sda_delay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of_property_read_u32(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"samsung,i2c-slave-delay",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pdata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slave_delay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of_property_read_u32(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"samsung,i2c-max-bus-freq", (u32 *)&amp;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pdata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-&gt;frequency);</a:t>
            </a:r>
            <a:endParaRPr lang="en-US" altLang="zh-TW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2"/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Setting up device names and </a:t>
            </a:r>
            <a:br>
              <a:rPr lang="en-US" altLang="zh-TW" dirty="0"/>
            </a:br>
            <a:r>
              <a:rPr lang="en-US" altLang="zh-TW" dirty="0"/>
              <a:t>platform data - 1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Platform </a:t>
            </a:r>
            <a:r>
              <a:rPr lang="en-US" altLang="zh-TW" dirty="0"/>
              <a:t>devices instantiated from device tree are not </a:t>
            </a:r>
            <a:r>
              <a:rPr lang="en-US" altLang="zh-TW" dirty="0" smtClean="0"/>
              <a:t>assigned </a:t>
            </a:r>
            <a:r>
              <a:rPr lang="en-US" altLang="zh-TW" dirty="0"/>
              <a:t>a device name</a:t>
            </a:r>
          </a:p>
          <a:p>
            <a:pPr lvl="1"/>
            <a:r>
              <a:rPr lang="en-US" altLang="zh-TW" dirty="0" smtClean="0"/>
              <a:t>Driver's </a:t>
            </a:r>
            <a:r>
              <a:rPr lang="en-US" altLang="zh-TW" dirty="0"/>
              <a:t>looking up clocks would need device names</a:t>
            </a:r>
          </a:p>
          <a:p>
            <a:r>
              <a:rPr lang="en-US" altLang="zh-TW" dirty="0" smtClean="0"/>
              <a:t>Device </a:t>
            </a:r>
            <a:r>
              <a:rPr lang="en-US" altLang="zh-TW" dirty="0"/>
              <a:t>names can be assigned </a:t>
            </a:r>
            <a:r>
              <a:rPr lang="en-US" altLang="zh-TW" dirty="0" smtClean="0"/>
              <a:t>by</a:t>
            </a:r>
          </a:p>
          <a:p>
            <a:pPr lvl="1"/>
            <a:r>
              <a:rPr lang="en-US" altLang="zh-TW" dirty="0" smtClean="0"/>
              <a:t>Preparing a '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of_dev_auxdata</a:t>
            </a:r>
            <a:r>
              <a:rPr lang="en-US" altLang="zh-TW" dirty="0" smtClean="0"/>
              <a:t>' lookup table</a:t>
            </a:r>
          </a:p>
          <a:p>
            <a:pPr lvl="1"/>
            <a:r>
              <a:rPr lang="en-US" altLang="zh-TW" dirty="0" smtClean="0"/>
              <a:t>Passing </a:t>
            </a:r>
            <a:r>
              <a:rPr lang="en-US" altLang="zh-TW" dirty="0"/>
              <a:t>that table to </a:t>
            </a:r>
            <a:r>
              <a:rPr lang="en-US" altLang="zh-TW" dirty="0" err="1"/>
              <a:t>of_platform_populate</a:t>
            </a:r>
            <a:r>
              <a:rPr lang="en-US" altLang="zh-TW" dirty="0"/>
              <a:t>()</a:t>
            </a:r>
          </a:p>
          <a:p>
            <a:r>
              <a:rPr lang="en-US" altLang="zh-TW" dirty="0" smtClean="0"/>
              <a:t>Use </a:t>
            </a:r>
            <a:r>
              <a:rPr lang="en-US" altLang="zh-TW" dirty="0"/>
              <a:t>the same '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of_dev_auxdata</a:t>
            </a:r>
            <a:r>
              <a:rPr lang="en-US" altLang="zh-TW" dirty="0"/>
              <a:t>' lookup table to </a:t>
            </a:r>
            <a:r>
              <a:rPr lang="en-US" altLang="zh-TW" dirty="0" smtClean="0"/>
              <a:t>supply </a:t>
            </a:r>
            <a:r>
              <a:rPr lang="en-US" altLang="zh-TW" dirty="0"/>
              <a:t>platform data, if required</a:t>
            </a:r>
          </a:p>
          <a:p>
            <a:r>
              <a:rPr lang="en-US" altLang="zh-TW" dirty="0" smtClean="0"/>
              <a:t>Note</a:t>
            </a:r>
            <a:r>
              <a:rPr lang="en-US" altLang="zh-TW" dirty="0"/>
              <a:t>: '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of_dev_auxdata</a:t>
            </a:r>
            <a:r>
              <a:rPr lang="en-US" altLang="zh-TW" dirty="0"/>
              <a:t>' lookup table is a </a:t>
            </a:r>
            <a:r>
              <a:rPr lang="en-US" altLang="zh-TW" dirty="0" smtClean="0"/>
              <a:t>temporary </a:t>
            </a:r>
            <a:r>
              <a:rPr lang="en-US" altLang="zh-TW" dirty="0"/>
              <a:t>solution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5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Setting up device names and </a:t>
            </a:r>
            <a:br>
              <a:rPr lang="en-US" altLang="zh-TW" dirty="0"/>
            </a:br>
            <a:r>
              <a:rPr lang="en-US" altLang="zh-TW" dirty="0"/>
              <a:t>platform data - 2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629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serial@13800000 {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	compatible = “samsung,exynos4210-uart";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= &lt;0x13800000 0x100&gt;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interrupts = &lt;0 52 0&gt;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serial@13800000 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compatible = “samsung,exynos4210-uart";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= &lt;0x13800000 0x100&gt;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	interrupts = &lt;0 52 0&gt;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};</a:t>
            </a:r>
            <a:endParaRPr lang="zh-TW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914400" y="4149080"/>
            <a:ext cx="7772400" cy="23042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of_dev_auxdata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exynos4210_auxdata_lookup[] __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initconst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pPr marL="0" indent="0">
              <a:buFont typeface="Wingdings 2"/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OF_DEV_AUXDATA(“samsung,exynos4210-uart”,0x13800000,"exynos4210-uart.0“,NULL),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OF_DEV_AUXDATA(“samsung,exynos4210-uart”,0x13800000,"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exynos4210-uart.1“,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NULL),</a:t>
            </a:r>
            <a:endParaRPr lang="en-US" altLang="zh-TW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2"/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{},</a:t>
            </a:r>
          </a:p>
          <a:p>
            <a:pPr marL="0" indent="0">
              <a:buFont typeface="Wingdings 2"/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Font typeface="Wingdings 2"/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static void __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exynos4210_dt_machine_init(void)</a:t>
            </a:r>
          </a:p>
          <a:p>
            <a:pPr marL="0" indent="0">
              <a:buFont typeface="Wingdings 2"/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Font typeface="Wingdings 2"/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of_platform_populate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(NULL,of_default_bus_match_table,exynos4210_auxdata_lookup,NULL);</a:t>
            </a:r>
            <a:br>
              <a:rPr lang="en-US" altLang="zh-TW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4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Callback functions in platform </a:t>
            </a:r>
            <a:br>
              <a:rPr lang="en-US" altLang="zh-TW" dirty="0"/>
            </a:br>
            <a:r>
              <a:rPr lang="en-US" altLang="zh-TW" dirty="0"/>
              <a:t>data of a driver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Determine if the callback functions can be dropped </a:t>
            </a:r>
            <a:r>
              <a:rPr lang="en-US" altLang="zh-TW" dirty="0" smtClean="0"/>
              <a:t>from </a:t>
            </a:r>
            <a:r>
              <a:rPr lang="en-US" altLang="zh-TW" dirty="0"/>
              <a:t>platform data</a:t>
            </a:r>
          </a:p>
          <a:p>
            <a:pPr lvl="1"/>
            <a:r>
              <a:rPr lang="en-US" altLang="zh-TW" dirty="0" smtClean="0"/>
              <a:t>Implement </a:t>
            </a:r>
            <a:r>
              <a:rPr lang="en-US" altLang="zh-TW" dirty="0"/>
              <a:t>callback functions in the driver</a:t>
            </a:r>
          </a:p>
          <a:p>
            <a:pPr lvl="1"/>
            <a:r>
              <a:rPr lang="en-US" altLang="zh-TW" dirty="0" smtClean="0"/>
              <a:t>Redesign </a:t>
            </a:r>
            <a:r>
              <a:rPr lang="en-US" altLang="zh-TW" dirty="0"/>
              <a:t>the driver with no dependency on callbacks</a:t>
            </a:r>
          </a:p>
          <a:p>
            <a:r>
              <a:rPr lang="en-US" altLang="zh-TW" dirty="0" smtClean="0"/>
              <a:t>In </a:t>
            </a:r>
            <a:r>
              <a:rPr lang="en-US" altLang="zh-TW" dirty="0"/>
              <a:t>inevitable case, use the '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of_dev_auxdata</a:t>
            </a:r>
            <a:r>
              <a:rPr lang="en-US" altLang="zh-TW" dirty="0"/>
              <a:t>' </a:t>
            </a:r>
            <a:r>
              <a:rPr lang="en-US" altLang="zh-TW" dirty="0" smtClean="0"/>
              <a:t>to </a:t>
            </a:r>
            <a:r>
              <a:rPr lang="en-US" altLang="zh-TW" dirty="0"/>
              <a:t>pass the callback function pointers</a:t>
            </a:r>
          </a:p>
          <a:p>
            <a:pPr lvl="1"/>
            <a:r>
              <a:rPr lang="en-US" altLang="zh-TW" dirty="0" smtClean="0"/>
              <a:t>Populate </a:t>
            </a:r>
            <a:r>
              <a:rPr lang="en-US" altLang="zh-TW" dirty="0"/>
              <a:t>only the callback function pointers in </a:t>
            </a:r>
            <a:r>
              <a:rPr lang="en-US" altLang="zh-TW" dirty="0" err="1"/>
              <a:t>pdata</a:t>
            </a:r>
            <a:endParaRPr lang="en-US" altLang="zh-TW" dirty="0"/>
          </a:p>
          <a:p>
            <a:pPr lvl="1"/>
            <a:r>
              <a:rPr lang="en-US" altLang="zh-TW" dirty="0" smtClean="0"/>
              <a:t>Driver </a:t>
            </a:r>
            <a:r>
              <a:rPr lang="en-US" altLang="zh-TW" dirty="0"/>
              <a:t>parses other </a:t>
            </a:r>
            <a:r>
              <a:rPr lang="en-US" altLang="zh-TW" dirty="0" err="1"/>
              <a:t>pdata</a:t>
            </a:r>
            <a:r>
              <a:rPr lang="en-US" altLang="zh-TW" dirty="0"/>
              <a:t> elements from DT</a:t>
            </a:r>
          </a:p>
          <a:p>
            <a:pPr lvl="1"/>
            <a:r>
              <a:rPr lang="en-US" altLang="zh-TW" dirty="0" smtClean="0"/>
              <a:t>But</a:t>
            </a:r>
            <a:r>
              <a:rPr lang="en-US" altLang="zh-TW" dirty="0"/>
              <a:t>, this is just a temporary workaround since </a:t>
            </a:r>
            <a:r>
              <a:rPr lang="en-US" altLang="zh-TW" dirty="0" err="1"/>
              <a:t>auxdata</a:t>
            </a:r>
            <a:r>
              <a:rPr lang="en-US" altLang="zh-TW" dirty="0"/>
              <a:t> </a:t>
            </a:r>
            <a:r>
              <a:rPr lang="en-US" altLang="zh-TW" dirty="0" smtClean="0"/>
              <a:t>would </a:t>
            </a:r>
            <a:r>
              <a:rPr lang="en-US" altLang="zh-TW" dirty="0"/>
              <a:t>be dropped eventually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91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Device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The Device Tree is a data structure for describing hardware. Rather than hard coding every detail of a device into an operating system, many aspect of the hardware can be described in a data structure that is passed to the operating system at boot time. The device tree is used both by Open Firmware, and in the standalone Flattened Device Tree (FDT) form. </a:t>
            </a:r>
            <a:endParaRPr lang="en-US" altLang="zh-TW" dirty="0" smtClean="0"/>
          </a:p>
          <a:p>
            <a:r>
              <a:rPr lang="en-US" altLang="zh-TW" dirty="0"/>
              <a:t>The data structure itself is a simple tree of named nodes and properties. Nodes contain properties and child nodes. Properties are simple name-value pairs. The structure can hold any kind of data. </a:t>
            </a:r>
            <a:endParaRPr lang="en-US" altLang="zh-TW" dirty="0" smtClean="0"/>
          </a:p>
          <a:p>
            <a:r>
              <a:rPr lang="en-US" altLang="zh-TW" dirty="0"/>
              <a:t>However, in order to be useful, device tree data must be laid out in a structure that operating systems can understand. A "bindings" is a description of how a device is described in the device tree. Bindings for a lot of devices are well established and documented.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0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Guidelines for designing bindings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Should </a:t>
            </a:r>
            <a:r>
              <a:rPr lang="en-US" altLang="zh-TW" dirty="0"/>
              <a:t>be OS agnostic</a:t>
            </a:r>
          </a:p>
          <a:p>
            <a:pPr lvl="1"/>
            <a:r>
              <a:rPr lang="en-US" altLang="zh-TW" dirty="0" smtClean="0"/>
              <a:t>Bindings </a:t>
            </a:r>
            <a:r>
              <a:rPr lang="en-US" altLang="zh-TW" dirty="0"/>
              <a:t>should be reusable across all operating systems (and </a:t>
            </a:r>
            <a:r>
              <a:rPr lang="en-US" altLang="zh-TW" dirty="0" smtClean="0"/>
              <a:t>u-boot </a:t>
            </a:r>
            <a:r>
              <a:rPr lang="en-US" altLang="zh-TW" dirty="0"/>
              <a:t>as well)</a:t>
            </a:r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 err="1"/>
              <a:t>linux</a:t>
            </a:r>
            <a:r>
              <a:rPr lang="en-US" altLang="zh-TW" dirty="0"/>
              <a:t> specific behavior needs encoding, use the '</a:t>
            </a:r>
            <a:r>
              <a:rPr lang="en-US" altLang="zh-TW" dirty="0" err="1"/>
              <a:t>linux</a:t>
            </a:r>
            <a:r>
              <a:rPr lang="en-US" altLang="zh-TW" dirty="0"/>
              <a:t>' prefix for </a:t>
            </a:r>
            <a:r>
              <a:rPr lang="en-US" altLang="zh-TW" dirty="0" smtClean="0"/>
              <a:t>the </a:t>
            </a:r>
            <a:r>
              <a:rPr lang="en-US" altLang="zh-TW" dirty="0"/>
              <a:t>binding.</a:t>
            </a:r>
          </a:p>
          <a:p>
            <a:r>
              <a:rPr lang="en-US" altLang="zh-TW" dirty="0" smtClean="0"/>
              <a:t>Should </a:t>
            </a:r>
            <a:r>
              <a:rPr lang="en-US" altLang="zh-TW" dirty="0"/>
              <a:t>be generic information which the driver can </a:t>
            </a:r>
            <a:r>
              <a:rPr lang="en-US" altLang="zh-TW" dirty="0" smtClean="0"/>
              <a:t>decode </a:t>
            </a:r>
            <a:r>
              <a:rPr lang="en-US" altLang="zh-TW" dirty="0"/>
              <a:t>and program the hardware or setup the operating </a:t>
            </a:r>
            <a:r>
              <a:rPr lang="en-US" altLang="zh-TW" dirty="0" smtClean="0"/>
              <a:t>system</a:t>
            </a:r>
            <a:endParaRPr lang="en-US" altLang="zh-TW" dirty="0"/>
          </a:p>
          <a:p>
            <a:r>
              <a:rPr lang="en-US" altLang="zh-TW" dirty="0" smtClean="0"/>
              <a:t>Should </a:t>
            </a:r>
            <a:r>
              <a:rPr lang="en-US" altLang="zh-TW" dirty="0"/>
              <a:t>not be used to hard-code register values</a:t>
            </a:r>
          </a:p>
          <a:p>
            <a:pPr lvl="1"/>
            <a:r>
              <a:rPr lang="en-US" altLang="zh-TW" dirty="0" smtClean="0"/>
              <a:t>Acceptable </a:t>
            </a:r>
            <a:r>
              <a:rPr lang="en-US" altLang="zh-TW" dirty="0"/>
              <a:t>in some cases for one-time writes</a:t>
            </a:r>
          </a:p>
          <a:p>
            <a:r>
              <a:rPr lang="en-US" altLang="zh-TW" dirty="0" smtClean="0"/>
              <a:t>Should </a:t>
            </a:r>
            <a:r>
              <a:rPr lang="en-US" altLang="zh-TW" dirty="0"/>
              <a:t>not be a used to encode read/modify/write cycles </a:t>
            </a:r>
            <a:r>
              <a:rPr lang="en-US" altLang="zh-TW" dirty="0" smtClean="0"/>
              <a:t>with </a:t>
            </a:r>
            <a:r>
              <a:rPr lang="en-US" altLang="zh-TW" dirty="0"/>
              <a:t>information on delays.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9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Supporting Platform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U-BOOT</a:t>
            </a:r>
          </a:p>
          <a:p>
            <a:pPr lvl="1"/>
            <a:r>
              <a:rPr lang="en-US" altLang="zh-TW" dirty="0"/>
              <a:t>start  from u-boot-1.3.0-rc1 (2007/9/7)</a:t>
            </a:r>
          </a:p>
          <a:p>
            <a:r>
              <a:rPr lang="en-US" altLang="zh-TW" dirty="0"/>
              <a:t>Kernel</a:t>
            </a:r>
          </a:p>
          <a:p>
            <a:pPr lvl="1"/>
            <a:r>
              <a:rPr lang="en-US" altLang="zh-TW" dirty="0"/>
              <a:t>2.6.23</a:t>
            </a:r>
          </a:p>
          <a:p>
            <a:pPr lvl="1"/>
            <a:r>
              <a:rPr lang="en-US" altLang="zh-TW" dirty="0"/>
              <a:t>2.6.34 (FDT)</a:t>
            </a:r>
          </a:p>
          <a:p>
            <a:pPr lvl="1"/>
            <a:r>
              <a:rPr lang="en-US" altLang="zh-TW" dirty="0"/>
              <a:t>2.6.37 (PDT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593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Bootloader</a:t>
            </a:r>
            <a:r>
              <a:rPr lang="en-US" altLang="zh-TW" dirty="0" smtClean="0"/>
              <a:t> &amp; Linux Support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U-BOOT</a:t>
            </a:r>
          </a:p>
          <a:p>
            <a:pPr lvl="1"/>
            <a:r>
              <a:rPr lang="en-US" altLang="zh-TW" dirty="0" err="1"/>
              <a:t>b</a:t>
            </a:r>
            <a:r>
              <a:rPr lang="en-US" altLang="zh-TW" dirty="0" err="1" smtClean="0"/>
              <a:t>ootm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kernel_addr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initrd_addr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dtb_addr</a:t>
            </a:r>
            <a:endParaRPr lang="en-US" altLang="zh-TW" dirty="0" smtClean="0"/>
          </a:p>
          <a:p>
            <a:r>
              <a:rPr lang="en-US" altLang="zh-TW" dirty="0" smtClean="0"/>
              <a:t>Linux</a:t>
            </a:r>
          </a:p>
          <a:p>
            <a:pPr lvl="1"/>
            <a:r>
              <a:rPr lang="en-US" altLang="zh-TW" dirty="0" smtClean="0"/>
              <a:t>Kernel entry change</a:t>
            </a:r>
          </a:p>
          <a:p>
            <a:pPr lvl="2"/>
            <a:r>
              <a:rPr lang="en-US" altLang="zh-TW" dirty="0"/>
              <a:t>o</a:t>
            </a:r>
            <a:r>
              <a:rPr lang="en-US" altLang="zh-TW" dirty="0" smtClean="0"/>
              <a:t>ld: </a:t>
            </a:r>
            <a:r>
              <a:rPr lang="en-US" altLang="zh-TW" dirty="0" err="1" smtClean="0"/>
              <a:t>kernel_entry</a:t>
            </a:r>
            <a:r>
              <a:rPr lang="en-US" altLang="zh-TW" dirty="0" smtClean="0"/>
              <a:t>(0, </a:t>
            </a:r>
            <a:r>
              <a:rPr lang="en-US" altLang="zh-TW" dirty="0" err="1" smtClean="0"/>
              <a:t>mach_id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atag_addr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n</a:t>
            </a:r>
            <a:r>
              <a:rPr lang="en-US" altLang="zh-TW" dirty="0" smtClean="0"/>
              <a:t>ew:  </a:t>
            </a:r>
            <a:r>
              <a:rPr lang="en-US" altLang="zh-TW" dirty="0" err="1" smtClean="0"/>
              <a:t>kernel_entry</a:t>
            </a:r>
            <a:r>
              <a:rPr lang="en-US" altLang="zh-TW" dirty="0" smtClean="0"/>
              <a:t>(0, </a:t>
            </a:r>
            <a:r>
              <a:rPr lang="en-US" altLang="zh-TW" dirty="0" err="1" smtClean="0"/>
              <a:t>mach_id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dtb_addr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Boot option </a:t>
            </a:r>
            <a:r>
              <a:rPr lang="en-US" altLang="zh-TW" dirty="0" smtClean="0">
                <a:sym typeface="Wingdings" pitchFamily="2" charset="2"/>
              </a:rPr>
              <a:t> Flattened Device Tree support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Device Drivers  Device Tree and Open Firmware support  Support for device tree in /</a:t>
            </a:r>
            <a:r>
              <a:rPr lang="en-US" altLang="zh-TW" dirty="0" err="1" smtClean="0">
                <a:sym typeface="Wingdings" pitchFamily="2" charset="2"/>
              </a:rPr>
              <a:t>proc</a:t>
            </a:r>
            <a:endParaRPr lang="en-US" altLang="zh-TW" dirty="0">
              <a:sym typeface="Wingdings" pitchFamily="2" charset="2"/>
            </a:endParaRPr>
          </a:p>
          <a:p>
            <a:pPr lvl="1"/>
            <a:r>
              <a:rPr lang="en-US" altLang="zh-TW" dirty="0">
                <a:sym typeface="Wingdings" pitchFamily="2" charset="2"/>
              </a:rPr>
              <a:t>D</a:t>
            </a:r>
            <a:r>
              <a:rPr lang="en-US" altLang="zh-TW" dirty="0" smtClean="0">
                <a:sym typeface="Wingdings" pitchFamily="2" charset="2"/>
              </a:rPr>
              <a:t>evice tree script</a:t>
            </a:r>
          </a:p>
          <a:p>
            <a:pPr lvl="2"/>
            <a:r>
              <a:rPr lang="en-US" altLang="zh-TW" dirty="0" smtClean="0"/>
              <a:t>arch/arm/boot/</a:t>
            </a:r>
            <a:r>
              <a:rPr lang="en-US" altLang="zh-TW" dirty="0" err="1" smtClean="0"/>
              <a:t>dts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/</a:t>
            </a:r>
            <a:r>
              <a:rPr lang="en-US" altLang="zh-TW" dirty="0" err="1" smtClean="0"/>
              <a:t>proc</a:t>
            </a:r>
            <a:r>
              <a:rPr lang="en-US" altLang="zh-TW" dirty="0" smtClean="0"/>
              <a:t>/device-tree</a:t>
            </a:r>
          </a:p>
        </p:txBody>
      </p:sp>
    </p:spTree>
    <p:extLst>
      <p:ext uri="{BB962C8B-B14F-4D97-AF65-F5344CB8AC3E}">
        <p14:creationId xmlns:p14="http://schemas.microsoft.com/office/powerpoint/2010/main" val="13358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U-BOOT </a:t>
            </a:r>
            <a:r>
              <a:rPr lang="en-US" altLang="zh-TW" dirty="0" smtClean="0"/>
              <a:t>FDT Function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Get and keep FDT file address in RAM</a:t>
            </a:r>
          </a:p>
          <a:p>
            <a:r>
              <a:rPr lang="en-US" altLang="zh-TW" dirty="0" smtClean="0"/>
              <a:t>Get FDT node</a:t>
            </a:r>
          </a:p>
          <a:p>
            <a:pPr lvl="1"/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/>
              <a:t>char *</a:t>
            </a:r>
            <a:r>
              <a:rPr lang="en-US" altLang="zh-TW" dirty="0" err="1"/>
              <a:t>fdt_get_alias</a:t>
            </a:r>
            <a:r>
              <a:rPr lang="en-US" altLang="zh-TW" dirty="0"/>
              <a:t>(</a:t>
            </a:r>
            <a:r>
              <a:rPr lang="en-US" altLang="zh-TW" dirty="0" err="1"/>
              <a:t>const</a:t>
            </a:r>
            <a:r>
              <a:rPr lang="en-US" altLang="zh-TW" dirty="0"/>
              <a:t> void *</a:t>
            </a:r>
            <a:r>
              <a:rPr lang="en-US" altLang="zh-TW" b="1" dirty="0" err="1"/>
              <a:t>fdt</a:t>
            </a:r>
            <a:r>
              <a:rPr lang="en-US" altLang="zh-TW" dirty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char *</a:t>
            </a:r>
            <a:r>
              <a:rPr lang="en-US" altLang="zh-TW" b="1" dirty="0"/>
              <a:t>name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fdt_path_offset</a:t>
            </a:r>
            <a:r>
              <a:rPr lang="en-US" altLang="zh-TW" dirty="0"/>
              <a:t>(</a:t>
            </a:r>
            <a:r>
              <a:rPr lang="en-US" altLang="zh-TW" dirty="0" err="1"/>
              <a:t>const</a:t>
            </a:r>
            <a:r>
              <a:rPr lang="en-US" altLang="zh-TW" dirty="0"/>
              <a:t> void *</a:t>
            </a:r>
            <a:r>
              <a:rPr lang="en-US" altLang="zh-TW" b="1" dirty="0" err="1"/>
              <a:t>fdt</a:t>
            </a:r>
            <a:r>
              <a:rPr lang="en-US" altLang="zh-TW" dirty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char *</a:t>
            </a:r>
            <a:r>
              <a:rPr lang="en-US" altLang="zh-TW" b="1" dirty="0"/>
              <a:t>path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fdt_subnode_offset</a:t>
            </a:r>
            <a:r>
              <a:rPr lang="en-US" altLang="zh-TW" dirty="0"/>
              <a:t>(</a:t>
            </a:r>
            <a:r>
              <a:rPr lang="en-US" altLang="zh-TW" dirty="0" err="1"/>
              <a:t>const</a:t>
            </a:r>
            <a:r>
              <a:rPr lang="en-US" altLang="zh-TW" dirty="0"/>
              <a:t> void *</a:t>
            </a:r>
            <a:r>
              <a:rPr lang="en-US" altLang="zh-TW" b="1" dirty="0" err="1"/>
              <a:t>fdt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b="1" dirty="0" err="1"/>
              <a:t>parentoffset</a:t>
            </a:r>
            <a:r>
              <a:rPr lang="en-US" altLang="zh-TW" dirty="0" smtClean="0"/>
              <a:t>,  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/>
              <a:t>char *</a:t>
            </a:r>
            <a:r>
              <a:rPr lang="en-US" altLang="zh-TW" b="1" dirty="0"/>
              <a:t>name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smtClean="0"/>
              <a:t>Set FDT node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fdt_setprop_inplace</a:t>
            </a:r>
            <a:r>
              <a:rPr lang="en-US" altLang="zh-TW" dirty="0"/>
              <a:t>(void *</a:t>
            </a:r>
            <a:r>
              <a:rPr lang="en-US" altLang="zh-TW" b="1" dirty="0" err="1"/>
              <a:t>fdt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b="1" dirty="0" err="1"/>
              <a:t>nodeoffset</a:t>
            </a:r>
            <a:r>
              <a:rPr lang="en-US" altLang="zh-TW" dirty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char *</a:t>
            </a:r>
            <a:r>
              <a:rPr lang="en-US" altLang="zh-TW" b="1" dirty="0"/>
              <a:t>name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/>
              <a:t>void *</a:t>
            </a:r>
            <a:r>
              <a:rPr lang="en-US" altLang="zh-TW" b="1" dirty="0" err="1"/>
              <a:t>val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b="1" dirty="0" err="1"/>
              <a:t>len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static inline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fdt_setprop_inplace_cell</a:t>
            </a:r>
            <a:r>
              <a:rPr lang="en-US" altLang="zh-TW" dirty="0"/>
              <a:t>(void *</a:t>
            </a:r>
            <a:r>
              <a:rPr lang="en-US" altLang="zh-TW" b="1" dirty="0" err="1"/>
              <a:t>fdt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b="1" dirty="0" err="1"/>
              <a:t>nodeoffset</a:t>
            </a:r>
            <a:r>
              <a:rPr lang="en-US" altLang="zh-TW" dirty="0" smtClean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char *</a:t>
            </a:r>
            <a:r>
              <a:rPr lang="en-US" altLang="zh-TW" b="1" dirty="0"/>
              <a:t>name</a:t>
            </a:r>
            <a:r>
              <a:rPr lang="en-US" altLang="zh-TW" dirty="0"/>
              <a:t>, uint32_t </a:t>
            </a:r>
            <a:r>
              <a:rPr lang="en-US" altLang="zh-TW" b="1" dirty="0" err="1"/>
              <a:t>val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U-BOOT FDT Command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nsolas" pitchFamily="49" charset="0"/>
                <a:cs typeface="Consolas" pitchFamily="49" charset="0"/>
              </a:rPr>
              <a:t>Usage:</a:t>
            </a:r>
          </a:p>
          <a:p>
            <a:pPr marL="0" indent="0">
              <a:buNone/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&gt; [&lt;length&gt;]        - Set the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location to &lt;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move   &lt;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newaddr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&gt; &lt;length&gt; - Copy the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to &lt;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&gt; and make it active</a:t>
            </a:r>
          </a:p>
          <a:p>
            <a:pPr marL="0" indent="0">
              <a:buNone/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resize                          - Resize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to size + padding to 4k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addr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print  &lt;path&gt; [&lt;prop&gt;]          - Recursive print starting at &lt;path&gt;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list   &lt;path&gt; [&lt;prop&gt;]          - Print one level starting at &lt;path&gt;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set    &lt;path&gt; &lt;prop&gt; [&lt;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&gt;]    - Set &lt;property&gt; [to &lt;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&gt;]</a:t>
            </a:r>
          </a:p>
          <a:p>
            <a:pPr marL="0" indent="0">
              <a:buNone/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mknode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&lt;path&gt; &lt;node&gt;            - Create a new node after &lt;path&gt;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rm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    &lt;path&gt; [&lt;prop&gt;]          - Delete the node or &lt;property&gt;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header                          - Display header info</a:t>
            </a:r>
          </a:p>
          <a:p>
            <a:pPr marL="0" indent="0">
              <a:buNone/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bootcpu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&lt;id&gt;                    - Set boot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cpuid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memory &lt;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&gt; &lt;size&gt;            - Add/Update memory node</a:t>
            </a:r>
          </a:p>
          <a:p>
            <a:pPr marL="0" indent="0">
              <a:buNone/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rsvmem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print                    - Show current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reserves</a:t>
            </a:r>
          </a:p>
          <a:p>
            <a:pPr marL="0" indent="0">
              <a:buNone/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rsvmem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add &lt;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&gt; &lt;size&gt;        - Add a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reserve</a:t>
            </a:r>
          </a:p>
          <a:p>
            <a:pPr marL="0" indent="0">
              <a:buNone/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rsvmem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delete &lt;index&gt;           - Delete a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reserves</a:t>
            </a:r>
          </a:p>
          <a:p>
            <a:pPr marL="0" indent="0">
              <a:buNone/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chosen [&lt;start&gt; &lt;end&gt;]          - Add/update the /chosen branch in the tree</a:t>
            </a:r>
          </a:p>
          <a:p>
            <a:pPr marL="0" indent="0">
              <a:buNone/>
            </a:pPr>
            <a:r>
              <a:rPr lang="en-US" altLang="zh-TW" dirty="0">
                <a:latin typeface="Consolas" pitchFamily="49" charset="0"/>
                <a:cs typeface="Consolas" pitchFamily="49" charset="0"/>
              </a:rPr>
              <a:t>                                        &lt;start&gt;/&lt;end&gt; -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initrd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start/end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addr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itchFamily="49" charset="0"/>
                <a:cs typeface="Consolas" pitchFamily="49" charset="0"/>
              </a:rPr>
              <a:t>NOTE: Dereference aliases by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omiting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the leading '/', e.g. </a:t>
            </a: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fdt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 print ethernet0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buNone/>
            </a:pP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Example -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  <a:hlinkClick r:id="rId2"/>
              </a:rPr>
              <a:t>http</a:t>
            </a:r>
            <a:r>
              <a:rPr lang="en-US" altLang="zh-TW" dirty="0">
                <a:latin typeface="Consolas" pitchFamily="49" charset="0"/>
                <a:cs typeface="Consolas" pitchFamily="49" charset="0"/>
                <a:hlinkClick r:id="rId2"/>
              </a:rPr>
              <a:t>://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  <a:hlinkClick r:id="rId2"/>
              </a:rPr>
              <a:t>www.denx.de/wiki/DULG/UBootCmdFDT</a:t>
            </a:r>
            <a:endParaRPr lang="zh-TW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3.0 ARM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setup_arch</a:t>
            </a:r>
            <a:r>
              <a:rPr lang="en-US" altLang="zh-TW" dirty="0" smtClean="0"/>
              <a:t>() </a:t>
            </a:r>
            <a:r>
              <a:rPr lang="en-US" altLang="zh-TW" dirty="0"/>
              <a:t>(</a:t>
            </a:r>
            <a:r>
              <a:rPr lang="en-US" altLang="zh-TW" dirty="0" smtClean="0"/>
              <a:t>arch/arm/kernel/</a:t>
            </a:r>
            <a:r>
              <a:rPr lang="en-US" altLang="zh-TW" dirty="0" err="1" smtClean="0"/>
              <a:t>setup.c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setup_machine_fdt</a:t>
            </a:r>
            <a:r>
              <a:rPr lang="en-US" altLang="zh-TW" dirty="0"/>
              <a:t>() (</a:t>
            </a:r>
            <a:r>
              <a:rPr lang="en-US" altLang="zh-TW" dirty="0" smtClean="0"/>
              <a:t>arch/arm/kernel/</a:t>
            </a:r>
            <a:r>
              <a:rPr lang="en-US" altLang="zh-TW" dirty="0" err="1" smtClean="0"/>
              <a:t>devtree.c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of_scan_flat_dt</a:t>
            </a:r>
            <a:r>
              <a:rPr lang="en-US" altLang="zh-TW" dirty="0"/>
              <a:t>(</a:t>
            </a:r>
            <a:r>
              <a:rPr lang="en-US" altLang="zh-TW" dirty="0" err="1"/>
              <a:t>early_init_dt_scan_chosen</a:t>
            </a:r>
            <a:r>
              <a:rPr lang="en-US" altLang="zh-TW" dirty="0"/>
              <a:t>, </a:t>
            </a:r>
            <a:r>
              <a:rPr lang="en-US" altLang="zh-TW" dirty="0" err="1"/>
              <a:t>boot_command_line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of_scan_flat_dt</a:t>
            </a:r>
            <a:r>
              <a:rPr lang="en-US" altLang="zh-TW" dirty="0"/>
              <a:t>(</a:t>
            </a:r>
            <a:r>
              <a:rPr lang="en-US" altLang="zh-TW" dirty="0" err="1"/>
              <a:t>early_init_dt_scan_root</a:t>
            </a:r>
            <a:r>
              <a:rPr lang="en-US" altLang="zh-TW" dirty="0"/>
              <a:t>, NULL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of_scan_flat_dt</a:t>
            </a:r>
            <a:r>
              <a:rPr lang="en-US" altLang="zh-TW" dirty="0"/>
              <a:t>(</a:t>
            </a:r>
            <a:r>
              <a:rPr lang="en-US" altLang="zh-TW" dirty="0" err="1"/>
              <a:t>early_init_dt_scan_memory</a:t>
            </a:r>
            <a:r>
              <a:rPr lang="en-US" altLang="zh-TW" dirty="0"/>
              <a:t>, NULL)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Appendix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History (1)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DT was originally created by Open Firmware as part of the communication method for passing data from Open Firmware to a client program (like to an operating system). An operating system used the Device Tree to discover the topology of the hardware at runtime, and thereby support a majority of available hardware without hard coded information (assuming drivers were available for all devices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Since </a:t>
            </a:r>
            <a:r>
              <a:rPr lang="en-US" altLang="zh-TW" dirty="0"/>
              <a:t>Open Firmware is commonly used on PowerPC and SPARC platforms, the Linux support for those architectures has for a long time used the Device Tree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History (2)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In 2005, when PowerPC Linux began a major cleanup and to merge 32-bit and 64-bit support, the decision was made to require DT support on all </a:t>
            </a:r>
            <a:r>
              <a:rPr lang="en-US" altLang="zh-TW" dirty="0" err="1"/>
              <a:t>powerpc</a:t>
            </a:r>
            <a:r>
              <a:rPr lang="en-US" altLang="zh-TW" dirty="0"/>
              <a:t> platforms, regardless of whether or not they used Open Firmware. To do this, a DT representation called the Flattened Device Tree (FDT) was created which could be passed to the kernel as a binary blob without requiring a real Open Firmware implementation. U-Boot, </a:t>
            </a:r>
            <a:r>
              <a:rPr lang="en-US" altLang="zh-TW" dirty="0" err="1"/>
              <a:t>kexec</a:t>
            </a:r>
            <a:r>
              <a:rPr lang="en-US" altLang="zh-TW" dirty="0"/>
              <a:t>, and other </a:t>
            </a:r>
            <a:r>
              <a:rPr lang="en-US" altLang="zh-TW" dirty="0" err="1"/>
              <a:t>bootloaders</a:t>
            </a:r>
            <a:r>
              <a:rPr lang="en-US" altLang="zh-TW" dirty="0"/>
              <a:t> were modified to support both passing a Device Tree Binary (</a:t>
            </a:r>
            <a:r>
              <a:rPr lang="en-US" altLang="zh-TW" dirty="0" err="1"/>
              <a:t>dtb</a:t>
            </a:r>
            <a:r>
              <a:rPr lang="en-US" altLang="zh-TW" dirty="0"/>
              <a:t>) and to modify a </a:t>
            </a:r>
            <a:r>
              <a:rPr lang="en-US" altLang="zh-TW" dirty="0" err="1"/>
              <a:t>dtb</a:t>
            </a:r>
            <a:r>
              <a:rPr lang="en-US" altLang="zh-TW" dirty="0"/>
              <a:t> at boot time.</a:t>
            </a:r>
          </a:p>
          <a:p>
            <a:r>
              <a:rPr lang="en-US" altLang="zh-TW" dirty="0"/>
              <a:t>Some time later, FDT infrastructure was generalized to be usable by all architectures. At the time of this writing, 6 mainlined architectures (arm, </a:t>
            </a:r>
            <a:r>
              <a:rPr lang="en-US" altLang="zh-TW" dirty="0" err="1"/>
              <a:t>microblaze</a:t>
            </a:r>
            <a:r>
              <a:rPr lang="en-US" altLang="zh-TW" dirty="0"/>
              <a:t>, </a:t>
            </a:r>
            <a:r>
              <a:rPr lang="en-US" altLang="zh-TW" dirty="0" err="1"/>
              <a:t>mips</a:t>
            </a:r>
            <a:r>
              <a:rPr lang="en-US" altLang="zh-TW" dirty="0"/>
              <a:t>, </a:t>
            </a:r>
            <a:r>
              <a:rPr lang="en-US" altLang="zh-TW" dirty="0" err="1"/>
              <a:t>powerpc</a:t>
            </a:r>
            <a:r>
              <a:rPr lang="en-US" altLang="zh-TW" dirty="0"/>
              <a:t>, </a:t>
            </a:r>
            <a:r>
              <a:rPr lang="en-US" altLang="zh-TW" dirty="0" err="1"/>
              <a:t>sparc</a:t>
            </a:r>
            <a:r>
              <a:rPr lang="en-US" altLang="zh-TW" dirty="0"/>
              <a:t>, and x86) and 1 out of mainline (</a:t>
            </a:r>
            <a:r>
              <a:rPr lang="en-US" altLang="zh-TW" dirty="0" err="1"/>
              <a:t>nios</a:t>
            </a:r>
            <a:r>
              <a:rPr lang="en-US" altLang="zh-TW" dirty="0"/>
              <a:t>) have some level of DT support.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07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 Level View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Using it allows board and device support to become data driven; to make setup decisions based on data passed into the kernel instead of on per-machine hard coded selections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Ideally</a:t>
            </a:r>
            <a:r>
              <a:rPr lang="en-US" altLang="zh-TW" dirty="0"/>
              <a:t>, data driven platform setup should result in less code duplication and make it easier to support a wide range of hardware with a single kernel image</a:t>
            </a:r>
            <a:r>
              <a:rPr lang="en-US" altLang="zh-TW" dirty="0" smtClean="0"/>
              <a:t>. Linux </a:t>
            </a:r>
            <a:r>
              <a:rPr lang="en-US" altLang="zh-TW" dirty="0"/>
              <a:t>uses DT data for three major purposes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platform identification</a:t>
            </a:r>
          </a:p>
          <a:p>
            <a:pPr lvl="1"/>
            <a:r>
              <a:rPr lang="en-US" altLang="zh-TW" dirty="0" smtClean="0"/>
              <a:t>runtime configuration</a:t>
            </a:r>
          </a:p>
          <a:p>
            <a:pPr lvl="1"/>
            <a:r>
              <a:rPr lang="en-US" altLang="zh-TW" dirty="0" smtClean="0"/>
              <a:t>device population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4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Data Format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node1 {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a-string-property 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TW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"A string</a:t>
            </a:r>
            <a:r>
              <a:rPr lang="en-US" altLang="zh-TW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a-string-list-property 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= "first string", "second string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a-byte-data-property 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TW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[0x01 0x23 0x34 0x56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child-node1 {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   first-child-property;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   second-child-property 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= &lt;1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    a-string-property 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= "Hello, world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};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child-node2 {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};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};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node2 {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an-empty-property;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a-cell-property 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TW" sz="1600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&lt;1 2 3 4</a:t>
            </a:r>
            <a:r>
              <a:rPr lang="en-US" altLang="zh-TW" sz="160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; /* 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each number (cell) is a </a:t>
            </a:r>
            <a:r>
              <a:rPr lang="en-US" altLang="zh-TW" sz="1600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uint32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child-node1 {</a:t>
            </a:r>
          </a:p>
          <a:p>
            <a:pPr marL="0" indent="0">
              <a:buNone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   };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zh-TW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CPU addressing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/ 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cpus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#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address-cells = &lt;1&gt;;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#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size-cells = &lt;0&gt;;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cpu@</a:t>
            </a:r>
            <a:r>
              <a:rPr lang="en-US" altLang="zh-TW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compatible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"arm,cortex-a9";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&lt;</a:t>
            </a:r>
            <a:r>
              <a:rPr lang="en-US" altLang="zh-TW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};</a:t>
            </a:r>
            <a:endParaRPr lang="en-US" altLang="zh-TW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cpu@</a:t>
            </a:r>
            <a:r>
              <a:rPr lang="en-US" altLang="zh-TW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compatible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"arm,cortex-a9";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= &lt;</a:t>
            </a:r>
            <a:r>
              <a:rPr lang="en-US" altLang="zh-TW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};</a:t>
            </a:r>
            <a:endParaRPr lang="en-US" altLang="zh-TW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8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Memory Mapped Devices (on </a:t>
            </a:r>
            <a:r>
              <a:rPr lang="en-US" altLang="zh-TW" dirty="0" err="1" smtClean="0"/>
              <a:t>SoC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/ {    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#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address-cells = &lt;1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#size-cells = &lt;1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serial@</a:t>
            </a:r>
            <a:r>
              <a:rPr lang="en-US" altLang="zh-TW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101f0000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compatible = "arm,pl011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= &lt;</a:t>
            </a:r>
            <a:r>
              <a:rPr lang="en-US" altLang="zh-TW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0x101f0000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0x1000&gt;;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gpio@</a:t>
            </a:r>
            <a:r>
              <a:rPr lang="en-US" altLang="zh-TW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101f3000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compatible = "arm,pl061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= &lt;</a:t>
            </a:r>
            <a:r>
              <a:rPr lang="en-US" altLang="zh-TW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0x101f3000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0x1000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0x101f4000 0x0010&gt;;    </a:t>
            </a:r>
            <a:endParaRPr lang="en-US" altLang="zh-TW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};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zh-TW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3325</TotalTime>
  <Words>2632</Words>
  <Application>Microsoft Office PowerPoint</Application>
  <PresentationFormat>如螢幕大小 (4:3)</PresentationFormat>
  <Paragraphs>461</Paragraphs>
  <Slides>36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公正</vt:lpstr>
      <vt:lpstr>Device Tree Introduction</vt:lpstr>
      <vt:lpstr>Reference</vt:lpstr>
      <vt:lpstr>What is Device Tree</vt:lpstr>
      <vt:lpstr>History (1)</vt:lpstr>
      <vt:lpstr>History (2)</vt:lpstr>
      <vt:lpstr>High Level View</vt:lpstr>
      <vt:lpstr>Basic Data Format</vt:lpstr>
      <vt:lpstr>CPU addressing</vt:lpstr>
      <vt:lpstr>Memory Mapped Devices (on SoC)</vt:lpstr>
      <vt:lpstr>Memory Mapped Devices (External)</vt:lpstr>
      <vt:lpstr>Non Memory Mapped Devices</vt:lpstr>
      <vt:lpstr>How Interrupts Work</vt:lpstr>
      <vt:lpstr>Special Notes</vt:lpstr>
      <vt:lpstr>Typical Sequence of adding device tree support</vt:lpstr>
      <vt:lpstr>Minimal Device Tree Enabled board file</vt:lpstr>
      <vt:lpstr>Minimal Device Tree Source file</vt:lpstr>
      <vt:lpstr>Compiling (1)</vt:lpstr>
      <vt:lpstr>Compiling (2)</vt:lpstr>
      <vt:lpstr>Instantiating platform devices  from device tree - 1</vt:lpstr>
      <vt:lpstr>Instantiating platform devices  from device tree - 2</vt:lpstr>
      <vt:lpstr>How to add minimal DT support  for Device Drivers - 1</vt:lpstr>
      <vt:lpstr>How to add minimal DT support  for Device Drivers - 2</vt:lpstr>
      <vt:lpstr>Retrieving driver configuration  data from device node  - 1</vt:lpstr>
      <vt:lpstr>Retrieving driver configuration  data from device node  - 2</vt:lpstr>
      <vt:lpstr>Retrieving driver configuration  data from device node  - 3</vt:lpstr>
      <vt:lpstr>Retrieving driver configuration  data from device node  - 4</vt:lpstr>
      <vt:lpstr>Setting up device names and  platform data - 1</vt:lpstr>
      <vt:lpstr>Setting up device names and  platform data - 2</vt:lpstr>
      <vt:lpstr>Callback functions in platform  data of a driver</vt:lpstr>
      <vt:lpstr>Guidelines for designing bindings</vt:lpstr>
      <vt:lpstr>Supporting Platform</vt:lpstr>
      <vt:lpstr>Bootloader &amp; Linux Support</vt:lpstr>
      <vt:lpstr>U-BOOT FDT Function</vt:lpstr>
      <vt:lpstr>U-BOOT FDT Command</vt:lpstr>
      <vt:lpstr>Linux 3.0 ARM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T-Drive verifictaion</dc:title>
  <dc:creator>ASUS</dc:creator>
  <cp:lastModifiedBy>YiJin Wu</cp:lastModifiedBy>
  <cp:revision>325</cp:revision>
  <dcterms:created xsi:type="dcterms:W3CDTF">2012-09-11T02:25:06Z</dcterms:created>
  <dcterms:modified xsi:type="dcterms:W3CDTF">2013-06-20T02:44:51Z</dcterms:modified>
</cp:coreProperties>
</file>