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7302-7B85-4291-885B-1C8B210EE5F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86A9-D623-47AA-8074-8DB2D74E7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ordered-like-an-object" TargetMode="External"/><Relationship Id="rId2" Type="http://schemas.openxmlformats.org/officeDocument/2006/relationships/hyperlink" Target="https://javascript.info/object-toprimi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info/symb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github.io/ecma262/#sec-well-known-symb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github.io/ecma262/#sec-toprimi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502"/>
            <a:ext cx="12618720" cy="780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322" y="1434905"/>
            <a:ext cx="6409509" cy="12932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Dive Into JavaScript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099" y="5202238"/>
            <a:ext cx="2574389" cy="1655762"/>
          </a:xfrm>
          <a:effectLst>
            <a:outerShdw blurRad="50800" dist="76200" dir="2700000" algn="tl" rotWithShape="0">
              <a:prstClr val="black">
                <a:alpha val="55000"/>
              </a:prstClr>
            </a:outerShdw>
          </a:effectLst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By,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Benhur Davies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https://javascript.info/object-toprimitive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https://javascript.info/object#ordered-like-an-object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https://javascript.info/symbol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like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Are objects ordered?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codes = {</a:t>
            </a:r>
          </a:p>
          <a:p>
            <a:pPr marL="0" indent="0">
              <a:buNone/>
            </a:pPr>
            <a:r>
              <a:rPr lang="en-US" dirty="0" smtClean="0"/>
              <a:t>  "49": "Germany",</a:t>
            </a:r>
          </a:p>
          <a:p>
            <a:pPr marL="0" indent="0">
              <a:buNone/>
            </a:pPr>
            <a:r>
              <a:rPr lang="en-US" dirty="0" smtClean="0"/>
              <a:t>  "41": "Switzerland",</a:t>
            </a:r>
          </a:p>
          <a:p>
            <a:pPr marL="0" indent="0">
              <a:buNone/>
            </a:pPr>
            <a:r>
              <a:rPr lang="en-US" dirty="0" smtClean="0"/>
              <a:t>  "44": "Great Britain",</a:t>
            </a:r>
          </a:p>
          <a:p>
            <a:pPr marL="0" indent="0">
              <a:buNone/>
            </a:pPr>
            <a:r>
              <a:rPr lang="en-US" dirty="0" smtClean="0"/>
              <a:t>  "1": "USA"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for(let code in codes) {</a:t>
            </a:r>
          </a:p>
          <a:p>
            <a:pPr marL="0" indent="0">
              <a:buNone/>
            </a:pPr>
            <a:r>
              <a:rPr lang="en-US" dirty="0" smtClean="0"/>
              <a:t>  alert(code);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specification, object property keys may be either of string type, or of symbol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Symbols don’t auto-convert to a string</a:t>
            </a:r>
          </a:p>
          <a:p>
            <a:r>
              <a:rPr lang="en-US" dirty="0" smtClean="0"/>
              <a:t>Property keys of other types are forced to strings</a:t>
            </a:r>
          </a:p>
          <a:p>
            <a:r>
              <a:rPr lang="en-US" dirty="0" smtClean="0"/>
              <a:t>Symbols allow us to create “hidden” properties of an object, that no other part of code can occasionally access or overwrite.</a:t>
            </a:r>
          </a:p>
          <a:p>
            <a:r>
              <a:rPr lang="en-US" dirty="0" smtClean="0"/>
              <a:t>Symbols are skipped by for…in.</a:t>
            </a:r>
          </a:p>
          <a:p>
            <a:r>
              <a:rPr lang="en-US" dirty="0" smtClean="0"/>
              <a:t>let id = Symbol(“id”); </a:t>
            </a:r>
            <a:r>
              <a:rPr lang="en-US" dirty="0" smtClean="0"/>
              <a:t>// id is a symbol with the description "id“</a:t>
            </a:r>
          </a:p>
          <a:p>
            <a:r>
              <a:rPr lang="en-US" dirty="0" smtClean="0"/>
              <a:t>let user = { name: </a:t>
            </a:r>
            <a:r>
              <a:rPr lang="en-US" dirty="0" smtClean="0"/>
              <a:t>“</a:t>
            </a:r>
            <a:r>
              <a:rPr lang="en-US" dirty="0" smtClean="0"/>
              <a:t>John”, [id]: ”Id value”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sually all symbols are different, even if they have the same names. But sometimes we want same-named symbols to be same entities.</a:t>
            </a:r>
          </a:p>
          <a:p>
            <a:r>
              <a:rPr lang="en-US" dirty="0"/>
              <a:t>G</a:t>
            </a:r>
            <a:r>
              <a:rPr lang="en-US" dirty="0" smtClean="0"/>
              <a:t>lobal symbol registry. We can create symbols in it and access them later</a:t>
            </a:r>
          </a:p>
          <a:p>
            <a:r>
              <a:rPr lang="en-US" dirty="0"/>
              <a:t>C</a:t>
            </a:r>
            <a:r>
              <a:rPr lang="en-US" dirty="0" smtClean="0"/>
              <a:t>reate or read a symbol in the registry, use </a:t>
            </a:r>
            <a:r>
              <a:rPr lang="en-US" dirty="0" err="1" smtClean="0"/>
              <a:t>Symbol.for</a:t>
            </a:r>
            <a:r>
              <a:rPr lang="en-US" dirty="0" smtClean="0"/>
              <a:t>(key)</a:t>
            </a:r>
          </a:p>
          <a:p>
            <a:r>
              <a:rPr lang="en-US" dirty="0" err="1" smtClean="0"/>
              <a:t>Symbol.keyFor</a:t>
            </a:r>
            <a:r>
              <a:rPr lang="en-US" dirty="0" smtClean="0"/>
              <a:t>(</a:t>
            </a:r>
            <a:r>
              <a:rPr lang="en-US" dirty="0" err="1" smtClean="0"/>
              <a:t>sym</a:t>
            </a:r>
            <a:r>
              <a:rPr lang="en-US" dirty="0" smtClean="0"/>
              <a:t>), that does the reverse: returns a name by a global symbol</a:t>
            </a:r>
          </a:p>
        </p:txBody>
      </p:sp>
    </p:spTree>
    <p:extLst>
      <p:ext uri="{BB962C8B-B14F-4D97-AF65-F5344CB8AC3E}">
        <p14:creationId xmlns:p14="http://schemas.microsoft.com/office/powerpoint/2010/main" val="912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exist many “system” symbols that JavaScript uses internally, and we can use them to fine-tune various aspects of our objects.</a:t>
            </a:r>
          </a:p>
          <a:p>
            <a:pPr lvl="1"/>
            <a:r>
              <a:rPr lang="en-US" dirty="0" err="1" smtClean="0"/>
              <a:t>Symbol.hasInstance</a:t>
            </a:r>
            <a:endParaRPr lang="en-US" dirty="0" smtClean="0"/>
          </a:p>
          <a:p>
            <a:pPr lvl="1"/>
            <a:r>
              <a:rPr lang="en-US" dirty="0" err="1" smtClean="0"/>
              <a:t>Symbol.isConcatSpreadable</a:t>
            </a:r>
            <a:endParaRPr lang="en-US" dirty="0" smtClean="0"/>
          </a:p>
          <a:p>
            <a:pPr lvl="1"/>
            <a:r>
              <a:rPr lang="en-US" dirty="0" err="1" smtClean="0"/>
              <a:t>Symbol.iterator</a:t>
            </a:r>
            <a:endParaRPr lang="en-US" dirty="0" smtClean="0"/>
          </a:p>
          <a:p>
            <a:pPr lvl="1"/>
            <a:r>
              <a:rPr lang="en-US" dirty="0" err="1" smtClean="0"/>
              <a:t>Symbol.toPrimitive</a:t>
            </a:r>
            <a:endParaRPr lang="en-US" dirty="0" smtClean="0"/>
          </a:p>
          <a:p>
            <a:pPr lvl="1"/>
            <a:r>
              <a:rPr lang="en-US" dirty="0" smtClean="0"/>
              <a:t>…and so on</a:t>
            </a:r>
          </a:p>
          <a:p>
            <a:r>
              <a:rPr lang="en-US" dirty="0" smtClean="0">
                <a:hlinkClick r:id="rId2"/>
              </a:rPr>
              <a:t>https://tc39.github.io/ecma262/#sec-well-known-symbols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to primitive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when objects are added obj1 + obj2, subtracted obj1 - obj2 or printed using alert(</a:t>
            </a:r>
            <a:r>
              <a:rPr lang="en-US" dirty="0" err="1" smtClean="0"/>
              <a:t>obj</a:t>
            </a:r>
            <a:r>
              <a:rPr lang="en-US" dirty="0" smtClean="0"/>
              <a:t>)?</a:t>
            </a:r>
          </a:p>
          <a:p>
            <a:r>
              <a:rPr lang="en-US" dirty="0"/>
              <a:t>I</a:t>
            </a:r>
            <a:r>
              <a:rPr lang="en-US" dirty="0" smtClean="0"/>
              <a:t>n an alert or mathematical operations, it’s converted to a primitive value using the </a:t>
            </a:r>
            <a:r>
              <a:rPr lang="en-US" dirty="0" err="1" smtClean="0"/>
              <a:t>ToPrimitive</a:t>
            </a:r>
            <a:r>
              <a:rPr lang="en-US" dirty="0" smtClean="0"/>
              <a:t> algorithm (</a:t>
            </a:r>
            <a:r>
              <a:rPr lang="en-US" dirty="0" smtClean="0">
                <a:hlinkClick r:id="rId2"/>
              </a:rPr>
              <a:t>https://tc39.github.io/ecma262/#sec-toprimitive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That algorithm allows us to customize the conversion using a special object method.</a:t>
            </a:r>
          </a:p>
          <a:p>
            <a:r>
              <a:rPr lang="en-US" dirty="0" smtClean="0"/>
              <a:t>Depending on the context, the conversion has a so-called “hint”.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the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tries to find and call three object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Symbol.toPrimitive</a:t>
            </a:r>
            <a:r>
              <a:rPr lang="en-US" dirty="0" smtClean="0">
                <a:solidFill>
                  <a:srgbClr val="C00000"/>
                </a:solidFill>
              </a:rPr>
              <a:t>](hint) </a:t>
            </a:r>
            <a:r>
              <a:rPr lang="en-US" dirty="0" smtClean="0"/>
              <a:t>if the method exists,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Otherwise if hint is "string"</a:t>
            </a:r>
          </a:p>
          <a:p>
            <a:pPr lvl="2"/>
            <a:r>
              <a:rPr lang="en-US" dirty="0" smtClean="0"/>
              <a:t>try </a:t>
            </a:r>
            <a:r>
              <a:rPr lang="en-US" dirty="0" err="1" smtClean="0">
                <a:solidFill>
                  <a:srgbClr val="C00000"/>
                </a:solidFill>
              </a:rPr>
              <a:t>obj.toString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obj.valueOf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, whatever exists.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Otherwise if hint is "number" or "default"</a:t>
            </a:r>
          </a:p>
          <a:p>
            <a:pPr lvl="2"/>
            <a:r>
              <a:rPr lang="en-US" dirty="0" smtClean="0"/>
              <a:t>try </a:t>
            </a:r>
            <a:r>
              <a:rPr lang="en-US" dirty="0" err="1" smtClean="0">
                <a:solidFill>
                  <a:srgbClr val="C00000"/>
                </a:solidFill>
              </a:rPr>
              <a:t>obj.valueOf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obj.toString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, whatever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US" dirty="0" err="1" smtClean="0"/>
              <a:t>Symbol.toPrimitive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[</a:t>
            </a:r>
            <a:r>
              <a:rPr lang="en-US" dirty="0" err="1" smtClean="0"/>
              <a:t>Symbol.toPrimitive</a:t>
            </a:r>
            <a:r>
              <a:rPr lang="en-US" dirty="0" smtClean="0"/>
              <a:t>] = function(hint) {</a:t>
            </a:r>
          </a:p>
          <a:p>
            <a:pPr marL="0" indent="0">
              <a:buNone/>
            </a:pPr>
            <a:r>
              <a:rPr lang="en-US" dirty="0" smtClean="0"/>
              <a:t>  // return a primitive value</a:t>
            </a:r>
          </a:p>
          <a:p>
            <a:pPr marL="0" indent="0">
              <a:buNone/>
            </a:pPr>
            <a:r>
              <a:rPr lang="en-US" dirty="0" smtClean="0"/>
              <a:t>  // hint = one of "string", "number", "default"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let user = {</a:t>
            </a:r>
          </a:p>
          <a:p>
            <a:pPr marL="0" indent="0">
              <a:buNone/>
            </a:pPr>
            <a:r>
              <a:rPr lang="en-US" dirty="0" smtClean="0"/>
              <a:t>  name: "John",</a:t>
            </a:r>
          </a:p>
          <a:p>
            <a:pPr marL="0" indent="0">
              <a:buNone/>
            </a:pPr>
            <a:r>
              <a:rPr lang="en-US" dirty="0" smtClean="0"/>
              <a:t>  money: 1000,</a:t>
            </a:r>
          </a:p>
          <a:p>
            <a:pPr marL="0" indent="0">
              <a:buNone/>
            </a:pPr>
            <a:r>
              <a:rPr lang="en-US" dirty="0" smtClean="0"/>
              <a:t>  [</a:t>
            </a:r>
            <a:r>
              <a:rPr lang="en-US" dirty="0" err="1" smtClean="0"/>
              <a:t>Symbol.toPrimitive</a:t>
            </a:r>
            <a:r>
              <a:rPr lang="en-US" dirty="0" smtClean="0"/>
              <a:t>](hint) {</a:t>
            </a:r>
          </a:p>
          <a:p>
            <a:pPr marL="0" indent="0">
              <a:buNone/>
            </a:pPr>
            <a:r>
              <a:rPr lang="en-US" dirty="0" smtClean="0"/>
              <a:t>    alert(`hint: ${hint}`);</a:t>
            </a:r>
          </a:p>
          <a:p>
            <a:pPr marL="0" indent="0">
              <a:buNone/>
            </a:pPr>
            <a:r>
              <a:rPr lang="en-US" dirty="0" smtClean="0"/>
              <a:t>    return hint == "string" ? `{name: "${this.name}"}` : </a:t>
            </a:r>
            <a:r>
              <a:rPr lang="en-US" dirty="0" err="1" smtClean="0"/>
              <a:t>this.money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 conversions demo:</a:t>
            </a:r>
          </a:p>
          <a:p>
            <a:pPr marL="0" indent="0">
              <a:buNone/>
            </a:pPr>
            <a:r>
              <a:rPr lang="en-US" dirty="0" smtClean="0"/>
              <a:t>alert(user); // hint: string -&gt; {name: "John"}</a:t>
            </a:r>
          </a:p>
          <a:p>
            <a:pPr marL="0" indent="0">
              <a:buNone/>
            </a:pPr>
            <a:r>
              <a:rPr lang="en-US" dirty="0" smtClean="0"/>
              <a:t>alert(+user); // hint: number -&gt; 1000</a:t>
            </a:r>
          </a:p>
          <a:p>
            <a:pPr marL="0" indent="0">
              <a:buNone/>
            </a:pPr>
            <a:r>
              <a:rPr lang="en-US" dirty="0" smtClean="0"/>
              <a:t>alert(user + 500); // hint: default -&gt; 1500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/</a:t>
            </a:r>
            <a:r>
              <a:rPr lang="en-US" dirty="0" err="1" smtClean="0"/>
              <a:t>valueOf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let user = {</a:t>
            </a:r>
          </a:p>
          <a:p>
            <a:pPr marL="0" indent="0">
              <a:buNone/>
            </a:pPr>
            <a:r>
              <a:rPr lang="en-US" dirty="0" smtClean="0"/>
              <a:t>  name: "John",</a:t>
            </a:r>
          </a:p>
          <a:p>
            <a:pPr marL="0" indent="0">
              <a:buNone/>
            </a:pPr>
            <a:r>
              <a:rPr lang="en-US" dirty="0" smtClean="0"/>
              <a:t>  money: 1000,</a:t>
            </a:r>
          </a:p>
          <a:p>
            <a:pPr marL="0" indent="0">
              <a:buNone/>
            </a:pPr>
            <a:r>
              <a:rPr lang="en-US" dirty="0" smtClean="0"/>
              <a:t>  // for hint="string"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return `{name: "${this.name}"}`;</a:t>
            </a:r>
          </a:p>
          <a:p>
            <a:pPr marL="0" indent="0">
              <a:buNone/>
            </a:pPr>
            <a:r>
              <a:rPr lang="en-US" dirty="0" smtClean="0"/>
              <a:t>  },</a:t>
            </a:r>
          </a:p>
          <a:p>
            <a:pPr marL="0" indent="0">
              <a:buNone/>
            </a:pPr>
            <a:r>
              <a:rPr lang="en-US" dirty="0" smtClean="0"/>
              <a:t>  // for hint="number" or "default"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valueOf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this.money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alert(user); // </a:t>
            </a:r>
            <a:r>
              <a:rPr lang="en-US" dirty="0" err="1" smtClean="0"/>
              <a:t>toString</a:t>
            </a:r>
            <a:r>
              <a:rPr lang="en-US" dirty="0" smtClean="0"/>
              <a:t> -&gt; {name: "John"}</a:t>
            </a:r>
          </a:p>
          <a:p>
            <a:pPr marL="0" indent="0">
              <a:buNone/>
            </a:pPr>
            <a:r>
              <a:rPr lang="en-US" dirty="0" smtClean="0"/>
              <a:t>alert(+user); // </a:t>
            </a:r>
            <a:r>
              <a:rPr lang="en-US" dirty="0" err="1" smtClean="0"/>
              <a:t>valueOf</a:t>
            </a:r>
            <a:r>
              <a:rPr lang="en-US" dirty="0" smtClean="0"/>
              <a:t> -&gt; 1000</a:t>
            </a:r>
          </a:p>
          <a:p>
            <a:pPr marL="0" indent="0">
              <a:buNone/>
            </a:pPr>
            <a:r>
              <a:rPr lang="en-US" dirty="0" smtClean="0"/>
              <a:t>alert(user + 500); // </a:t>
            </a:r>
            <a:r>
              <a:rPr lang="en-US" dirty="0" err="1" smtClean="0"/>
              <a:t>valueOf</a:t>
            </a:r>
            <a:r>
              <a:rPr lang="en-US" dirty="0" smtClean="0"/>
              <a:t> -&gt; 1500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3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618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Dive Into JavaScript</vt:lpstr>
      <vt:lpstr>Ordered like an object</vt:lpstr>
      <vt:lpstr>Symbol type</vt:lpstr>
      <vt:lpstr>Global symbols</vt:lpstr>
      <vt:lpstr>System symbols</vt:lpstr>
      <vt:lpstr>Object to primitive conversion</vt:lpstr>
      <vt:lpstr>To do the conversion</vt:lpstr>
      <vt:lpstr>Symbol.toPrimitive</vt:lpstr>
      <vt:lpstr>toString/valueOf</vt:lpstr>
      <vt:lpstr>Refrence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Davies, Benhur (Cognizant)</dc:creator>
  <cp:lastModifiedBy>Davies, Benhur (Cognizant)</cp:lastModifiedBy>
  <cp:revision>12</cp:revision>
  <dcterms:created xsi:type="dcterms:W3CDTF">2018-08-13T05:47:42Z</dcterms:created>
  <dcterms:modified xsi:type="dcterms:W3CDTF">2018-08-13T10:43:14Z</dcterms:modified>
</cp:coreProperties>
</file>