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7" r:id="rId2"/>
    <p:sldId id="278" r:id="rId3"/>
    <p:sldId id="280" r:id="rId4"/>
    <p:sldId id="281" r:id="rId5"/>
    <p:sldId id="279" r:id="rId6"/>
    <p:sldId id="27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5B7"/>
    <a:srgbClr val="FBB041"/>
    <a:srgbClr val="42464F"/>
    <a:srgbClr val="323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>
        <p:scale>
          <a:sx n="89" d="100"/>
          <a:sy n="89" d="100"/>
        </p:scale>
        <p:origin x="466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1242A-736C-4FF6-A06D-17497CE393F3}" type="datetimeFigureOut">
              <a:rPr lang="pt-BR" smtClean="0"/>
              <a:t>31/07/2016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6098E-29D8-4EA6-8465-29B53B3EB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18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2.png"/>
          <p:cNvPicPr/>
          <p:nvPr userDrawn="1"/>
        </p:nvPicPr>
        <p:blipFill rotWithShape="1">
          <a:blip r:embed="rId2">
            <a:alphaModFix amt="38417"/>
            <a:extLst/>
          </a:blip>
          <a:srcRect l="1532" t="8449" r="1532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5117432"/>
            <a:ext cx="12192000" cy="1740567"/>
          </a:xfrm>
        </p:spPr>
        <p:txBody>
          <a:bodyPr anchor="ctr">
            <a:normAutofit/>
          </a:bodyPr>
          <a:lstStyle>
            <a:lvl1pPr algn="ctr">
              <a:defRPr sz="4400" b="1" i="1">
                <a:solidFill>
                  <a:srgbClr val="FBB04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pt-BR" dirty="0"/>
              <a:t>&lt;Titulo da Apresentação&gt;</a:t>
            </a:r>
          </a:p>
        </p:txBody>
      </p:sp>
      <p:pic>
        <p:nvPicPr>
          <p:cNvPr id="8" name="NOVO-LOGO-CWI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3371850" y="1174750"/>
            <a:ext cx="5448300" cy="4508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4925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Texto Ún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 hasCustomPrompt="1"/>
          </p:nvPr>
        </p:nvSpPr>
        <p:spPr>
          <a:xfrm>
            <a:off x="465221" y="365126"/>
            <a:ext cx="11309684" cy="1030288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11961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WI - Text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&lt;Titulo do Slide&gt;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14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Fundo Li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-177421" y="1296538"/>
            <a:ext cx="1992573" cy="545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5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Tóp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2.png"/>
          <p:cNvPicPr/>
          <p:nvPr userDrawn="1"/>
        </p:nvPicPr>
        <p:blipFill rotWithShape="1">
          <a:blip r:embed="rId2">
            <a:alphaModFix amt="38417"/>
            <a:extLst/>
          </a:blip>
          <a:srcRect l="1532" t="8449" r="1532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245770" y="2530642"/>
            <a:ext cx="6801852" cy="1740567"/>
          </a:xfrm>
        </p:spPr>
        <p:txBody>
          <a:bodyPr anchor="b">
            <a:normAutofit/>
          </a:bodyPr>
          <a:lstStyle>
            <a:lvl1pPr algn="r">
              <a:defRPr sz="4400" b="1" i="1" baseline="0">
                <a:solidFill>
                  <a:srgbClr val="FBB04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pt-BR" dirty="0"/>
              <a:t>&lt;Título do tópico&gt;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0" hasCustomPrompt="1"/>
          </p:nvPr>
        </p:nvSpPr>
        <p:spPr>
          <a:xfrm>
            <a:off x="7331159" y="4271209"/>
            <a:ext cx="4716463" cy="1587500"/>
          </a:xfrm>
        </p:spPr>
        <p:txBody>
          <a:bodyPr>
            <a:normAutofit/>
          </a:bodyPr>
          <a:lstStyle>
            <a:lvl1pPr marL="0" indent="0" algn="r">
              <a:buNone/>
              <a:defRPr lang="pt-BR" sz="3200" b="1" i="1" kern="1200" dirty="0" smtClean="0">
                <a:solidFill>
                  <a:srgbClr val="32363F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/>
              <a:t>&lt;</a:t>
            </a:r>
            <a:r>
              <a:rPr lang="pt-BR" dirty="0" err="1"/>
              <a:t>Sub-Titulo</a:t>
            </a:r>
            <a:r>
              <a:rPr lang="pt-BR" dirty="0"/>
              <a:t> do Tópico&gt;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1" y="2324100"/>
            <a:ext cx="4202770" cy="193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328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2.png"/>
          <p:cNvPicPr/>
          <p:nvPr userDrawn="1"/>
        </p:nvPicPr>
        <p:blipFill rotWithShape="1">
          <a:blip r:embed="rId2">
            <a:alphaModFix amt="38417"/>
            <a:extLst/>
          </a:blip>
          <a:srcRect l="1532" t="8449" r="1532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65393" y="2832602"/>
            <a:ext cx="5235829" cy="1192795"/>
          </a:xfrm>
        </p:spPr>
        <p:txBody>
          <a:bodyPr anchor="b">
            <a:normAutofit/>
          </a:bodyPr>
          <a:lstStyle>
            <a:lvl1pPr algn="l">
              <a:defRPr sz="4400" b="1" i="1">
                <a:solidFill>
                  <a:srgbClr val="FBB04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pt-BR" dirty="0"/>
              <a:t>Obrigado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0" hasCustomPrompt="1"/>
          </p:nvPr>
        </p:nvSpPr>
        <p:spPr>
          <a:xfrm>
            <a:off x="6096000" y="4025397"/>
            <a:ext cx="5005221" cy="508503"/>
          </a:xfrm>
        </p:spPr>
        <p:txBody>
          <a:bodyPr>
            <a:normAutofit/>
          </a:bodyPr>
          <a:lstStyle>
            <a:lvl1pPr marL="0" indent="0" algn="l">
              <a:buNone/>
              <a:defRPr lang="pt-BR" sz="2800" b="1" i="1" kern="1200" dirty="0" smtClean="0">
                <a:solidFill>
                  <a:srgbClr val="32363F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/>
              <a:t>Nome do Autor</a:t>
            </a:r>
          </a:p>
        </p:txBody>
      </p:sp>
      <p:sp>
        <p:nvSpPr>
          <p:cNvPr id="10" name="Espaço Reservado para Conteúdo 14"/>
          <p:cNvSpPr>
            <a:spLocks noGrp="1"/>
          </p:cNvSpPr>
          <p:nvPr>
            <p:ph sz="quarter" idx="11" hasCustomPrompt="1"/>
          </p:nvPr>
        </p:nvSpPr>
        <p:spPr>
          <a:xfrm>
            <a:off x="6096000" y="4586529"/>
            <a:ext cx="5005221" cy="642855"/>
          </a:xfrm>
        </p:spPr>
        <p:txBody>
          <a:bodyPr>
            <a:normAutofit/>
          </a:bodyPr>
          <a:lstStyle>
            <a:lvl1pPr marL="0" indent="0" algn="l">
              <a:buNone/>
              <a:defRPr lang="pt-BR" sz="2800" b="1" i="1" kern="1200" baseline="0" dirty="0" smtClean="0">
                <a:solidFill>
                  <a:srgbClr val="B2B5B7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/>
              <a:t>E-mail de contato</a:t>
            </a:r>
          </a:p>
        </p:txBody>
      </p:sp>
      <p:pic>
        <p:nvPicPr>
          <p:cNvPr id="11" name="NOVO-LOGO-CWI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15302" y="1166730"/>
            <a:ext cx="5448300" cy="4508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843988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65221" y="365126"/>
            <a:ext cx="11309684" cy="10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1574800"/>
            <a:ext cx="1701800" cy="0"/>
          </a:xfrm>
          <a:prstGeom prst="line">
            <a:avLst/>
          </a:prstGeom>
          <a:ln w="98425">
            <a:solidFill>
              <a:srgbClr val="FBB04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92" b="34604"/>
          <a:stretch/>
        </p:blipFill>
        <p:spPr>
          <a:xfrm>
            <a:off x="-32084" y="6343851"/>
            <a:ext cx="2181224" cy="462477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7523748" y="6440104"/>
            <a:ext cx="4572000" cy="0"/>
          </a:xfrm>
          <a:prstGeom prst="line">
            <a:avLst/>
          </a:prstGeom>
          <a:ln w="28575">
            <a:solidFill>
              <a:srgbClr val="B2B5B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 userDrawn="1"/>
        </p:nvSpPr>
        <p:spPr>
          <a:xfrm>
            <a:off x="4973052" y="6453285"/>
            <a:ext cx="721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>
                <a:solidFill>
                  <a:srgbClr val="B2B5B7"/>
                </a:solidFill>
                <a:latin typeface="Myriad Pro" panose="020B0503030403020204" pitchFamily="34" charset="0"/>
              </a:rPr>
              <a:t>São Paulo - Rio de Janeiro - Porto Alegre - São</a:t>
            </a:r>
            <a:r>
              <a:rPr lang="pt-BR" sz="1400" b="1" i="1" baseline="0" dirty="0">
                <a:solidFill>
                  <a:srgbClr val="B2B5B7"/>
                </a:solidFill>
                <a:latin typeface="Myriad Pro" panose="020B0503030403020204" pitchFamily="34" charset="0"/>
              </a:rPr>
              <a:t> Leopoldo - Caxias do Sul</a:t>
            </a:r>
            <a:endParaRPr lang="pt-BR" sz="1400" b="1" i="1" dirty="0">
              <a:solidFill>
                <a:srgbClr val="B2B5B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5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2" r:id="rId3"/>
    <p:sldLayoutId id="2147483662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rgbClr val="32363F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i="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i="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i="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i="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DOJO </a:t>
            </a:r>
            <a:r>
              <a:rPr lang="pt-BR" dirty="0" err="1"/>
              <a:t>AngularJS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678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Sobre o </a:t>
            </a:r>
            <a:r>
              <a:rPr lang="pt-BR" dirty="0" err="1"/>
              <a:t>Dojo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051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Ser</a:t>
            </a:r>
            <a:r>
              <a:rPr lang="pt-BR" sz="3200" dirty="0" err="1"/>
              <a:t>ão</a:t>
            </a:r>
            <a:r>
              <a:rPr lang="pt-BR" sz="3200" dirty="0"/>
              <a:t> 3 ou 4 edições.</a:t>
            </a:r>
          </a:p>
          <a:p>
            <a:r>
              <a:rPr lang="pt-BR" sz="3200" dirty="0"/>
              <a:t>Faremos um </a:t>
            </a:r>
            <a:r>
              <a:rPr lang="pt-BR" sz="3200" dirty="0" err="1"/>
              <a:t>bootstrap</a:t>
            </a:r>
            <a:r>
              <a:rPr lang="pt-BR" sz="3200" dirty="0"/>
              <a:t> de uma aplicação.</a:t>
            </a:r>
          </a:p>
          <a:p>
            <a:r>
              <a:rPr lang="pt-BR" sz="3200" dirty="0"/>
              <a:t>Utilizaremos a versão 1.5.x</a:t>
            </a:r>
          </a:p>
          <a:p>
            <a:r>
              <a:rPr lang="pt-BR" sz="3200" dirty="0"/>
              <a:t>Focaremos no simples, mas completo.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</a:t>
            </a:r>
            <a:r>
              <a:rPr lang="en-US" dirty="0"/>
              <a:t> o DOJO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126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Parte 1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O que é </a:t>
            </a:r>
            <a:r>
              <a:rPr lang="pt-BR" dirty="0" err="1"/>
              <a:t>AngularJS</a:t>
            </a:r>
            <a:endParaRPr lang="pt-BR" dirty="0"/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Criando a tela inicial de nossa aplicação</a:t>
            </a:r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DOJO</a:t>
            </a:r>
          </a:p>
        </p:txBody>
      </p:sp>
    </p:spTree>
    <p:extLst>
      <p:ext uri="{BB962C8B-B14F-4D97-AF65-F5344CB8AC3E}">
        <p14:creationId xmlns:p14="http://schemas.microsoft.com/office/powerpoint/2010/main" val="428557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094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7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o 2015.pptx" id="{1873086B-8FCB-48C9-859C-D217FD3B9C86}" vid="{1591AFE7-2EBB-4526-BBF9-B0C43CD7CA3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CWI-ModelodeApresentação-2015</Template>
  <TotalTime>11</TotalTime>
  <Words>50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Myriad Pro</vt:lpstr>
      <vt:lpstr>Tema do Office</vt:lpstr>
      <vt:lpstr>DOJO AngularJS</vt:lpstr>
      <vt:lpstr>Sobre o Dojo</vt:lpstr>
      <vt:lpstr>Sobre o DOJO</vt:lpstr>
      <vt:lpstr>Sobre o DOJO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DOJO AngularJS</dc:title>
  <dc:creator>Ben-hur Santos Ott</dc:creator>
  <cp:lastModifiedBy>Ben-hur Santos Ott</cp:lastModifiedBy>
  <cp:revision>2</cp:revision>
  <dcterms:created xsi:type="dcterms:W3CDTF">2016-07-31T23:59:26Z</dcterms:created>
  <dcterms:modified xsi:type="dcterms:W3CDTF">2016-08-01T00:11:05Z</dcterms:modified>
</cp:coreProperties>
</file>