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4" r:id="rId1"/>
  </p:sldMasterIdLst>
  <p:notesMasterIdLst>
    <p:notesMasterId r:id="rId3"/>
  </p:notesMasterIdLst>
  <p:sldIdLst>
    <p:sldId id="347" r:id="rId2"/>
  </p:sldIdLst>
  <p:sldSz cx="14435138" cy="8120063"/>
  <p:notesSz cx="6858000" cy="9144000"/>
  <p:defaultTextStyle>
    <a:defPPr>
      <a:defRPr lang="en-US"/>
    </a:defPPr>
    <a:lvl1pPr marL="0" algn="l" defTabSz="909063" rtl="0" eaLnBrk="1" latinLnBrk="0" hangingPunct="1">
      <a:defRPr sz="1789" kern="1200">
        <a:solidFill>
          <a:schemeClr val="tx1"/>
        </a:solidFill>
        <a:latin typeface="+mn-lt"/>
        <a:ea typeface="+mn-ea"/>
        <a:cs typeface="+mn-cs"/>
      </a:defRPr>
    </a:lvl1pPr>
    <a:lvl2pPr marL="454533" algn="l" defTabSz="909063" rtl="0" eaLnBrk="1" latinLnBrk="0" hangingPunct="1">
      <a:defRPr sz="1789" kern="1200">
        <a:solidFill>
          <a:schemeClr val="tx1"/>
        </a:solidFill>
        <a:latin typeface="+mn-lt"/>
        <a:ea typeface="+mn-ea"/>
        <a:cs typeface="+mn-cs"/>
      </a:defRPr>
    </a:lvl2pPr>
    <a:lvl3pPr marL="909063" algn="l" defTabSz="909063" rtl="0" eaLnBrk="1" latinLnBrk="0" hangingPunct="1">
      <a:defRPr sz="1789" kern="1200">
        <a:solidFill>
          <a:schemeClr val="tx1"/>
        </a:solidFill>
        <a:latin typeface="+mn-lt"/>
        <a:ea typeface="+mn-ea"/>
        <a:cs typeface="+mn-cs"/>
      </a:defRPr>
    </a:lvl3pPr>
    <a:lvl4pPr marL="1363595" algn="l" defTabSz="909063" rtl="0" eaLnBrk="1" latinLnBrk="0" hangingPunct="1">
      <a:defRPr sz="1789" kern="1200">
        <a:solidFill>
          <a:schemeClr val="tx1"/>
        </a:solidFill>
        <a:latin typeface="+mn-lt"/>
        <a:ea typeface="+mn-ea"/>
        <a:cs typeface="+mn-cs"/>
      </a:defRPr>
    </a:lvl4pPr>
    <a:lvl5pPr marL="1818126" algn="l" defTabSz="909063" rtl="0" eaLnBrk="1" latinLnBrk="0" hangingPunct="1">
      <a:defRPr sz="1789" kern="1200">
        <a:solidFill>
          <a:schemeClr val="tx1"/>
        </a:solidFill>
        <a:latin typeface="+mn-lt"/>
        <a:ea typeface="+mn-ea"/>
        <a:cs typeface="+mn-cs"/>
      </a:defRPr>
    </a:lvl5pPr>
    <a:lvl6pPr marL="2272656" algn="l" defTabSz="909063" rtl="0" eaLnBrk="1" latinLnBrk="0" hangingPunct="1">
      <a:defRPr sz="1789" kern="1200">
        <a:solidFill>
          <a:schemeClr val="tx1"/>
        </a:solidFill>
        <a:latin typeface="+mn-lt"/>
        <a:ea typeface="+mn-ea"/>
        <a:cs typeface="+mn-cs"/>
      </a:defRPr>
    </a:lvl6pPr>
    <a:lvl7pPr marL="2727188" algn="l" defTabSz="909063" rtl="0" eaLnBrk="1" latinLnBrk="0" hangingPunct="1">
      <a:defRPr sz="1789" kern="1200">
        <a:solidFill>
          <a:schemeClr val="tx1"/>
        </a:solidFill>
        <a:latin typeface="+mn-lt"/>
        <a:ea typeface="+mn-ea"/>
        <a:cs typeface="+mn-cs"/>
      </a:defRPr>
    </a:lvl7pPr>
    <a:lvl8pPr marL="3181721" algn="l" defTabSz="909063" rtl="0" eaLnBrk="1" latinLnBrk="0" hangingPunct="1">
      <a:defRPr sz="1789" kern="1200">
        <a:solidFill>
          <a:schemeClr val="tx1"/>
        </a:solidFill>
        <a:latin typeface="+mn-lt"/>
        <a:ea typeface="+mn-ea"/>
        <a:cs typeface="+mn-cs"/>
      </a:defRPr>
    </a:lvl8pPr>
    <a:lvl9pPr marL="3636251" algn="l" defTabSz="909063" rtl="0" eaLnBrk="1" latinLnBrk="0" hangingPunct="1">
      <a:defRPr sz="178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58" userDrawn="1">
          <p15:clr>
            <a:srgbClr val="A4A3A4"/>
          </p15:clr>
        </p15:guide>
        <p15:guide id="2" pos="454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3A9"/>
    <a:srgbClr val="21AFAF"/>
    <a:srgbClr val="FF6600"/>
    <a:srgbClr val="00CC99"/>
    <a:srgbClr val="00A1A9"/>
    <a:srgbClr val="CC9900"/>
    <a:srgbClr val="4472C4"/>
    <a:srgbClr val="FF9900"/>
    <a:srgbClr val="993300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816" autoAdjust="0"/>
    <p:restoredTop sz="94660"/>
  </p:normalViewPr>
  <p:slideViewPr>
    <p:cSldViewPr snapToGrid="0">
      <p:cViewPr>
        <p:scale>
          <a:sx n="100" d="100"/>
          <a:sy n="100" d="100"/>
        </p:scale>
        <p:origin x="-893" y="-677"/>
      </p:cViewPr>
      <p:guideLst>
        <p:guide orient="horz" pos="2558"/>
        <p:guide pos="4547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75BD3E-0214-4E0B-A219-71D7774DFE5D}" type="datetimeFigureOut">
              <a:rPr lang="id-ID" smtClean="0"/>
              <a:t>01/02/2022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02C375-4904-4316-BF70-C67D952CC2D1}" type="slidenum">
              <a:rPr lang="id-ID" smtClean="0"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09063" rtl="0" eaLnBrk="1" latinLnBrk="0" hangingPunct="1">
      <a:defRPr sz="1193" kern="1200">
        <a:solidFill>
          <a:schemeClr val="tx1"/>
        </a:solidFill>
        <a:latin typeface="+mn-lt"/>
        <a:ea typeface="+mn-ea"/>
        <a:cs typeface="+mn-cs"/>
      </a:defRPr>
    </a:lvl1pPr>
    <a:lvl2pPr marL="454533" algn="l" defTabSz="909063" rtl="0" eaLnBrk="1" latinLnBrk="0" hangingPunct="1">
      <a:defRPr sz="1193" kern="1200">
        <a:solidFill>
          <a:schemeClr val="tx1"/>
        </a:solidFill>
        <a:latin typeface="+mn-lt"/>
        <a:ea typeface="+mn-ea"/>
        <a:cs typeface="+mn-cs"/>
      </a:defRPr>
    </a:lvl2pPr>
    <a:lvl3pPr marL="909063" algn="l" defTabSz="909063" rtl="0" eaLnBrk="1" latinLnBrk="0" hangingPunct="1">
      <a:defRPr sz="1193" kern="1200">
        <a:solidFill>
          <a:schemeClr val="tx1"/>
        </a:solidFill>
        <a:latin typeface="+mn-lt"/>
        <a:ea typeface="+mn-ea"/>
        <a:cs typeface="+mn-cs"/>
      </a:defRPr>
    </a:lvl3pPr>
    <a:lvl4pPr marL="1363595" algn="l" defTabSz="909063" rtl="0" eaLnBrk="1" latinLnBrk="0" hangingPunct="1">
      <a:defRPr sz="1193" kern="1200">
        <a:solidFill>
          <a:schemeClr val="tx1"/>
        </a:solidFill>
        <a:latin typeface="+mn-lt"/>
        <a:ea typeface="+mn-ea"/>
        <a:cs typeface="+mn-cs"/>
      </a:defRPr>
    </a:lvl4pPr>
    <a:lvl5pPr marL="1818126" algn="l" defTabSz="909063" rtl="0" eaLnBrk="1" latinLnBrk="0" hangingPunct="1">
      <a:defRPr sz="1193" kern="1200">
        <a:solidFill>
          <a:schemeClr val="tx1"/>
        </a:solidFill>
        <a:latin typeface="+mn-lt"/>
        <a:ea typeface="+mn-ea"/>
        <a:cs typeface="+mn-cs"/>
      </a:defRPr>
    </a:lvl5pPr>
    <a:lvl6pPr marL="2272656" algn="l" defTabSz="909063" rtl="0" eaLnBrk="1" latinLnBrk="0" hangingPunct="1">
      <a:defRPr sz="1193" kern="1200">
        <a:solidFill>
          <a:schemeClr val="tx1"/>
        </a:solidFill>
        <a:latin typeface="+mn-lt"/>
        <a:ea typeface="+mn-ea"/>
        <a:cs typeface="+mn-cs"/>
      </a:defRPr>
    </a:lvl6pPr>
    <a:lvl7pPr marL="2727188" algn="l" defTabSz="909063" rtl="0" eaLnBrk="1" latinLnBrk="0" hangingPunct="1">
      <a:defRPr sz="1193" kern="1200">
        <a:solidFill>
          <a:schemeClr val="tx1"/>
        </a:solidFill>
        <a:latin typeface="+mn-lt"/>
        <a:ea typeface="+mn-ea"/>
        <a:cs typeface="+mn-cs"/>
      </a:defRPr>
    </a:lvl7pPr>
    <a:lvl8pPr marL="3181721" algn="l" defTabSz="909063" rtl="0" eaLnBrk="1" latinLnBrk="0" hangingPunct="1">
      <a:defRPr sz="1193" kern="1200">
        <a:solidFill>
          <a:schemeClr val="tx1"/>
        </a:solidFill>
        <a:latin typeface="+mn-lt"/>
        <a:ea typeface="+mn-ea"/>
        <a:cs typeface="+mn-cs"/>
      </a:defRPr>
    </a:lvl8pPr>
    <a:lvl9pPr marL="3636251" algn="l" defTabSz="909063" rtl="0" eaLnBrk="1" latinLnBrk="0" hangingPunct="1">
      <a:defRPr sz="119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4393" y="1328911"/>
            <a:ext cx="10826354" cy="2826985"/>
          </a:xfrm>
        </p:spPr>
        <p:txBody>
          <a:bodyPr anchor="b"/>
          <a:lstStyle>
            <a:lvl1pPr algn="ctr">
              <a:defRPr sz="710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4393" y="4264913"/>
            <a:ext cx="10826354" cy="1960468"/>
          </a:xfrm>
        </p:spPr>
        <p:txBody>
          <a:bodyPr/>
          <a:lstStyle>
            <a:lvl1pPr marL="0" indent="0" algn="ctr">
              <a:buNone/>
              <a:defRPr sz="2842"/>
            </a:lvl1pPr>
            <a:lvl2pPr marL="541325" indent="0" algn="ctr">
              <a:buNone/>
              <a:defRPr sz="2368"/>
            </a:lvl2pPr>
            <a:lvl3pPr marL="1082650" indent="0" algn="ctr">
              <a:buNone/>
              <a:defRPr sz="2131"/>
            </a:lvl3pPr>
            <a:lvl4pPr marL="1623974" indent="0" algn="ctr">
              <a:buNone/>
              <a:defRPr sz="1894"/>
            </a:lvl4pPr>
            <a:lvl5pPr marL="2165299" indent="0" algn="ctr">
              <a:buNone/>
              <a:defRPr sz="1894"/>
            </a:lvl5pPr>
            <a:lvl6pPr marL="2706624" indent="0" algn="ctr">
              <a:buNone/>
              <a:defRPr sz="1894"/>
            </a:lvl6pPr>
            <a:lvl7pPr marL="3247949" indent="0" algn="ctr">
              <a:buNone/>
              <a:defRPr sz="1894"/>
            </a:lvl7pPr>
            <a:lvl8pPr marL="3789274" indent="0" algn="ctr">
              <a:buNone/>
              <a:defRPr sz="1894"/>
            </a:lvl8pPr>
            <a:lvl9pPr marL="4330598" indent="0" algn="ctr">
              <a:buNone/>
              <a:defRPr sz="189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ECFC3-0789-4F09-9074-B69654157ED6}" type="datetimeFigureOut">
              <a:rPr lang="id-ID" smtClean="0"/>
              <a:t>01/02/2022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C55B0-ACC6-4FEA-A18E-E00AC315BC5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04520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ECFC3-0789-4F09-9074-B69654157ED6}" type="datetimeFigureOut">
              <a:rPr lang="id-ID" smtClean="0"/>
              <a:t>01/02/2022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C55B0-ACC6-4FEA-A18E-E00AC315BC5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54006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30146" y="432318"/>
            <a:ext cx="3112577" cy="688137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2417" y="432318"/>
            <a:ext cx="9157291" cy="688137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ECFC3-0789-4F09-9074-B69654157ED6}" type="datetimeFigureOut">
              <a:rPr lang="id-ID" smtClean="0"/>
              <a:t>01/02/2022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C55B0-ACC6-4FEA-A18E-E00AC315BC5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29069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ECFC3-0789-4F09-9074-B69654157ED6}" type="datetimeFigureOut">
              <a:rPr lang="id-ID" smtClean="0"/>
              <a:t>01/02/2022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C55B0-ACC6-4FEA-A18E-E00AC315BC5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00839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4897" y="2024378"/>
            <a:ext cx="12450307" cy="3377720"/>
          </a:xfrm>
        </p:spPr>
        <p:txBody>
          <a:bodyPr anchor="b"/>
          <a:lstStyle>
            <a:lvl1pPr>
              <a:defRPr sz="710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4897" y="5434055"/>
            <a:ext cx="12450307" cy="1776263"/>
          </a:xfrm>
        </p:spPr>
        <p:txBody>
          <a:bodyPr/>
          <a:lstStyle>
            <a:lvl1pPr marL="0" indent="0">
              <a:buNone/>
              <a:defRPr sz="2842">
                <a:solidFill>
                  <a:schemeClr val="tx1">
                    <a:tint val="75000"/>
                  </a:schemeClr>
                </a:solidFill>
              </a:defRPr>
            </a:lvl1pPr>
            <a:lvl2pPr marL="541325" indent="0">
              <a:buNone/>
              <a:defRPr sz="2368">
                <a:solidFill>
                  <a:schemeClr val="tx1">
                    <a:tint val="75000"/>
                  </a:schemeClr>
                </a:solidFill>
              </a:defRPr>
            </a:lvl2pPr>
            <a:lvl3pPr marL="1082650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3pPr>
            <a:lvl4pPr marL="1623974" indent="0">
              <a:buNone/>
              <a:defRPr sz="1894">
                <a:solidFill>
                  <a:schemeClr val="tx1">
                    <a:tint val="75000"/>
                  </a:schemeClr>
                </a:solidFill>
              </a:defRPr>
            </a:lvl4pPr>
            <a:lvl5pPr marL="2165299" indent="0">
              <a:buNone/>
              <a:defRPr sz="1894">
                <a:solidFill>
                  <a:schemeClr val="tx1">
                    <a:tint val="75000"/>
                  </a:schemeClr>
                </a:solidFill>
              </a:defRPr>
            </a:lvl5pPr>
            <a:lvl6pPr marL="2706624" indent="0">
              <a:buNone/>
              <a:defRPr sz="1894">
                <a:solidFill>
                  <a:schemeClr val="tx1">
                    <a:tint val="75000"/>
                  </a:schemeClr>
                </a:solidFill>
              </a:defRPr>
            </a:lvl6pPr>
            <a:lvl7pPr marL="3247949" indent="0">
              <a:buNone/>
              <a:defRPr sz="1894">
                <a:solidFill>
                  <a:schemeClr val="tx1">
                    <a:tint val="75000"/>
                  </a:schemeClr>
                </a:solidFill>
              </a:defRPr>
            </a:lvl7pPr>
            <a:lvl8pPr marL="3789274" indent="0">
              <a:buNone/>
              <a:defRPr sz="1894">
                <a:solidFill>
                  <a:schemeClr val="tx1">
                    <a:tint val="75000"/>
                  </a:schemeClr>
                </a:solidFill>
              </a:defRPr>
            </a:lvl8pPr>
            <a:lvl9pPr marL="4330598" indent="0">
              <a:buNone/>
              <a:defRPr sz="189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ECFC3-0789-4F09-9074-B69654157ED6}" type="datetimeFigureOut">
              <a:rPr lang="id-ID" smtClean="0"/>
              <a:t>01/02/2022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C55B0-ACC6-4FEA-A18E-E00AC315BC5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44478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2416" y="2161593"/>
            <a:ext cx="6134934" cy="515210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07789" y="2161593"/>
            <a:ext cx="6134934" cy="515210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ECFC3-0789-4F09-9074-B69654157ED6}" type="datetimeFigureOut">
              <a:rPr lang="id-ID" smtClean="0"/>
              <a:t>01/02/2022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C55B0-ACC6-4FEA-A18E-E00AC315BC5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45375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4297" y="432319"/>
            <a:ext cx="12450307" cy="156950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4297" y="1990546"/>
            <a:ext cx="6106739" cy="975535"/>
          </a:xfrm>
        </p:spPr>
        <p:txBody>
          <a:bodyPr anchor="b"/>
          <a:lstStyle>
            <a:lvl1pPr marL="0" indent="0">
              <a:buNone/>
              <a:defRPr sz="2842" b="1"/>
            </a:lvl1pPr>
            <a:lvl2pPr marL="541325" indent="0">
              <a:buNone/>
              <a:defRPr sz="2368" b="1"/>
            </a:lvl2pPr>
            <a:lvl3pPr marL="1082650" indent="0">
              <a:buNone/>
              <a:defRPr sz="2131" b="1"/>
            </a:lvl3pPr>
            <a:lvl4pPr marL="1623974" indent="0">
              <a:buNone/>
              <a:defRPr sz="1894" b="1"/>
            </a:lvl4pPr>
            <a:lvl5pPr marL="2165299" indent="0">
              <a:buNone/>
              <a:defRPr sz="1894" b="1"/>
            </a:lvl5pPr>
            <a:lvl6pPr marL="2706624" indent="0">
              <a:buNone/>
              <a:defRPr sz="1894" b="1"/>
            </a:lvl6pPr>
            <a:lvl7pPr marL="3247949" indent="0">
              <a:buNone/>
              <a:defRPr sz="1894" b="1"/>
            </a:lvl7pPr>
            <a:lvl8pPr marL="3789274" indent="0">
              <a:buNone/>
              <a:defRPr sz="1894" b="1"/>
            </a:lvl8pPr>
            <a:lvl9pPr marL="4330598" indent="0">
              <a:buNone/>
              <a:defRPr sz="1894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4297" y="2966080"/>
            <a:ext cx="6106739" cy="436265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307790" y="1990546"/>
            <a:ext cx="6136814" cy="975535"/>
          </a:xfrm>
        </p:spPr>
        <p:txBody>
          <a:bodyPr anchor="b"/>
          <a:lstStyle>
            <a:lvl1pPr marL="0" indent="0">
              <a:buNone/>
              <a:defRPr sz="2842" b="1"/>
            </a:lvl1pPr>
            <a:lvl2pPr marL="541325" indent="0">
              <a:buNone/>
              <a:defRPr sz="2368" b="1"/>
            </a:lvl2pPr>
            <a:lvl3pPr marL="1082650" indent="0">
              <a:buNone/>
              <a:defRPr sz="2131" b="1"/>
            </a:lvl3pPr>
            <a:lvl4pPr marL="1623974" indent="0">
              <a:buNone/>
              <a:defRPr sz="1894" b="1"/>
            </a:lvl4pPr>
            <a:lvl5pPr marL="2165299" indent="0">
              <a:buNone/>
              <a:defRPr sz="1894" b="1"/>
            </a:lvl5pPr>
            <a:lvl6pPr marL="2706624" indent="0">
              <a:buNone/>
              <a:defRPr sz="1894" b="1"/>
            </a:lvl6pPr>
            <a:lvl7pPr marL="3247949" indent="0">
              <a:buNone/>
              <a:defRPr sz="1894" b="1"/>
            </a:lvl7pPr>
            <a:lvl8pPr marL="3789274" indent="0">
              <a:buNone/>
              <a:defRPr sz="1894" b="1"/>
            </a:lvl8pPr>
            <a:lvl9pPr marL="4330598" indent="0">
              <a:buNone/>
              <a:defRPr sz="1894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307790" y="2966080"/>
            <a:ext cx="6136814" cy="436265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ECFC3-0789-4F09-9074-B69654157ED6}" type="datetimeFigureOut">
              <a:rPr lang="id-ID" smtClean="0"/>
              <a:t>01/02/2022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C55B0-ACC6-4FEA-A18E-E00AC315BC5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72791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ECFC3-0789-4F09-9074-B69654157ED6}" type="datetimeFigureOut">
              <a:rPr lang="id-ID" smtClean="0"/>
              <a:t>01/02/2022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C55B0-ACC6-4FEA-A18E-E00AC315BC5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84329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ECFC3-0789-4F09-9074-B69654157ED6}" type="datetimeFigureOut">
              <a:rPr lang="id-ID" smtClean="0"/>
              <a:t>01/02/2022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C55B0-ACC6-4FEA-A18E-E00AC315BC5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27515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4298" y="541340"/>
            <a:ext cx="4655707" cy="1894681"/>
          </a:xfrm>
        </p:spPr>
        <p:txBody>
          <a:bodyPr anchor="b"/>
          <a:lstStyle>
            <a:lvl1pPr>
              <a:defRPr sz="378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6815" y="1169139"/>
            <a:ext cx="7307788" cy="5770508"/>
          </a:xfrm>
        </p:spPr>
        <p:txBody>
          <a:bodyPr/>
          <a:lstStyle>
            <a:lvl1pPr>
              <a:defRPr sz="3789"/>
            </a:lvl1pPr>
            <a:lvl2pPr>
              <a:defRPr sz="3315"/>
            </a:lvl2pPr>
            <a:lvl3pPr>
              <a:defRPr sz="2842"/>
            </a:lvl3pPr>
            <a:lvl4pPr>
              <a:defRPr sz="2368"/>
            </a:lvl4pPr>
            <a:lvl5pPr>
              <a:defRPr sz="2368"/>
            </a:lvl5pPr>
            <a:lvl6pPr>
              <a:defRPr sz="2368"/>
            </a:lvl6pPr>
            <a:lvl7pPr>
              <a:defRPr sz="2368"/>
            </a:lvl7pPr>
            <a:lvl8pPr>
              <a:defRPr sz="2368"/>
            </a:lvl8pPr>
            <a:lvl9pPr>
              <a:defRPr sz="2368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4298" y="2436019"/>
            <a:ext cx="4655707" cy="4513026"/>
          </a:xfrm>
        </p:spPr>
        <p:txBody>
          <a:bodyPr/>
          <a:lstStyle>
            <a:lvl1pPr marL="0" indent="0">
              <a:buNone/>
              <a:defRPr sz="1894"/>
            </a:lvl1pPr>
            <a:lvl2pPr marL="541325" indent="0">
              <a:buNone/>
              <a:defRPr sz="1658"/>
            </a:lvl2pPr>
            <a:lvl3pPr marL="1082650" indent="0">
              <a:buNone/>
              <a:defRPr sz="1421"/>
            </a:lvl3pPr>
            <a:lvl4pPr marL="1623974" indent="0">
              <a:buNone/>
              <a:defRPr sz="1184"/>
            </a:lvl4pPr>
            <a:lvl5pPr marL="2165299" indent="0">
              <a:buNone/>
              <a:defRPr sz="1184"/>
            </a:lvl5pPr>
            <a:lvl6pPr marL="2706624" indent="0">
              <a:buNone/>
              <a:defRPr sz="1184"/>
            </a:lvl6pPr>
            <a:lvl7pPr marL="3247949" indent="0">
              <a:buNone/>
              <a:defRPr sz="1184"/>
            </a:lvl7pPr>
            <a:lvl8pPr marL="3789274" indent="0">
              <a:buNone/>
              <a:defRPr sz="1184"/>
            </a:lvl8pPr>
            <a:lvl9pPr marL="4330598" indent="0">
              <a:buNone/>
              <a:defRPr sz="1184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ECFC3-0789-4F09-9074-B69654157ED6}" type="datetimeFigureOut">
              <a:rPr lang="id-ID" smtClean="0"/>
              <a:t>01/02/2022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C55B0-ACC6-4FEA-A18E-E00AC315BC5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65111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4298" y="541340"/>
            <a:ext cx="4655707" cy="1894681"/>
          </a:xfrm>
        </p:spPr>
        <p:txBody>
          <a:bodyPr anchor="b"/>
          <a:lstStyle>
            <a:lvl1pPr>
              <a:defRPr sz="378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36815" y="1169139"/>
            <a:ext cx="7307788" cy="5770508"/>
          </a:xfrm>
        </p:spPr>
        <p:txBody>
          <a:bodyPr anchor="t"/>
          <a:lstStyle>
            <a:lvl1pPr marL="0" indent="0">
              <a:buNone/>
              <a:defRPr sz="3789"/>
            </a:lvl1pPr>
            <a:lvl2pPr marL="541325" indent="0">
              <a:buNone/>
              <a:defRPr sz="3315"/>
            </a:lvl2pPr>
            <a:lvl3pPr marL="1082650" indent="0">
              <a:buNone/>
              <a:defRPr sz="2842"/>
            </a:lvl3pPr>
            <a:lvl4pPr marL="1623974" indent="0">
              <a:buNone/>
              <a:defRPr sz="2368"/>
            </a:lvl4pPr>
            <a:lvl5pPr marL="2165299" indent="0">
              <a:buNone/>
              <a:defRPr sz="2368"/>
            </a:lvl5pPr>
            <a:lvl6pPr marL="2706624" indent="0">
              <a:buNone/>
              <a:defRPr sz="2368"/>
            </a:lvl6pPr>
            <a:lvl7pPr marL="3247949" indent="0">
              <a:buNone/>
              <a:defRPr sz="2368"/>
            </a:lvl7pPr>
            <a:lvl8pPr marL="3789274" indent="0">
              <a:buNone/>
              <a:defRPr sz="2368"/>
            </a:lvl8pPr>
            <a:lvl9pPr marL="4330598" indent="0">
              <a:buNone/>
              <a:defRPr sz="2368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4298" y="2436019"/>
            <a:ext cx="4655707" cy="4513026"/>
          </a:xfrm>
        </p:spPr>
        <p:txBody>
          <a:bodyPr/>
          <a:lstStyle>
            <a:lvl1pPr marL="0" indent="0">
              <a:buNone/>
              <a:defRPr sz="1894"/>
            </a:lvl1pPr>
            <a:lvl2pPr marL="541325" indent="0">
              <a:buNone/>
              <a:defRPr sz="1658"/>
            </a:lvl2pPr>
            <a:lvl3pPr marL="1082650" indent="0">
              <a:buNone/>
              <a:defRPr sz="1421"/>
            </a:lvl3pPr>
            <a:lvl4pPr marL="1623974" indent="0">
              <a:buNone/>
              <a:defRPr sz="1184"/>
            </a:lvl4pPr>
            <a:lvl5pPr marL="2165299" indent="0">
              <a:buNone/>
              <a:defRPr sz="1184"/>
            </a:lvl5pPr>
            <a:lvl6pPr marL="2706624" indent="0">
              <a:buNone/>
              <a:defRPr sz="1184"/>
            </a:lvl6pPr>
            <a:lvl7pPr marL="3247949" indent="0">
              <a:buNone/>
              <a:defRPr sz="1184"/>
            </a:lvl7pPr>
            <a:lvl8pPr marL="3789274" indent="0">
              <a:buNone/>
              <a:defRPr sz="1184"/>
            </a:lvl8pPr>
            <a:lvl9pPr marL="4330598" indent="0">
              <a:buNone/>
              <a:defRPr sz="1184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ECFC3-0789-4F09-9074-B69654157ED6}" type="datetimeFigureOut">
              <a:rPr lang="id-ID" smtClean="0"/>
              <a:t>01/02/2022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C55B0-ACC6-4FEA-A18E-E00AC315BC5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89203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2417" y="432319"/>
            <a:ext cx="12450307" cy="15695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2417" y="2161593"/>
            <a:ext cx="12450307" cy="51521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2417" y="7526096"/>
            <a:ext cx="3247906" cy="4323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2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ECFC3-0789-4F09-9074-B69654157ED6}" type="datetimeFigureOut">
              <a:rPr lang="id-ID" smtClean="0"/>
              <a:t>01/02/2022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81641" y="7526096"/>
            <a:ext cx="4871859" cy="4323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2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94817" y="7526096"/>
            <a:ext cx="3247906" cy="4323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2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C55B0-ACC6-4FEA-A18E-E00AC315BC5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72422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082650" rtl="0" eaLnBrk="1" latinLnBrk="0" hangingPunct="1">
        <a:lnSpc>
          <a:spcPct val="90000"/>
        </a:lnSpc>
        <a:spcBef>
          <a:spcPct val="0"/>
        </a:spcBef>
        <a:buNone/>
        <a:defRPr sz="52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662" indent="-270662" algn="l" defTabSz="1082650" rtl="0" eaLnBrk="1" latinLnBrk="0" hangingPunct="1">
        <a:lnSpc>
          <a:spcPct val="90000"/>
        </a:lnSpc>
        <a:spcBef>
          <a:spcPts val="1184"/>
        </a:spcBef>
        <a:buFont typeface="Arial" panose="020B0604020202020204" pitchFamily="34" charset="0"/>
        <a:buChar char="•"/>
        <a:defRPr sz="3315" kern="1200">
          <a:solidFill>
            <a:schemeClr val="tx1"/>
          </a:solidFill>
          <a:latin typeface="+mn-lt"/>
          <a:ea typeface="+mn-ea"/>
          <a:cs typeface="+mn-cs"/>
        </a:defRPr>
      </a:lvl1pPr>
      <a:lvl2pPr marL="811987" indent="-270662" algn="l" defTabSz="1082650" rtl="0" eaLnBrk="1" latinLnBrk="0" hangingPunct="1">
        <a:lnSpc>
          <a:spcPct val="90000"/>
        </a:lnSpc>
        <a:spcBef>
          <a:spcPts val="592"/>
        </a:spcBef>
        <a:buFont typeface="Arial" panose="020B0604020202020204" pitchFamily="34" charset="0"/>
        <a:buChar char="•"/>
        <a:defRPr sz="2842" kern="1200">
          <a:solidFill>
            <a:schemeClr val="tx1"/>
          </a:solidFill>
          <a:latin typeface="+mn-lt"/>
          <a:ea typeface="+mn-ea"/>
          <a:cs typeface="+mn-cs"/>
        </a:defRPr>
      </a:lvl2pPr>
      <a:lvl3pPr marL="1353312" indent="-270662" algn="l" defTabSz="1082650" rtl="0" eaLnBrk="1" latinLnBrk="0" hangingPunct="1">
        <a:lnSpc>
          <a:spcPct val="90000"/>
        </a:lnSpc>
        <a:spcBef>
          <a:spcPts val="592"/>
        </a:spcBef>
        <a:buFont typeface="Arial" panose="020B0604020202020204" pitchFamily="34" charset="0"/>
        <a:buChar char="•"/>
        <a:defRPr sz="2368" kern="1200">
          <a:solidFill>
            <a:schemeClr val="tx1"/>
          </a:solidFill>
          <a:latin typeface="+mn-lt"/>
          <a:ea typeface="+mn-ea"/>
          <a:cs typeface="+mn-cs"/>
        </a:defRPr>
      </a:lvl3pPr>
      <a:lvl4pPr marL="1894637" indent="-270662" algn="l" defTabSz="1082650" rtl="0" eaLnBrk="1" latinLnBrk="0" hangingPunct="1">
        <a:lnSpc>
          <a:spcPct val="90000"/>
        </a:lnSpc>
        <a:spcBef>
          <a:spcPts val="592"/>
        </a:spcBef>
        <a:buFont typeface="Arial" panose="020B0604020202020204" pitchFamily="34" charset="0"/>
        <a:buChar char="•"/>
        <a:defRPr sz="2131" kern="1200">
          <a:solidFill>
            <a:schemeClr val="tx1"/>
          </a:solidFill>
          <a:latin typeface="+mn-lt"/>
          <a:ea typeface="+mn-ea"/>
          <a:cs typeface="+mn-cs"/>
        </a:defRPr>
      </a:lvl4pPr>
      <a:lvl5pPr marL="2435962" indent="-270662" algn="l" defTabSz="1082650" rtl="0" eaLnBrk="1" latinLnBrk="0" hangingPunct="1">
        <a:lnSpc>
          <a:spcPct val="90000"/>
        </a:lnSpc>
        <a:spcBef>
          <a:spcPts val="592"/>
        </a:spcBef>
        <a:buFont typeface="Arial" panose="020B0604020202020204" pitchFamily="34" charset="0"/>
        <a:buChar char="•"/>
        <a:defRPr sz="2131" kern="1200">
          <a:solidFill>
            <a:schemeClr val="tx1"/>
          </a:solidFill>
          <a:latin typeface="+mn-lt"/>
          <a:ea typeface="+mn-ea"/>
          <a:cs typeface="+mn-cs"/>
        </a:defRPr>
      </a:lvl5pPr>
      <a:lvl6pPr marL="2977286" indent="-270662" algn="l" defTabSz="1082650" rtl="0" eaLnBrk="1" latinLnBrk="0" hangingPunct="1">
        <a:lnSpc>
          <a:spcPct val="90000"/>
        </a:lnSpc>
        <a:spcBef>
          <a:spcPts val="592"/>
        </a:spcBef>
        <a:buFont typeface="Arial" panose="020B0604020202020204" pitchFamily="34" charset="0"/>
        <a:buChar char="•"/>
        <a:defRPr sz="2131" kern="1200">
          <a:solidFill>
            <a:schemeClr val="tx1"/>
          </a:solidFill>
          <a:latin typeface="+mn-lt"/>
          <a:ea typeface="+mn-ea"/>
          <a:cs typeface="+mn-cs"/>
        </a:defRPr>
      </a:lvl6pPr>
      <a:lvl7pPr marL="3518611" indent="-270662" algn="l" defTabSz="1082650" rtl="0" eaLnBrk="1" latinLnBrk="0" hangingPunct="1">
        <a:lnSpc>
          <a:spcPct val="90000"/>
        </a:lnSpc>
        <a:spcBef>
          <a:spcPts val="592"/>
        </a:spcBef>
        <a:buFont typeface="Arial" panose="020B0604020202020204" pitchFamily="34" charset="0"/>
        <a:buChar char="•"/>
        <a:defRPr sz="2131" kern="1200">
          <a:solidFill>
            <a:schemeClr val="tx1"/>
          </a:solidFill>
          <a:latin typeface="+mn-lt"/>
          <a:ea typeface="+mn-ea"/>
          <a:cs typeface="+mn-cs"/>
        </a:defRPr>
      </a:lvl7pPr>
      <a:lvl8pPr marL="4059936" indent="-270662" algn="l" defTabSz="1082650" rtl="0" eaLnBrk="1" latinLnBrk="0" hangingPunct="1">
        <a:lnSpc>
          <a:spcPct val="90000"/>
        </a:lnSpc>
        <a:spcBef>
          <a:spcPts val="592"/>
        </a:spcBef>
        <a:buFont typeface="Arial" panose="020B0604020202020204" pitchFamily="34" charset="0"/>
        <a:buChar char="•"/>
        <a:defRPr sz="2131" kern="1200">
          <a:solidFill>
            <a:schemeClr val="tx1"/>
          </a:solidFill>
          <a:latin typeface="+mn-lt"/>
          <a:ea typeface="+mn-ea"/>
          <a:cs typeface="+mn-cs"/>
        </a:defRPr>
      </a:lvl8pPr>
      <a:lvl9pPr marL="4601261" indent="-270662" algn="l" defTabSz="1082650" rtl="0" eaLnBrk="1" latinLnBrk="0" hangingPunct="1">
        <a:lnSpc>
          <a:spcPct val="90000"/>
        </a:lnSpc>
        <a:spcBef>
          <a:spcPts val="592"/>
        </a:spcBef>
        <a:buFont typeface="Arial" panose="020B0604020202020204" pitchFamily="34" charset="0"/>
        <a:buChar char="•"/>
        <a:defRPr sz="213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2650" rtl="0" eaLnBrk="1" latinLnBrk="0" hangingPunct="1">
        <a:defRPr sz="2131" kern="1200">
          <a:solidFill>
            <a:schemeClr val="tx1"/>
          </a:solidFill>
          <a:latin typeface="+mn-lt"/>
          <a:ea typeface="+mn-ea"/>
          <a:cs typeface="+mn-cs"/>
        </a:defRPr>
      </a:lvl1pPr>
      <a:lvl2pPr marL="541325" algn="l" defTabSz="1082650" rtl="0" eaLnBrk="1" latinLnBrk="0" hangingPunct="1">
        <a:defRPr sz="2131" kern="1200">
          <a:solidFill>
            <a:schemeClr val="tx1"/>
          </a:solidFill>
          <a:latin typeface="+mn-lt"/>
          <a:ea typeface="+mn-ea"/>
          <a:cs typeface="+mn-cs"/>
        </a:defRPr>
      </a:lvl2pPr>
      <a:lvl3pPr marL="1082650" algn="l" defTabSz="1082650" rtl="0" eaLnBrk="1" latinLnBrk="0" hangingPunct="1">
        <a:defRPr sz="2131" kern="1200">
          <a:solidFill>
            <a:schemeClr val="tx1"/>
          </a:solidFill>
          <a:latin typeface="+mn-lt"/>
          <a:ea typeface="+mn-ea"/>
          <a:cs typeface="+mn-cs"/>
        </a:defRPr>
      </a:lvl3pPr>
      <a:lvl4pPr marL="1623974" algn="l" defTabSz="1082650" rtl="0" eaLnBrk="1" latinLnBrk="0" hangingPunct="1">
        <a:defRPr sz="2131" kern="1200">
          <a:solidFill>
            <a:schemeClr val="tx1"/>
          </a:solidFill>
          <a:latin typeface="+mn-lt"/>
          <a:ea typeface="+mn-ea"/>
          <a:cs typeface="+mn-cs"/>
        </a:defRPr>
      </a:lvl4pPr>
      <a:lvl5pPr marL="2165299" algn="l" defTabSz="1082650" rtl="0" eaLnBrk="1" latinLnBrk="0" hangingPunct="1">
        <a:defRPr sz="2131" kern="1200">
          <a:solidFill>
            <a:schemeClr val="tx1"/>
          </a:solidFill>
          <a:latin typeface="+mn-lt"/>
          <a:ea typeface="+mn-ea"/>
          <a:cs typeface="+mn-cs"/>
        </a:defRPr>
      </a:lvl5pPr>
      <a:lvl6pPr marL="2706624" algn="l" defTabSz="1082650" rtl="0" eaLnBrk="1" latinLnBrk="0" hangingPunct="1">
        <a:defRPr sz="2131" kern="1200">
          <a:solidFill>
            <a:schemeClr val="tx1"/>
          </a:solidFill>
          <a:latin typeface="+mn-lt"/>
          <a:ea typeface="+mn-ea"/>
          <a:cs typeface="+mn-cs"/>
        </a:defRPr>
      </a:lvl6pPr>
      <a:lvl7pPr marL="3247949" algn="l" defTabSz="1082650" rtl="0" eaLnBrk="1" latinLnBrk="0" hangingPunct="1">
        <a:defRPr sz="2131" kern="1200">
          <a:solidFill>
            <a:schemeClr val="tx1"/>
          </a:solidFill>
          <a:latin typeface="+mn-lt"/>
          <a:ea typeface="+mn-ea"/>
          <a:cs typeface="+mn-cs"/>
        </a:defRPr>
      </a:lvl7pPr>
      <a:lvl8pPr marL="3789274" algn="l" defTabSz="1082650" rtl="0" eaLnBrk="1" latinLnBrk="0" hangingPunct="1">
        <a:defRPr sz="2131" kern="1200">
          <a:solidFill>
            <a:schemeClr val="tx1"/>
          </a:solidFill>
          <a:latin typeface="+mn-lt"/>
          <a:ea typeface="+mn-ea"/>
          <a:cs typeface="+mn-cs"/>
        </a:defRPr>
      </a:lvl8pPr>
      <a:lvl9pPr marL="4330598" algn="l" defTabSz="1082650" rtl="0" eaLnBrk="1" latinLnBrk="0" hangingPunct="1">
        <a:defRPr sz="213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704236" y="4047972"/>
            <a:ext cx="1028254" cy="350825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800" dirty="0" smtClean="0"/>
              <a:t>PT </a:t>
            </a:r>
            <a:r>
              <a:rPr lang="en-ID" sz="800" dirty="0" err="1" smtClean="0"/>
              <a:t>Agri</a:t>
            </a:r>
            <a:r>
              <a:rPr lang="en-ID" sz="800" dirty="0" smtClean="0"/>
              <a:t> </a:t>
            </a:r>
            <a:r>
              <a:rPr lang="en-ID" sz="800" dirty="0" err="1" smtClean="0"/>
              <a:t>Andalas</a:t>
            </a:r>
            <a:endParaRPr lang="en-ID" sz="800" dirty="0"/>
          </a:p>
        </p:txBody>
      </p:sp>
      <p:sp>
        <p:nvSpPr>
          <p:cNvPr id="8" name="Rectangle 7"/>
          <p:cNvSpPr/>
          <p:nvPr/>
        </p:nvSpPr>
        <p:spPr>
          <a:xfrm>
            <a:off x="7890167" y="3103063"/>
            <a:ext cx="1028254" cy="35082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800" dirty="0" err="1" smtClean="0"/>
              <a:t>Yuloesen</a:t>
            </a:r>
            <a:r>
              <a:rPr lang="en-ID" sz="800" dirty="0" smtClean="0"/>
              <a:t> </a:t>
            </a:r>
            <a:r>
              <a:rPr lang="en-ID" sz="800" dirty="0" err="1" smtClean="0"/>
              <a:t>Yunus</a:t>
            </a:r>
            <a:endParaRPr lang="en-ID" sz="800" dirty="0" smtClean="0"/>
          </a:p>
          <a:p>
            <a:pPr algn="ctr"/>
            <a:r>
              <a:rPr lang="en-ID" sz="700" dirty="0" smtClean="0"/>
              <a:t>Director</a:t>
            </a:r>
            <a:endParaRPr lang="en-ID" sz="700" dirty="0"/>
          </a:p>
        </p:txBody>
      </p:sp>
      <p:sp>
        <p:nvSpPr>
          <p:cNvPr id="9" name="Rectangle 8"/>
          <p:cNvSpPr/>
          <p:nvPr/>
        </p:nvSpPr>
        <p:spPr>
          <a:xfrm>
            <a:off x="5518305" y="3103063"/>
            <a:ext cx="1028254" cy="35082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800" dirty="0" err="1" smtClean="0"/>
              <a:t>Yanto</a:t>
            </a:r>
            <a:endParaRPr lang="en-ID" sz="800" dirty="0" smtClean="0"/>
          </a:p>
          <a:p>
            <a:pPr algn="ctr"/>
            <a:r>
              <a:rPr lang="en-ID" sz="700" dirty="0" smtClean="0"/>
              <a:t>Commissioner</a:t>
            </a:r>
            <a:endParaRPr lang="en-ID" sz="700" dirty="0"/>
          </a:p>
        </p:txBody>
      </p:sp>
      <p:sp>
        <p:nvSpPr>
          <p:cNvPr id="10" name="Rectangle 9"/>
          <p:cNvSpPr/>
          <p:nvPr/>
        </p:nvSpPr>
        <p:spPr>
          <a:xfrm>
            <a:off x="4332374" y="3103063"/>
            <a:ext cx="1028254" cy="35082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800" dirty="0" smtClean="0"/>
              <a:t>Lie </a:t>
            </a:r>
            <a:r>
              <a:rPr lang="en-ID" sz="800" dirty="0" err="1" smtClean="0"/>
              <a:t>Lie</a:t>
            </a:r>
            <a:r>
              <a:rPr lang="en-ID" sz="800" dirty="0" smtClean="0"/>
              <a:t> </a:t>
            </a:r>
            <a:r>
              <a:rPr lang="en-ID" sz="800" dirty="0" err="1" smtClean="0"/>
              <a:t>Khian</a:t>
            </a:r>
            <a:endParaRPr lang="en-ID" sz="800" dirty="0"/>
          </a:p>
        </p:txBody>
      </p:sp>
      <p:sp>
        <p:nvSpPr>
          <p:cNvPr id="11" name="Rectangle 10"/>
          <p:cNvSpPr/>
          <p:nvPr/>
        </p:nvSpPr>
        <p:spPr>
          <a:xfrm>
            <a:off x="9076098" y="3103062"/>
            <a:ext cx="1028254" cy="35082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800" dirty="0" smtClean="0"/>
              <a:t>Ferry</a:t>
            </a:r>
          </a:p>
        </p:txBody>
      </p:sp>
      <p:cxnSp>
        <p:nvCxnSpPr>
          <p:cNvPr id="12" name="Elbow Connector 11"/>
          <p:cNvCxnSpPr>
            <a:stCxn id="9" idx="2"/>
            <a:endCxn id="3" idx="1"/>
          </p:cNvCxnSpPr>
          <p:nvPr/>
        </p:nvCxnSpPr>
        <p:spPr>
          <a:xfrm rot="16200000" flipH="1">
            <a:off x="5983586" y="3502734"/>
            <a:ext cx="769497" cy="671804"/>
          </a:xfrm>
          <a:prstGeom prst="bentConnector2">
            <a:avLst/>
          </a:prstGeom>
          <a:ln w="63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10" idx="2"/>
            <a:endCxn id="3" idx="1"/>
          </p:cNvCxnSpPr>
          <p:nvPr/>
        </p:nvCxnSpPr>
        <p:spPr>
          <a:xfrm rot="16200000" flipH="1">
            <a:off x="5390620" y="2909768"/>
            <a:ext cx="769497" cy="1857735"/>
          </a:xfrm>
          <a:prstGeom prst="bentConnector2">
            <a:avLst/>
          </a:prstGeom>
          <a:ln w="63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8" idx="2"/>
            <a:endCxn id="3" idx="3"/>
          </p:cNvCxnSpPr>
          <p:nvPr/>
        </p:nvCxnSpPr>
        <p:spPr>
          <a:xfrm rot="5400000">
            <a:off x="7683644" y="3502734"/>
            <a:ext cx="769497" cy="671804"/>
          </a:xfrm>
          <a:prstGeom prst="bentConnector2">
            <a:avLst/>
          </a:prstGeom>
          <a:ln w="63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1" idx="2"/>
            <a:endCxn id="3" idx="3"/>
          </p:cNvCxnSpPr>
          <p:nvPr/>
        </p:nvCxnSpPr>
        <p:spPr>
          <a:xfrm rot="5400000">
            <a:off x="8276609" y="2909769"/>
            <a:ext cx="769498" cy="1857735"/>
          </a:xfrm>
          <a:prstGeom prst="bentConnector2">
            <a:avLst/>
          </a:prstGeom>
          <a:ln w="63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814670" y="3704683"/>
            <a:ext cx="450765" cy="20005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37,50%</a:t>
            </a:r>
            <a:endParaRPr lang="id-ID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677223" y="3704683"/>
            <a:ext cx="338555" cy="20005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25%</a:t>
            </a:r>
            <a:endParaRPr lang="id-ID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236158" y="3704682"/>
            <a:ext cx="338555" cy="20005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25%</a:t>
            </a:r>
            <a:endParaRPr lang="id-ID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372463" y="3704682"/>
            <a:ext cx="450764" cy="20005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12,50%</a:t>
            </a:r>
            <a:endParaRPr lang="id-ID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6039792" y="4832481"/>
            <a:ext cx="2359988" cy="168206"/>
            <a:chOff x="6080432" y="4832481"/>
            <a:chExt cx="2359988" cy="168206"/>
          </a:xfrm>
        </p:grpSpPr>
        <p:sp>
          <p:nvSpPr>
            <p:cNvPr id="28" name="Google Shape;208;p4"/>
            <p:cNvSpPr/>
            <p:nvPr/>
          </p:nvSpPr>
          <p:spPr>
            <a:xfrm>
              <a:off x="6080432" y="4832482"/>
              <a:ext cx="170360" cy="16289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09;p4"/>
            <p:cNvSpPr/>
            <p:nvPr/>
          </p:nvSpPr>
          <p:spPr>
            <a:xfrm>
              <a:off x="6250791" y="4832481"/>
              <a:ext cx="606870" cy="1628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rPr>
                <a:t>Individual</a:t>
              </a:r>
              <a:endParaRPr sz="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210;p4"/>
            <p:cNvSpPr/>
            <p:nvPr/>
          </p:nvSpPr>
          <p:spPr>
            <a:xfrm>
              <a:off x="7016239" y="4837790"/>
              <a:ext cx="170360" cy="162897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211;p4"/>
            <p:cNvSpPr/>
            <p:nvPr/>
          </p:nvSpPr>
          <p:spPr>
            <a:xfrm>
              <a:off x="7186599" y="4837789"/>
              <a:ext cx="1253821" cy="1628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rPr>
                <a:t>Oil Palm </a:t>
              </a:r>
              <a:r>
                <a:rPr lang="en-US" sz="800" dirty="0" smtClean="0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rPr>
                <a:t>Plantation &amp; Mill</a:t>
              </a:r>
              <a:endParaRPr sz="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8753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7749</TotalTime>
  <Words>26</Words>
  <Application>Microsoft Office PowerPoint</Application>
  <PresentationFormat>Custom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Zainul Mubarok</dc:creator>
  <cp:lastModifiedBy>Earthqualizer</cp:lastModifiedBy>
  <cp:revision>241</cp:revision>
  <dcterms:created xsi:type="dcterms:W3CDTF">2019-11-26T05:35:00Z</dcterms:created>
  <dcterms:modified xsi:type="dcterms:W3CDTF">2022-02-01T08:12:54Z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1033-11.2.0.9148</vt:lpwstr>
  </property>
</Properties>
</file>