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7" r:id="rId7"/>
    <p:sldId id="266" r:id="rId8"/>
    <p:sldId id="267" r:id="rId9"/>
    <p:sldId id="264" r:id="rId10"/>
    <p:sldId id="259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REST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sz="4000" dirty="0">
                <a:latin typeface="Bodoni MT" panose="02070603080606020203" pitchFamily="18" charset="0"/>
              </a:rPr>
              <a:t>Representational state transfer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5125908" y="6042504"/>
            <a:ext cx="222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Rest – </a:t>
            </a:r>
            <a:r>
              <a:rPr lang="en-US" sz="2800" dirty="0">
                <a:latin typeface="Bodoni MT" panose="02070603080606020203" pitchFamily="18" charset="0"/>
              </a:rPr>
              <a:t>Representational state transfer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5651"/>
            <a:ext cx="10178322" cy="5272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 architectural style for building web services that interact via HTTP protocol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key elements of the REST API paradigm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client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 software that runs on a user’s computer or smartphone and initiates communication;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server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that offers an API as a means of access to its data or features;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resource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which is any piece of content that the server can provide to the client (for example, a video or a text file).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To get access to a resource, the client sends an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HTTP request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In return, the server generates an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HTTP response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with encoded data on the resource. Both types of REST messages are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self-descriptive,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meaning they contain information on how to interpret and process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80941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HTTP </a:t>
            </a:r>
            <a:r>
              <a:rPr lang="en-US" sz="4400" dirty="0">
                <a:latin typeface="Bodoni MT" panose="02070603080606020203" pitchFamily="18" charset="0"/>
              </a:rPr>
              <a:t>–</a:t>
            </a:r>
            <a:r>
              <a:rPr lang="en-US" sz="3100" dirty="0">
                <a:latin typeface="Bodoni MT" panose="02070603080606020203" pitchFamily="18" charset="0"/>
              </a:rPr>
              <a:t> hyper text transfer protocol</a:t>
            </a:r>
            <a:br>
              <a:rPr lang="en-US" sz="3100" dirty="0">
                <a:latin typeface="Bodoni MT" panose="02070603080606020203" pitchFamily="18" charset="0"/>
              </a:rPr>
            </a:br>
            <a:r>
              <a:rPr lang="en-US" sz="4000" dirty="0">
                <a:latin typeface="Bodoni MT" panose="02070603080606020203" pitchFamily="18" charset="0"/>
              </a:rPr>
              <a:t>Rest – </a:t>
            </a:r>
            <a:r>
              <a:rPr lang="en-US" sz="2800" dirty="0">
                <a:latin typeface="Bodoni MT" panose="02070603080606020203" pitchFamily="18" charset="0"/>
              </a:rPr>
              <a:t>Representational state transfer</a:t>
            </a:r>
          </a:p>
        </p:txBody>
      </p:sp>
      <p:pic>
        <p:nvPicPr>
          <p:cNvPr id="1026" name="Picture 2" descr="REST API in action">
            <a:extLst>
              <a:ext uri="{FF2B5EF4-FFF2-40B4-BE49-F238E27FC236}">
                <a16:creationId xmlns:a16="http://schemas.microsoft.com/office/drawing/2014/main" id="{4D35D453-B72C-413C-AE6D-094CD309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8" y="1532587"/>
            <a:ext cx="7111262" cy="450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B6EEC-0824-4DC8-9681-D66D9A48582A}"/>
              </a:ext>
            </a:extLst>
          </p:cNvPr>
          <p:cNvSpPr txBox="1"/>
          <p:nvPr/>
        </p:nvSpPr>
        <p:spPr>
          <a:xfrm>
            <a:off x="3925451" y="6290949"/>
            <a:ext cx="457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https://www.altexsoft.com/blog/rest-api-design/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Rest request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527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Any REST request includes four essential parts: an HTTP method, an endpoint, headers, and a body.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HTTP method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describes what is to be done with a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resource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There are four basic methods also named CRUD operations: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POST to Create a resource,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GET to Retrieve a resource,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PUT to Update a resource,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DELETE to Delete a resource.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0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0E25-B9DA-43C8-8B5E-B39F4C59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307" y="1906797"/>
            <a:ext cx="10178322" cy="554474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endpoint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contains a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Uniform Resource Identifier (URI)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indicating where and how to find the resource on the Internet. The most common type of URI is a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Unique Resource Location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(URL), serving as a complete web address.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Headers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store information relevant to both the client and server. Mainly, headers provide authentication data — such as an API key, the name or IP address of the computer where the server is installed, and the information about the response format.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body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is used to convey additional information to the server. For instance, it may be a piece of data you want to add or replace.</a:t>
            </a:r>
            <a:endParaRPr lang="en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39F8C5-37B8-4105-A45B-DB770652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Rest request structure</a:t>
            </a:r>
          </a:p>
        </p:txBody>
      </p:sp>
    </p:spTree>
    <p:extLst>
      <p:ext uri="{BB962C8B-B14F-4D97-AF65-F5344CB8AC3E}">
        <p14:creationId xmlns:p14="http://schemas.microsoft.com/office/powerpoint/2010/main" val="122915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T request structure">
            <a:extLst>
              <a:ext uri="{FF2B5EF4-FFF2-40B4-BE49-F238E27FC236}">
                <a16:creationId xmlns:a16="http://schemas.microsoft.com/office/drawing/2014/main" id="{C51FB677-714A-4F4C-8BCF-66EDE5E9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68" y="1372063"/>
            <a:ext cx="10406013" cy="473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7D076-5CEA-4CEC-BDB3-CC537C6161CE}"/>
              </a:ext>
            </a:extLst>
          </p:cNvPr>
          <p:cNvSpPr txBox="1"/>
          <p:nvPr/>
        </p:nvSpPr>
        <p:spPr>
          <a:xfrm>
            <a:off x="1374168" y="39602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REST request for creating a new user where the response will return the ID of the created resource.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07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Rest response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89061"/>
            <a:ext cx="10709094" cy="566106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response, the server sends not the sought-for resource itself, but its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representation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— a machine-readable description of its current state. The same resource can be represented in different formats, but the most popular ones are XML and </a:t>
            </a:r>
            <a:r>
              <a:rPr lang="en-US" b="0" i="0" u="none" strike="noStrike" dirty="0">
                <a:solidFill>
                  <a:srgbClr val="00C0EB"/>
                </a:solidFill>
                <a:effectLst/>
                <a:latin typeface="Open Sans" panose="020B0606030504020204" pitchFamily="34" charset="0"/>
                <a:hlinkClick r:id="rId2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Whenever relevant, a server includes in the response hyperlinks or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hypermedia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that links to other related resources. This way, the server gives instructions on what the client can do next and what further requests it can make.</a:t>
            </a:r>
            <a:endParaRPr lang="en-US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T response structure">
            <a:extLst>
              <a:ext uri="{FF2B5EF4-FFF2-40B4-BE49-F238E27FC236}">
                <a16:creationId xmlns:a16="http://schemas.microsoft.com/office/drawing/2014/main" id="{2577F797-1D1B-4708-8C23-425A56B42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04" y="1161161"/>
            <a:ext cx="8171041" cy="453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C222D-5C0F-494F-9663-4B7C9FA9047F}"/>
              </a:ext>
            </a:extLst>
          </p:cNvPr>
          <p:cNvSpPr txBox="1"/>
          <p:nvPr/>
        </p:nvSpPr>
        <p:spPr>
          <a:xfrm>
            <a:off x="2323404" y="323709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 example of a self-descriptive server response with hypermedia.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1205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954794" y="2812872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get this party started!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488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Bodoni MT</vt:lpstr>
      <vt:lpstr>Calibri</vt:lpstr>
      <vt:lpstr>Gill Sans MT</vt:lpstr>
      <vt:lpstr>Impact</vt:lpstr>
      <vt:lpstr>Open Sans</vt:lpstr>
      <vt:lpstr>Times New Roman</vt:lpstr>
      <vt:lpstr>Badge</vt:lpstr>
      <vt:lpstr>REST Representational state transfer</vt:lpstr>
      <vt:lpstr>Rest – Representational state transfer </vt:lpstr>
      <vt:lpstr>HTTP – hyper text transfer protocol Rest – Representational state transfer</vt:lpstr>
      <vt:lpstr>Rest request structure</vt:lpstr>
      <vt:lpstr>Rest request structure</vt:lpstr>
      <vt:lpstr>PowerPoint Presentation</vt:lpstr>
      <vt:lpstr>Rest response structure</vt:lpstr>
      <vt:lpstr>PowerPoint Presentation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User Interface User Experience</dc:title>
  <dc:creator>Jeton Mustini</dc:creator>
  <cp:lastModifiedBy>Jeton Mustini</cp:lastModifiedBy>
  <cp:revision>15</cp:revision>
  <dcterms:created xsi:type="dcterms:W3CDTF">2021-05-06T00:41:39Z</dcterms:created>
  <dcterms:modified xsi:type="dcterms:W3CDTF">2021-05-06T01:34:18Z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