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4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9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9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0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7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6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44C5-99D3-4DC0-9437-4459420ABD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9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644C5-99D3-4DC0-9437-4459420ABD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40CD-804A-47E8-A67C-A160AD097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5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김지원 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2023-10-04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71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Aesop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0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samyangfood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09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djcentum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54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pohang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10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김지원 포트폴리오</vt:lpstr>
      <vt:lpstr>Aesop</vt:lpstr>
      <vt:lpstr>samyangfood</vt:lpstr>
      <vt:lpstr>djcentum</vt:lpstr>
      <vt:lpstr>pohang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김지원 포트폴리오</dc:title>
  <dc:creator>user</dc:creator>
  <cp:lastModifiedBy>user</cp:lastModifiedBy>
  <cp:revision>1</cp:revision>
  <dcterms:created xsi:type="dcterms:W3CDTF">2023-09-27T06:01:48Z</dcterms:created>
  <dcterms:modified xsi:type="dcterms:W3CDTF">2023-09-27T06:02:09Z</dcterms:modified>
</cp:coreProperties>
</file>