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3" r:id="rId4"/>
    <p:sldId id="257" r:id="rId5"/>
    <p:sldId id="261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52692"/>
    <a:srgbClr val="F9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466" autoAdjust="0"/>
  </p:normalViewPr>
  <p:slideViewPr>
    <p:cSldViewPr snapToGrid="0">
      <p:cViewPr>
        <p:scale>
          <a:sx n="50" d="100"/>
          <a:sy n="50" d="100"/>
        </p:scale>
        <p:origin x="840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0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262C-ADD6-46FF-9846-AC3A9B3C301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5E680-130B-4201-B641-292A8FF5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E680-130B-4201-B641-292A8FF5EA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3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4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9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9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0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7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9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44C5-99D3-4DC0-9437-4459420ABDB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enibeca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김지원 포트폴리오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2023-10-04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7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14450" y="-928686"/>
            <a:ext cx="6648448" cy="8724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8" y="3433764"/>
            <a:ext cx="3429001" cy="3429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9" y="3433764"/>
            <a:ext cx="3429001" cy="3429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8" y="4763"/>
            <a:ext cx="3429001" cy="3429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9" y="4764"/>
            <a:ext cx="3429001" cy="342900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김지원 포트폴리오</a:t>
            </a:r>
            <a:endParaRPr lang="en-US" altLang="ko-KR" dirty="0" smtClean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개인 </a:t>
            </a:r>
            <a:r>
              <a:rPr lang="ko-KR" altLang="en-US" dirty="0" err="1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작업물</a:t>
            </a:r>
            <a:endParaRPr lang="en-US" altLang="ko-KR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971550" lvl="1" indent="-51435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Aesop</a:t>
            </a:r>
          </a:p>
          <a:p>
            <a:pPr marL="971550" lvl="1" indent="-514350">
              <a:buAutoNum type="arabicPeriod"/>
            </a:pPr>
            <a:r>
              <a:rPr lang="en-US" altLang="ko-KR" dirty="0" err="1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Samyangfood</a:t>
            </a:r>
            <a:endParaRPr lang="en-US" altLang="ko-KR" dirty="0" smtClean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971550" lvl="1" indent="-51435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Pohang</a:t>
            </a:r>
          </a:p>
          <a:p>
            <a:pPr marL="971550" lvl="1" indent="-514350">
              <a:buAutoNum type="arabicPeriod"/>
            </a:pPr>
            <a:r>
              <a:rPr lang="en-US" altLang="ko-KR" dirty="0" err="1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Djcentum</a:t>
            </a:r>
            <a:endParaRPr lang="en-US" altLang="ko-KR" dirty="0" smtClean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971550" lvl="1" indent="-514350">
              <a:buAutoNum type="arabicPeriod"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4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486650" cy="64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Portfolio 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(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클릭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1220" b="20916"/>
          <a:stretch/>
        </p:blipFill>
        <p:spPr>
          <a:xfrm>
            <a:off x="838200" y="1825625"/>
            <a:ext cx="4191000" cy="42338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04243"/>
            <a:ext cx="57626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esop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825625"/>
            <a:ext cx="2228850" cy="2228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4054475"/>
            <a:ext cx="2228850" cy="2228850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365125"/>
            <a:ext cx="2725261" cy="6046674"/>
          </a:xfr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1" y="365125"/>
            <a:ext cx="2665889" cy="6858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3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Samyangfood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825625"/>
            <a:ext cx="2228850" cy="2228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4054475"/>
            <a:ext cx="2228850" cy="2228850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23" y="365125"/>
            <a:ext cx="1848664" cy="6046674"/>
          </a:xfr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4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Djcentum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825625"/>
            <a:ext cx="2228850" cy="2228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4054475"/>
            <a:ext cx="2228850" cy="2228850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16" y="365125"/>
            <a:ext cx="1797079" cy="6046674"/>
          </a:xfr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228850" cy="2228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566" y="365125"/>
            <a:ext cx="1808296" cy="231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Pohang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825625"/>
            <a:ext cx="2228850" cy="2228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4054475"/>
            <a:ext cx="2228850" cy="2228850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07" y="365125"/>
            <a:ext cx="1992496" cy="6046674"/>
          </a:xfr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04" y="365125"/>
            <a:ext cx="1019602" cy="6858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8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7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</Words>
  <Application>Microsoft Office PowerPoint</Application>
  <PresentationFormat>와이드스크린</PresentationFormat>
  <Paragraphs>16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Pretendard</vt:lpstr>
      <vt:lpstr>맑은 고딕</vt:lpstr>
      <vt:lpstr>Arial</vt:lpstr>
      <vt:lpstr>Office 테마</vt:lpstr>
      <vt:lpstr>김지원 포트폴리오</vt:lpstr>
      <vt:lpstr>목차</vt:lpstr>
      <vt:lpstr>PowerPoint 프레젠테이션</vt:lpstr>
      <vt:lpstr>Portfolio (클릭)</vt:lpstr>
      <vt:lpstr>Aesop</vt:lpstr>
      <vt:lpstr>Samyangfood</vt:lpstr>
      <vt:lpstr>Djcentum</vt:lpstr>
      <vt:lpstr>Pohang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김지원 포트폴리오</dc:title>
  <dc:creator>user</dc:creator>
  <cp:lastModifiedBy>user</cp:lastModifiedBy>
  <cp:revision>7</cp:revision>
  <dcterms:created xsi:type="dcterms:W3CDTF">2023-09-27T06:01:48Z</dcterms:created>
  <dcterms:modified xsi:type="dcterms:W3CDTF">2023-10-06T02:21:23Z</dcterms:modified>
</cp:coreProperties>
</file>