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81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4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6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9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1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8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6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6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98EB-58EC-4C22-931D-BA4A77B4A258}" type="datetimeFigureOut">
              <a:rPr lang="en-PH" smtClean="0"/>
              <a:t>13/12/2023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10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Serving Intel 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7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Code Studio 2022</a:t>
            </a:r>
          </a:p>
          <a:p>
            <a:r>
              <a:rPr lang="en-US" dirty="0" smtClean="0"/>
              <a:t>Create Windows Forms App (.NET Framework)</a:t>
            </a:r>
          </a:p>
          <a:p>
            <a:r>
              <a:rPr lang="en-US" dirty="0" err="1" smtClean="0"/>
              <a:t>Pichon</a:t>
            </a:r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264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Serving Intel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Intel </dc:title>
  <dc:creator>Benedict Castro</dc:creator>
  <cp:lastModifiedBy>Benedict Castro</cp:lastModifiedBy>
  <cp:revision>4</cp:revision>
  <dcterms:created xsi:type="dcterms:W3CDTF">2023-12-13T07:03:06Z</dcterms:created>
  <dcterms:modified xsi:type="dcterms:W3CDTF">2023-12-13T09:45:39Z</dcterms:modified>
</cp:coreProperties>
</file>