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5" r:id="rId20"/>
    <p:sldId id="276" r:id="rId21"/>
    <p:sldId id="277" r:id="rId22"/>
    <p:sldId id="278" r:id="rId23"/>
    <p:sldId id="279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20/12/2023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users = </a:t>
            </a:r>
            <a:r>
              <a:rPr lang="en-US" dirty="0" err="1" smtClean="0"/>
              <a:t>projectUsersEntities.Users.ToList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cb.DisplayMember</a:t>
            </a:r>
            <a:r>
              <a:rPr lang="en-US" dirty="0" smtClean="0"/>
              <a:t> = “Name”;</a:t>
            </a:r>
          </a:p>
          <a:p>
            <a:r>
              <a:rPr lang="en-US" dirty="0" err="1" smtClean="0"/>
              <a:t>cb.ValueMember</a:t>
            </a:r>
            <a:r>
              <a:rPr lang="en-US" dirty="0" smtClean="0"/>
              <a:t> = “id”;</a:t>
            </a:r>
          </a:p>
          <a:p>
            <a:r>
              <a:rPr lang="en-US" dirty="0" err="1" smtClean="0"/>
              <a:t>cb.DataSource</a:t>
            </a:r>
            <a:r>
              <a:rPr lang="en-US" dirty="0" smtClean="0"/>
              <a:t> =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98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userRecord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userRecord.emailAddress</a:t>
            </a:r>
            <a:r>
              <a:rPr lang="en-US" dirty="0" smtClean="0"/>
              <a:t> = email;</a:t>
            </a:r>
          </a:p>
          <a:p>
            <a:r>
              <a:rPr lang="en-US" dirty="0" err="1" smtClean="0"/>
              <a:t>userRecord.password</a:t>
            </a:r>
            <a:r>
              <a:rPr lang="en-US" dirty="0" smtClean="0"/>
              <a:t> = password;</a:t>
            </a:r>
          </a:p>
          <a:p>
            <a:r>
              <a:rPr lang="en-US" dirty="0" err="1" smtClean="0"/>
              <a:t>projectUsersEntities.Users.Add</a:t>
            </a:r>
            <a:r>
              <a:rPr lang="en-US" dirty="0" smtClean="0"/>
              <a:t>(</a:t>
            </a:r>
            <a:r>
              <a:rPr lang="en-US" dirty="0" err="1" smtClean="0"/>
              <a:t>userRecord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projectUsersEntities.SaveChanges</a:t>
            </a:r>
            <a:r>
              <a:rPr lang="en-US" smtClean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59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= </a:t>
            </a:r>
            <a:r>
              <a:rPr lang="en-US" dirty="0" err="1" smtClean="0"/>
              <a:t>q.TypesOfCar.Make</a:t>
            </a:r>
            <a:r>
              <a:rPr lang="en-US" dirty="0" smtClean="0"/>
              <a:t> + “ “ + </a:t>
            </a:r>
            <a:r>
              <a:rPr lang="en-US" dirty="0" err="1" smtClean="0"/>
              <a:t>q.TypesOfCar.Model</a:t>
            </a:r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7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42" y="699115"/>
              <a:ext cx="10744200" cy="18192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0018" y="4016799"/>
              <a:ext cx="6521049" cy="22256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0893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A8D0">
              <a:alpha val="30196"/>
            </a:srgbClr>
          </a:solidFill>
          <a:ln>
            <a:solidFill>
              <a:srgbClr val="7CA8D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29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484" y="2281728"/>
            <a:ext cx="10477144" cy="905854"/>
            <a:chOff x="743484" y="2281728"/>
            <a:chExt cx="10477144" cy="905854"/>
          </a:xfrm>
        </p:grpSpPr>
        <p:sp>
          <p:nvSpPr>
            <p:cNvPr id="6" name="TextBox 5"/>
            <p:cNvSpPr txBox="1"/>
            <p:nvPr/>
          </p:nvSpPr>
          <p:spPr>
            <a:xfrm>
              <a:off x="743484" y="2281728"/>
              <a:ext cx="10477144" cy="905854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1026" name="Picture 2" descr="https://img.freepik.com/free-photo/white-cloud-blue-sky_74190-2381.jpg?size=626&amp;ext=jpg&amp;ga=GA1.1.1546980028.1702944000&amp;semt=ai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3" b="41801"/>
            <a:stretch/>
          </p:blipFill>
          <p:spPr bwMode="auto">
            <a:xfrm>
              <a:off x="743484" y="2281728"/>
              <a:ext cx="10477144" cy="905854"/>
            </a:xfrm>
            <a:prstGeom prst="rect">
              <a:avLst/>
            </a:prstGeom>
            <a:blipFill dpi="0" rotWithShape="1">
              <a:blip r:embed="rId4">
                <a:alphaModFix amt="46000"/>
              </a:blip>
              <a:srcRect/>
              <a:tile tx="0" ty="0" sx="100000" sy="100000" flip="none" algn="tl"/>
            </a:blipFill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129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PET PROJECT using .NET Framework with Windows Forms</a:t>
            </a:r>
          </a:p>
          <a:p>
            <a:r>
              <a:rPr lang="en-US" dirty="0" smtClean="0"/>
              <a:t>SQL Server Management Studio as database</a:t>
            </a:r>
          </a:p>
          <a:p>
            <a:r>
              <a:rPr lang="en-US" dirty="0" smtClean="0"/>
              <a:t>ADO.NET to access and connect to data sources</a:t>
            </a:r>
          </a:p>
          <a:p>
            <a:r>
              <a:rPr lang="en-US" dirty="0" smtClean="0"/>
              <a:t>Entity Framework to store and access databases</a:t>
            </a:r>
          </a:p>
          <a:p>
            <a:r>
              <a:rPr lang="en-US" dirty="0" smtClean="0"/>
              <a:t>LINQ to query databases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18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Created Login Form to facilitate the access of users </a:t>
            </a:r>
          </a:p>
          <a:p>
            <a:r>
              <a:rPr lang="en-US" dirty="0" smtClean="0"/>
              <a:t>Only one user logged in the program per instance</a:t>
            </a:r>
          </a:p>
          <a:p>
            <a:r>
              <a:rPr lang="en-US" dirty="0" smtClean="0"/>
              <a:t>Implemented different restrictions like required fields, email verification</a:t>
            </a:r>
          </a:p>
          <a:p>
            <a:r>
              <a:rPr lang="en-US" dirty="0" smtClean="0"/>
              <a:t>Menu items for design purposes – from website</a:t>
            </a:r>
          </a:p>
          <a:p>
            <a:r>
              <a:rPr lang="en-US" dirty="0" smtClean="0"/>
              <a:t>Main Window with Home and Users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Created databases for users with three fields or columns</a:t>
            </a:r>
          </a:p>
          <a:p>
            <a:r>
              <a:rPr lang="en-US" dirty="0" smtClean="0"/>
              <a:t>Data Grid View showing email addresses</a:t>
            </a:r>
          </a:p>
          <a:p>
            <a:r>
              <a:rPr lang="en-US" dirty="0" smtClean="0"/>
              <a:t>Options to Add, Edit, and Delete</a:t>
            </a:r>
          </a:p>
          <a:p>
            <a:r>
              <a:rPr lang="en-US" dirty="0" smtClean="0"/>
              <a:t>Also implemented restrictions and error handling </a:t>
            </a:r>
          </a:p>
          <a:p>
            <a:r>
              <a:rPr lang="en-US" dirty="0" smtClean="0"/>
              <a:t>Logout button redirects to Login page</a:t>
            </a:r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96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43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mcr.microsoft.com/</a:t>
            </a:r>
            <a:r>
              <a:rPr lang="en-US" dirty="0" err="1" smtClean="0"/>
              <a:t>mssql</a:t>
            </a:r>
            <a:r>
              <a:rPr lang="en-US" dirty="0" smtClean="0"/>
              <a:t>/server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–e ‘ACCEPT_EULA=Y’ –e ‘SA_PASSWORD=password’ –p 1400:1433 –d </a:t>
            </a:r>
            <a:r>
              <a:rPr lang="en-US" dirty="0"/>
              <a:t>mcr.microsoft.com/</a:t>
            </a:r>
            <a:r>
              <a:rPr lang="en-US" dirty="0" err="1"/>
              <a:t>mssql</a:t>
            </a:r>
            <a:r>
              <a:rPr lang="en-US" dirty="0"/>
              <a:t>/server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00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12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49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89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58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79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1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elements/objects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MessageBox.Show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tb1.Text</a:t>
            </a:r>
          </a:p>
          <a:p>
            <a:r>
              <a:rPr lang="en-US" dirty="0" smtClean="0"/>
              <a:t>dt1.Value.ToString()</a:t>
            </a:r>
          </a:p>
          <a:p>
            <a:r>
              <a:rPr lang="en-US" dirty="0" err="1" smtClean="0"/>
              <a:t>cb.SelectedItem.ToString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6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void Main(string[] </a:t>
            </a:r>
            <a:r>
              <a:rPr lang="en-PH" sz="900" dirty="0" err="1"/>
              <a:t>args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ValidateEmail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bool </a:t>
            </a:r>
            <a:r>
              <a:rPr lang="en-PH" sz="900" dirty="0" err="1"/>
              <a:t>ValidateEmail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parts.Length</a:t>
            </a:r>
            <a:r>
              <a:rPr lang="en-PH" sz="900" dirty="0"/>
              <a:t> != 2)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localPart</a:t>
            </a:r>
            <a:r>
              <a:rPr lang="en-PH" sz="900" dirty="0"/>
              <a:t>) || 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local and domain parts cannot be empty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local part for valid characters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foreach</a:t>
            </a:r>
            <a:r>
              <a:rPr lang="en-PH" sz="900" dirty="0"/>
              <a:t> (char c in </a:t>
            </a:r>
            <a:r>
              <a:rPr lang="en-PH" sz="900" dirty="0" err="1"/>
              <a:t>localPart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if (!</a:t>
            </a:r>
            <a:r>
              <a:rPr lang="en-PH" sz="900" dirty="0" err="1"/>
              <a:t>char.IsLetterOrDigit</a:t>
            </a:r>
            <a:r>
              <a:rPr lang="en-PH" sz="900" dirty="0"/>
              <a:t>(c) &amp;&amp; c != '.' &amp;&amp; c != '_' &amp;&amp; c != '-')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	return false; // local part contains invalid character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domain part for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domainPart.Length</a:t>
            </a:r>
            <a:r>
              <a:rPr lang="en-PH" sz="900" dirty="0"/>
              <a:t> &lt; 2 || !</a:t>
            </a:r>
            <a:r>
              <a:rPr lang="en-PH" sz="900" dirty="0" err="1"/>
              <a:t>domainPart.Contains</a:t>
            </a:r>
            <a:r>
              <a:rPr lang="en-PH" sz="900" dirty="0"/>
              <a:t>(".") || </a:t>
            </a:r>
            <a:r>
              <a:rPr lang="en-PH" sz="900" dirty="0" err="1"/>
              <a:t>domainPart.Split</a:t>
            </a:r>
            <a:r>
              <a:rPr lang="en-PH" sz="900" dirty="0"/>
              <a:t>(".").Length !=2 ||  </a:t>
            </a:r>
            <a:r>
              <a:rPr lang="en-PH" sz="900" dirty="0" err="1"/>
              <a:t>domainPart.EndsWith</a:t>
            </a:r>
            <a:r>
              <a:rPr lang="en-PH" sz="900" dirty="0"/>
              <a:t>(".") || </a:t>
            </a:r>
            <a:r>
              <a:rPr lang="en-PH" sz="900" dirty="0" err="1"/>
              <a:t>domainPart.StartsWith</a:t>
            </a:r>
            <a:r>
              <a:rPr lang="en-PH" sz="900" dirty="0"/>
              <a:t>("."))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domain part is not a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System.Text.RegularExpressions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public 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void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emailPattern</a:t>
            </a:r>
            <a:r>
              <a:rPr lang="en-PH" sz="900" dirty="0"/>
              <a:t> = @"^[a-zA-Z0-9._%+-]+@[a-zA-Z0-9.-]+\.[a-</a:t>
            </a:r>
            <a:r>
              <a:rPr lang="en-PH" sz="900" dirty="0" err="1"/>
              <a:t>zA</a:t>
            </a:r>
            <a:r>
              <a:rPr lang="en-PH" sz="900" dirty="0"/>
              <a:t>-Z]{2,}$";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string.IsNullOrEmpty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Regex </a:t>
            </a:r>
            <a:r>
              <a:rPr lang="en-PH" sz="900" dirty="0" err="1"/>
              <a:t>regex</a:t>
            </a:r>
            <a:r>
              <a:rPr lang="en-PH" sz="900" dirty="0"/>
              <a:t> = new Regex(</a:t>
            </a:r>
            <a:r>
              <a:rPr lang="en-PH" sz="900" dirty="0" err="1"/>
              <a:t>emailPattern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</a:t>
            </a:r>
            <a:r>
              <a:rPr lang="en-PH" sz="900" dirty="0" err="1"/>
              <a:t>regex.IsMatch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System.Net.Mail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Use </a:t>
            </a:r>
            <a:r>
              <a:rPr lang="en-PH" sz="900" dirty="0" err="1"/>
              <a:t>MailAddress</a:t>
            </a:r>
            <a:r>
              <a:rPr lang="en-PH" sz="900" dirty="0"/>
              <a:t> class to validate email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addr</a:t>
            </a:r>
            <a:r>
              <a:rPr lang="en-PH" sz="900" dirty="0"/>
              <a:t> = new </a:t>
            </a:r>
            <a:r>
              <a:rPr lang="en-PH" sz="900" dirty="0" err="1"/>
              <a:t>MailAddress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5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isValidEmailDomain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isValidEmailDomain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parts.Length</a:t>
            </a:r>
            <a:r>
              <a:rPr lang="en-PH" sz="900" dirty="0"/>
              <a:t> != 2)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check if domain name has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hostEntry</a:t>
            </a:r>
            <a:r>
              <a:rPr lang="en-PH" sz="900" dirty="0"/>
              <a:t> = </a:t>
            </a:r>
            <a:r>
              <a:rPr lang="en-PH" sz="900" dirty="0" err="1"/>
              <a:t>Dns.GetHostEntry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</a:t>
            </a:r>
            <a:r>
              <a:rPr lang="en-PH" sz="900" dirty="0" err="1"/>
              <a:t>hostEntry.HostName.Length</a:t>
            </a:r>
            <a:r>
              <a:rPr lang="en-PH" sz="900" dirty="0"/>
              <a:t> &gt;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domain name is invalid or does not have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6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tb.Text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catch(Exception ex)</a:t>
            </a:r>
          </a:p>
          <a:p>
            <a:r>
              <a:rPr lang="en-US" dirty="0" err="1" smtClean="0"/>
              <a:t>ex.Message</a:t>
            </a:r>
            <a:endParaRPr lang="en-US" dirty="0" smtClean="0"/>
          </a:p>
          <a:p>
            <a:r>
              <a:rPr lang="en-US" dirty="0" smtClean="0"/>
              <a:t>throw – ends the program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5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Express Edition</a:t>
            </a:r>
          </a:p>
          <a:p>
            <a:r>
              <a:rPr lang="en-US" dirty="0" smtClean="0"/>
              <a:t>Create Database Model with ADO.NET</a:t>
            </a:r>
          </a:p>
          <a:p>
            <a:r>
              <a:rPr lang="en-US" dirty="0" smtClean="0"/>
              <a:t>Select Data from Database using LINQ</a:t>
            </a:r>
          </a:p>
          <a:p>
            <a:r>
              <a:rPr lang="en-US" dirty="0" smtClean="0"/>
              <a:t>Submit to Database from Form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31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890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Serving Intel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</dc:title>
  <dc:creator>Benedict Castro</dc:creator>
  <cp:lastModifiedBy>Benedict Castro</cp:lastModifiedBy>
  <cp:revision>67</cp:revision>
  <dcterms:created xsi:type="dcterms:W3CDTF">2023-12-13T07:03:06Z</dcterms:created>
  <dcterms:modified xsi:type="dcterms:W3CDTF">2023-12-20T16:09:55Z</dcterms:modified>
</cp:coreProperties>
</file>