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62" r:id="rId24"/>
    <p:sldId id="2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0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81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460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43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6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89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913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8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09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6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66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98EB-58EC-4C22-931D-BA4A77B4A258}" type="datetimeFigureOut">
              <a:rPr lang="en-PH" smtClean="0"/>
              <a:t>18/12/2023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3A78-1569-4724-B296-D4B28C42EB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107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Serving Intel 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4756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users = </a:t>
            </a:r>
            <a:r>
              <a:rPr lang="en-US" dirty="0" err="1" smtClean="0"/>
              <a:t>projectUsersEntities.Users.ToList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cb.DisplayMember</a:t>
            </a:r>
            <a:r>
              <a:rPr lang="en-US" dirty="0" smtClean="0"/>
              <a:t> = “Name”;</a:t>
            </a:r>
          </a:p>
          <a:p>
            <a:r>
              <a:rPr lang="en-US" dirty="0" err="1" smtClean="0"/>
              <a:t>cb.ValueMember</a:t>
            </a:r>
            <a:r>
              <a:rPr lang="en-US" dirty="0" smtClean="0"/>
              <a:t> = “id”;</a:t>
            </a:r>
          </a:p>
          <a:p>
            <a:r>
              <a:rPr lang="en-US" dirty="0" err="1" smtClean="0"/>
              <a:t>cb.DataSource</a:t>
            </a:r>
            <a:r>
              <a:rPr lang="en-US" dirty="0" smtClean="0"/>
              <a:t> = users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984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userRecord</a:t>
            </a:r>
            <a:r>
              <a:rPr lang="en-US" dirty="0" smtClean="0"/>
              <a:t> = new User();</a:t>
            </a:r>
          </a:p>
          <a:p>
            <a:r>
              <a:rPr lang="en-US" dirty="0" err="1" smtClean="0"/>
              <a:t>userRecord.emailAddress</a:t>
            </a:r>
            <a:r>
              <a:rPr lang="en-US" dirty="0" smtClean="0"/>
              <a:t> = email;</a:t>
            </a:r>
          </a:p>
          <a:p>
            <a:r>
              <a:rPr lang="en-US" dirty="0" err="1" smtClean="0"/>
              <a:t>userRecord.password</a:t>
            </a:r>
            <a:r>
              <a:rPr lang="en-US" dirty="0" smtClean="0"/>
              <a:t> = password;</a:t>
            </a:r>
          </a:p>
          <a:p>
            <a:r>
              <a:rPr lang="en-US" dirty="0" err="1" smtClean="0"/>
              <a:t>projectUsersEntities.Users.Add</a:t>
            </a:r>
            <a:r>
              <a:rPr lang="en-US" dirty="0" smtClean="0"/>
              <a:t>(</a:t>
            </a:r>
            <a:r>
              <a:rPr lang="en-US" dirty="0" err="1" smtClean="0"/>
              <a:t>userRecord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projectUsersEntities.SaveChanges</a:t>
            </a:r>
            <a:r>
              <a:rPr lang="en-US" smtClean="0"/>
              <a:t>();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590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= </a:t>
            </a:r>
            <a:r>
              <a:rPr lang="en-US" dirty="0" err="1" smtClean="0"/>
              <a:t>q.TypesOfCar.Make</a:t>
            </a:r>
            <a:r>
              <a:rPr lang="en-US" dirty="0" smtClean="0"/>
              <a:t> + “ “ + </a:t>
            </a:r>
            <a:r>
              <a:rPr lang="en-US" dirty="0" err="1" smtClean="0"/>
              <a:t>q.TypesOfCar.Model</a:t>
            </a:r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770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930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291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999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18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43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000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012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Code Studio 2022</a:t>
            </a:r>
          </a:p>
          <a:p>
            <a:r>
              <a:rPr lang="en-US" dirty="0" smtClean="0"/>
              <a:t>Create Windows Forms App (.NET Framework)</a:t>
            </a:r>
          </a:p>
          <a:p>
            <a:r>
              <a:rPr lang="en-US" dirty="0" err="1" smtClean="0"/>
              <a:t>Pichon</a:t>
            </a:r>
            <a:endParaRPr lang="en-US" dirty="0" smtClean="0"/>
          </a:p>
          <a:p>
            <a:endParaRPr lang="en-US" dirty="0" smtClean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2641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249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189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458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479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914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elements/objects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err="1" smtClean="0"/>
              <a:t>MessageBox.Show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tb1.Text</a:t>
            </a:r>
          </a:p>
          <a:p>
            <a:r>
              <a:rPr lang="en-US" dirty="0" smtClean="0"/>
              <a:t>dt1.Value.ToString()</a:t>
            </a:r>
          </a:p>
          <a:p>
            <a:r>
              <a:rPr lang="en-US" dirty="0" err="1" smtClean="0"/>
              <a:t>cb.SelectedItem.ToString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var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6661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void Main(string[] </a:t>
            </a:r>
            <a:r>
              <a:rPr lang="en-PH" sz="900" dirty="0" err="1"/>
              <a:t>args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ValidateEmail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static bool </a:t>
            </a:r>
            <a:r>
              <a:rPr lang="en-PH" sz="900" dirty="0" err="1"/>
              <a:t>ValidateEmail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parts.Length</a:t>
            </a:r>
            <a:r>
              <a:rPr lang="en-PH" sz="900" dirty="0"/>
              <a:t> != 2)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localPart</a:t>
            </a:r>
            <a:r>
              <a:rPr lang="en-PH" sz="900" dirty="0"/>
              <a:t>) || </a:t>
            </a:r>
            <a:r>
              <a:rPr lang="en-PH" sz="900" dirty="0" err="1"/>
              <a:t>string.IsNullOrWhiteSpace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local and domain parts cannot be empty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local part for valid characters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foreach</a:t>
            </a:r>
            <a:r>
              <a:rPr lang="en-PH" sz="900" dirty="0"/>
              <a:t> (char c in </a:t>
            </a:r>
            <a:r>
              <a:rPr lang="en-PH" sz="900" dirty="0" err="1"/>
              <a:t>localPart</a:t>
            </a:r>
            <a:r>
              <a:rPr lang="en-PH" sz="900" dirty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if (!</a:t>
            </a:r>
            <a:r>
              <a:rPr lang="en-PH" sz="900" dirty="0" err="1"/>
              <a:t>char.IsLetterOrDigit</a:t>
            </a:r>
            <a:r>
              <a:rPr lang="en-PH" sz="900" dirty="0"/>
              <a:t>(c) &amp;&amp; c != '.' &amp;&amp; c != '_' &amp;&amp; c != '-')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	return false; // local part contains invalid character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// check domain part for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domainPart.Length</a:t>
            </a:r>
            <a:r>
              <a:rPr lang="en-PH" sz="900" dirty="0"/>
              <a:t> &lt; 2 || !</a:t>
            </a:r>
            <a:r>
              <a:rPr lang="en-PH" sz="900" dirty="0" err="1"/>
              <a:t>domainPart.Contains</a:t>
            </a:r>
            <a:r>
              <a:rPr lang="en-PH" sz="900" dirty="0"/>
              <a:t>(".") || </a:t>
            </a:r>
            <a:r>
              <a:rPr lang="en-PH" sz="900" dirty="0" err="1"/>
              <a:t>domainPart.Split</a:t>
            </a:r>
            <a:r>
              <a:rPr lang="en-PH" sz="900" dirty="0"/>
              <a:t>(".").Length !=2 ||  </a:t>
            </a:r>
            <a:r>
              <a:rPr lang="en-PH" sz="900" dirty="0" err="1"/>
              <a:t>domainPart.EndsWith</a:t>
            </a:r>
            <a:r>
              <a:rPr lang="en-PH" sz="900" dirty="0"/>
              <a:t>(".") || </a:t>
            </a:r>
            <a:r>
              <a:rPr lang="en-PH" sz="900" dirty="0" err="1"/>
              <a:t>domainPart.StartsWith</a:t>
            </a:r>
            <a:r>
              <a:rPr lang="en-PH" sz="900" dirty="0"/>
              <a:t>("."))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 // domain part is not a valid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29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System.Text.RegularExpressions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public class Program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void Main()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PH" sz="9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public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string </a:t>
            </a:r>
            <a:r>
              <a:rPr lang="en-PH" sz="900" dirty="0" err="1"/>
              <a:t>emailPattern</a:t>
            </a:r>
            <a:r>
              <a:rPr lang="en-PH" sz="900" dirty="0"/>
              <a:t> = @"^[a-zA-Z0-9._%+-]+@[a-zA-Z0-9.-]+\.[a-</a:t>
            </a:r>
            <a:r>
              <a:rPr lang="en-PH" sz="900" dirty="0" err="1"/>
              <a:t>zA</a:t>
            </a:r>
            <a:r>
              <a:rPr lang="en-PH" sz="900" dirty="0"/>
              <a:t>-Z]{2,}$";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if (</a:t>
            </a:r>
            <a:r>
              <a:rPr lang="en-PH" sz="900" dirty="0" err="1"/>
              <a:t>string.IsNullOrEmpty</a:t>
            </a:r>
            <a:r>
              <a:rPr lang="en-PH" sz="900" dirty="0"/>
              <a:t>(email))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	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Regex </a:t>
            </a:r>
            <a:r>
              <a:rPr lang="en-PH" sz="900" dirty="0" err="1"/>
              <a:t>regex</a:t>
            </a:r>
            <a:r>
              <a:rPr lang="en-PH" sz="900" dirty="0"/>
              <a:t> = new Regex(</a:t>
            </a:r>
            <a:r>
              <a:rPr lang="en-PH" sz="900" dirty="0" err="1"/>
              <a:t>emailPattern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	return </a:t>
            </a:r>
            <a:r>
              <a:rPr lang="en-PH" sz="900" dirty="0" err="1"/>
              <a:t>regex.IsMatch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	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639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System.Net.Mail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Use </a:t>
            </a:r>
            <a:r>
              <a:rPr lang="en-PH" sz="900" dirty="0" err="1"/>
              <a:t>MailAddress</a:t>
            </a:r>
            <a:r>
              <a:rPr lang="en-PH" sz="900" dirty="0"/>
              <a:t> class to validate email format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addr</a:t>
            </a:r>
            <a:r>
              <a:rPr lang="en-PH" sz="900" dirty="0"/>
              <a:t> = new </a:t>
            </a:r>
            <a:r>
              <a:rPr lang="en-PH" sz="900" dirty="0" err="1"/>
              <a:t>MailAddress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true;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52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System;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using </a:t>
            </a:r>
            <a:r>
              <a:rPr lang="en-PH" sz="900" dirty="0" err="1"/>
              <a:t>System.Net</a:t>
            </a:r>
            <a:r>
              <a:rPr lang="en-PH" sz="900" dirty="0"/>
              <a:t>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class Program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void Main(string[] </a:t>
            </a:r>
            <a:r>
              <a:rPr lang="en-PH" sz="900" dirty="0" err="1"/>
              <a:t>args</a:t>
            </a:r>
            <a:r>
              <a:rPr lang="en-PH" sz="900" dirty="0"/>
              <a:t>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email = "myemail@email.com";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bool </a:t>
            </a:r>
            <a:r>
              <a:rPr lang="en-PH" sz="900" dirty="0" err="1"/>
              <a:t>isValid</a:t>
            </a:r>
            <a:r>
              <a:rPr lang="en-PH" sz="900" dirty="0"/>
              <a:t> = </a:t>
            </a:r>
            <a:r>
              <a:rPr lang="en-PH" sz="900" dirty="0" err="1"/>
              <a:t>isValidEmailDomain</a:t>
            </a:r>
            <a:r>
              <a:rPr lang="en-PH" sz="900" dirty="0"/>
              <a:t>(email);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</a:t>
            </a:r>
            <a:r>
              <a:rPr lang="en-PH" sz="900" dirty="0" err="1"/>
              <a:t>Console.WriteLine</a:t>
            </a:r>
            <a:r>
              <a:rPr lang="en-PH" sz="900" dirty="0"/>
              <a:t>($"Is {email} a valid email? {</a:t>
            </a:r>
            <a:r>
              <a:rPr lang="en-PH" sz="900" dirty="0" err="1"/>
              <a:t>isValid</a:t>
            </a:r>
            <a:r>
              <a:rPr lang="en-PH" sz="900" dirty="0"/>
              <a:t>}");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static bool </a:t>
            </a:r>
            <a:r>
              <a:rPr lang="en-PH" sz="900" dirty="0" err="1"/>
              <a:t>isValidEmailDomain</a:t>
            </a:r>
            <a:r>
              <a:rPr lang="en-PH" sz="900" dirty="0"/>
              <a:t>(string email)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string.IsNullOrWhiteSpace</a:t>
            </a:r>
            <a:r>
              <a:rPr lang="en-PH" sz="900" dirty="0"/>
              <a:t>(email))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string[] parts = </a:t>
            </a:r>
            <a:r>
              <a:rPr lang="en-PH" sz="900" dirty="0" err="1"/>
              <a:t>email.Split</a:t>
            </a:r>
            <a:r>
              <a:rPr lang="en-PH" sz="900" dirty="0"/>
              <a:t>('@');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if (</a:t>
            </a:r>
            <a:r>
              <a:rPr lang="en-PH" sz="900" dirty="0" err="1"/>
              <a:t>parts.Length</a:t>
            </a:r>
            <a:r>
              <a:rPr lang="en-PH" sz="900" dirty="0"/>
              <a:t> != 2)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email must have exactly one @ symbol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localPart</a:t>
            </a:r>
            <a:r>
              <a:rPr lang="en-PH" sz="900" dirty="0"/>
              <a:t> = parts[0];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string </a:t>
            </a:r>
            <a:r>
              <a:rPr lang="en-PH" sz="900" dirty="0" err="1"/>
              <a:t>domainPart</a:t>
            </a:r>
            <a:r>
              <a:rPr lang="en-PH" sz="900" dirty="0"/>
              <a:t> = parts[1];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try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// check if domain name has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</a:t>
            </a:r>
            <a:r>
              <a:rPr lang="en-PH" sz="900" dirty="0" err="1"/>
              <a:t>var</a:t>
            </a:r>
            <a:r>
              <a:rPr lang="en-PH" sz="900" dirty="0"/>
              <a:t> </a:t>
            </a:r>
            <a:r>
              <a:rPr lang="en-PH" sz="900" dirty="0" err="1"/>
              <a:t>hostEntry</a:t>
            </a:r>
            <a:r>
              <a:rPr lang="en-PH" sz="900" dirty="0"/>
              <a:t> = </a:t>
            </a:r>
            <a:r>
              <a:rPr lang="en-PH" sz="900" dirty="0" err="1"/>
              <a:t>Dns.GetHostEntry</a:t>
            </a:r>
            <a:r>
              <a:rPr lang="en-PH" sz="900" dirty="0"/>
              <a:t>(</a:t>
            </a:r>
            <a:r>
              <a:rPr lang="en-PH" sz="900" dirty="0" err="1"/>
              <a:t>domainPart</a:t>
            </a:r>
            <a:r>
              <a:rPr lang="en-PH" sz="900" dirty="0"/>
              <a:t>);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</a:t>
            </a:r>
            <a:r>
              <a:rPr lang="en-PH" sz="900" dirty="0" err="1"/>
              <a:t>hostEntry.HostName.Length</a:t>
            </a:r>
            <a:r>
              <a:rPr lang="en-PH" sz="900" dirty="0"/>
              <a:t> &gt; 0;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catch {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    return false; // domain name is invalid or does not have a valid MX record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    }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PH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569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Convert.ToDouble</a:t>
            </a:r>
            <a:r>
              <a:rPr lang="en-US" dirty="0" smtClean="0"/>
              <a:t>(</a:t>
            </a:r>
            <a:r>
              <a:rPr lang="en-US" dirty="0" err="1" smtClean="0"/>
              <a:t>tb.Text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try:</a:t>
            </a:r>
          </a:p>
          <a:p>
            <a:r>
              <a:rPr lang="en-US" dirty="0" smtClean="0"/>
              <a:t>catch(Exception ex)</a:t>
            </a:r>
          </a:p>
          <a:p>
            <a:r>
              <a:rPr lang="en-US" dirty="0" err="1" smtClean="0"/>
              <a:t>ex.Message</a:t>
            </a:r>
            <a:endParaRPr lang="en-US" dirty="0" smtClean="0"/>
          </a:p>
          <a:p>
            <a:r>
              <a:rPr lang="en-US" dirty="0" smtClean="0"/>
              <a:t>throw – ends the program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54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Server Express Edition</a:t>
            </a:r>
          </a:p>
          <a:p>
            <a:r>
              <a:rPr lang="en-US" dirty="0" smtClean="0"/>
              <a:t>Create Database Model with ADO.NET</a:t>
            </a:r>
          </a:p>
          <a:p>
            <a:r>
              <a:rPr lang="en-US" dirty="0" smtClean="0"/>
              <a:t>Select Data from Database using LINQ</a:t>
            </a:r>
          </a:p>
          <a:p>
            <a:r>
              <a:rPr lang="en-US" dirty="0" smtClean="0"/>
              <a:t>Submit to Database from Form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3317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758</Words>
  <Application>Microsoft Office PowerPoint</Application>
  <PresentationFormat>Widescreen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Serving Intel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Serving Intel </dc:title>
  <dc:creator>Benedict Castro</dc:creator>
  <cp:lastModifiedBy>Benedict Castro</cp:lastModifiedBy>
  <cp:revision>34</cp:revision>
  <dcterms:created xsi:type="dcterms:W3CDTF">2023-12-13T07:03:06Z</dcterms:created>
  <dcterms:modified xsi:type="dcterms:W3CDTF">2023-12-18T17:34:11Z</dcterms:modified>
</cp:coreProperties>
</file>