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144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023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3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26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870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725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592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30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690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14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795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9234-86BD-40A6-83E6-2AE3818AAA65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37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203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0" y="-996703"/>
            <a:ext cx="13253129" cy="7872023"/>
            <a:chOff x="0" y="-996703"/>
            <a:chExt cx="13253129" cy="7872023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996703"/>
              <a:ext cx="6581670" cy="7854703"/>
              <a:chOff x="2461959" y="-996703"/>
              <a:chExt cx="6581670" cy="785470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1959" y="-996703"/>
                <a:ext cx="6581670" cy="7854703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4015946" y="3385751"/>
                <a:ext cx="2792627" cy="151988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015946" y="3101545"/>
                <a:ext cx="2792627" cy="247135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896622" y="-996703"/>
              <a:ext cx="6356507" cy="7872023"/>
              <a:chOff x="6896622" y="-996703"/>
              <a:chExt cx="6356507" cy="787202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6622" y="-996703"/>
                <a:ext cx="6356507" cy="787202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8453176" y="1544592"/>
                <a:ext cx="2792627" cy="151988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53175" y="4858185"/>
                <a:ext cx="2792627" cy="151988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53174" y="1359243"/>
                <a:ext cx="2792627" cy="14827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453173" y="4473146"/>
                <a:ext cx="2792628" cy="3479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cxnSp>
          <p:nvCxnSpPr>
            <p:cNvPr id="12" name="Straight Arrow Connector 11"/>
            <p:cNvCxnSpPr>
              <a:stCxn id="4" idx="3"/>
            </p:cNvCxnSpPr>
            <p:nvPr/>
          </p:nvCxnSpPr>
          <p:spPr>
            <a:xfrm>
              <a:off x="4346614" y="3225113"/>
              <a:ext cx="1269419" cy="29496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1"/>
              <a:endCxn id="36" idx="0"/>
            </p:cNvCxnSpPr>
            <p:nvPr/>
          </p:nvCxnSpPr>
          <p:spPr>
            <a:xfrm flipH="1">
              <a:off x="6739147" y="1433382"/>
              <a:ext cx="1714027" cy="191648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1"/>
            </p:cNvCxnSpPr>
            <p:nvPr/>
          </p:nvCxnSpPr>
          <p:spPr>
            <a:xfrm flipH="1" flipV="1">
              <a:off x="7674898" y="3934637"/>
              <a:ext cx="778275" cy="71249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" idx="3"/>
            </p:cNvCxnSpPr>
            <p:nvPr/>
          </p:nvCxnSpPr>
          <p:spPr>
            <a:xfrm flipV="1">
              <a:off x="4346614" y="3765817"/>
              <a:ext cx="1269419" cy="3798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36" idx="2"/>
            </p:cNvCxnSpPr>
            <p:nvPr/>
          </p:nvCxnSpPr>
          <p:spPr>
            <a:xfrm flipH="1" flipV="1">
              <a:off x="6739147" y="3934637"/>
              <a:ext cx="1714028" cy="168348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1"/>
            </p:cNvCxnSpPr>
            <p:nvPr/>
          </p:nvCxnSpPr>
          <p:spPr>
            <a:xfrm flipH="1">
              <a:off x="7454453" y="2304533"/>
              <a:ext cx="998723" cy="101439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616033" y="3349862"/>
              <a:ext cx="2246227" cy="584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B050"/>
                  </a:solidFill>
                </a:rPr>
                <a:t>Images </a:t>
              </a:r>
              <a:r>
                <a:rPr lang="en-US" sz="1600" dirty="0" smtClean="0"/>
                <a:t>and </a:t>
              </a:r>
              <a:r>
                <a:rPr lang="en-US" sz="1600" dirty="0" smtClean="0">
                  <a:solidFill>
                    <a:srgbClr val="00B0F0"/>
                  </a:solidFill>
                </a:rPr>
                <a:t>texts </a:t>
              </a:r>
              <a:r>
                <a:rPr lang="en-US" sz="1600" dirty="0" smtClean="0"/>
                <a:t>to be extracted…</a:t>
              </a:r>
              <a:endParaRPr lang="en-PH" sz="1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9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Hi, everyone. I hope you’re all doing well.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For the task at hand, and upon checking the websites, it is to my understanding that I will be extracting images and text from user posts as shown by the sample below.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As to how I can extract them, I’m thinking of ways on how I can access API calls in the XHR tab of the Network section of the development tools.</a:t>
            </a:r>
          </a:p>
        </p:txBody>
      </p:sp>
    </p:spTree>
    <p:extLst>
      <p:ext uri="{BB962C8B-B14F-4D97-AF65-F5344CB8AC3E}">
        <p14:creationId xmlns:p14="http://schemas.microsoft.com/office/powerpoint/2010/main" val="275040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96" y="913738"/>
            <a:ext cx="959923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4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Benedict Castro</dc:creator>
  <cp:lastModifiedBy>Benedict Castro</cp:lastModifiedBy>
  <cp:revision>5</cp:revision>
  <dcterms:created xsi:type="dcterms:W3CDTF">2023-10-17T13:29:24Z</dcterms:created>
  <dcterms:modified xsi:type="dcterms:W3CDTF">2023-10-17T15:28:51Z</dcterms:modified>
</cp:coreProperties>
</file>