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14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2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26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7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2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9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69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9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9234-86BD-40A6-83E6-2AE3818AAA65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0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-996703"/>
            <a:ext cx="13253129" cy="7872023"/>
            <a:chOff x="0" y="-996703"/>
            <a:chExt cx="13253129" cy="7872023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996703"/>
              <a:ext cx="6581670" cy="7854703"/>
              <a:chOff x="2461959" y="-996703"/>
              <a:chExt cx="6581670" cy="7854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959" y="-996703"/>
                <a:ext cx="6581670" cy="785470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015946" y="3385751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015946" y="3101545"/>
                <a:ext cx="2792627" cy="24713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896622" y="-996703"/>
              <a:ext cx="6356507" cy="7872023"/>
              <a:chOff x="6896622" y="-996703"/>
              <a:chExt cx="6356507" cy="78720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6622" y="-996703"/>
                <a:ext cx="6356507" cy="787202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453176" y="1544592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53175" y="4858185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53174" y="1359243"/>
                <a:ext cx="2792627" cy="14827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53173" y="4473146"/>
                <a:ext cx="2792628" cy="3479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346614" y="3225113"/>
              <a:ext cx="1269419" cy="29496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36" idx="0"/>
            </p:cNvCxnSpPr>
            <p:nvPr/>
          </p:nvCxnSpPr>
          <p:spPr>
            <a:xfrm flipH="1">
              <a:off x="6739147" y="1433382"/>
              <a:ext cx="1714027" cy="191648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</p:cNvCxnSpPr>
            <p:nvPr/>
          </p:nvCxnSpPr>
          <p:spPr>
            <a:xfrm flipH="1" flipV="1">
              <a:off x="7674898" y="3934637"/>
              <a:ext cx="778275" cy="7124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</p:cNvCxnSpPr>
            <p:nvPr/>
          </p:nvCxnSpPr>
          <p:spPr>
            <a:xfrm flipV="1">
              <a:off x="4346614" y="3765817"/>
              <a:ext cx="1269419" cy="3798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36" idx="2"/>
            </p:cNvCxnSpPr>
            <p:nvPr/>
          </p:nvCxnSpPr>
          <p:spPr>
            <a:xfrm flipH="1" flipV="1">
              <a:off x="6739147" y="3934637"/>
              <a:ext cx="1714028" cy="16834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1"/>
            </p:cNvCxnSpPr>
            <p:nvPr/>
          </p:nvCxnSpPr>
          <p:spPr>
            <a:xfrm flipH="1">
              <a:off x="7454453" y="2304533"/>
              <a:ext cx="998723" cy="1014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16033" y="3349862"/>
              <a:ext cx="2246227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Hi, everyone. I hope you’re all doing well.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the task at hand, and upon checking the websites, it is to my understanding that I will be extracting images and text from user posts as shown by the sample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As to how I can extract them, I’m thinking of ways on how I can access API calls in the XHR tab of the Network section of the development tools.</a:t>
            </a:r>
          </a:p>
        </p:txBody>
      </p:sp>
    </p:spTree>
    <p:extLst>
      <p:ext uri="{BB962C8B-B14F-4D97-AF65-F5344CB8AC3E}">
        <p14:creationId xmlns:p14="http://schemas.microsoft.com/office/powerpoint/2010/main" val="27504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96" y="913738"/>
            <a:ext cx="95992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9" y="1446412"/>
            <a:ext cx="11160000" cy="3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7" y="1248904"/>
            <a:ext cx="11160000" cy="4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Castro</dc:creator>
  <cp:lastModifiedBy>Benedict Castro</cp:lastModifiedBy>
  <cp:revision>8</cp:revision>
  <dcterms:created xsi:type="dcterms:W3CDTF">2023-10-17T13:29:24Z</dcterms:created>
  <dcterms:modified xsi:type="dcterms:W3CDTF">2023-10-19T12:32:17Z</dcterms:modified>
</cp:coreProperties>
</file>