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144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023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3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26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870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01/11/2023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725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01/11/2023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592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01/11/2023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30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01/11/2023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690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01/11/2023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14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9234-86BD-40A6-83E6-2AE3818AAA65}" type="datetimeFigureOut">
              <a:rPr lang="en-PH" smtClean="0"/>
              <a:t>01/11/2023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79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9234-86BD-40A6-83E6-2AE3818AAA65}" type="datetimeFigureOut">
              <a:rPr lang="en-PH" smtClean="0"/>
              <a:t>01/11/2023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36FF-B7C6-4183-9A51-5686BE7DF47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37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203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204281" y="413794"/>
            <a:ext cx="11880000" cy="6333111"/>
            <a:chOff x="204281" y="413794"/>
            <a:chExt cx="11880000" cy="633311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281" y="413794"/>
              <a:ext cx="11880000" cy="6333111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>
              <a:endCxn id="17" idx="1"/>
            </p:cNvCxnSpPr>
            <p:nvPr/>
          </p:nvCxnSpPr>
          <p:spPr>
            <a:xfrm flipV="1">
              <a:off x="7062359" y="1302996"/>
              <a:ext cx="813291" cy="5699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875650" y="887497"/>
              <a:ext cx="1507457" cy="83099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B050"/>
                  </a:solidFill>
                </a:rPr>
                <a:t>Images </a:t>
              </a:r>
              <a:r>
                <a:rPr lang="en-US" sz="1600" dirty="0" smtClean="0"/>
                <a:t>and </a:t>
              </a:r>
              <a:r>
                <a:rPr lang="en-US" sz="1600" dirty="0" smtClean="0">
                  <a:solidFill>
                    <a:srgbClr val="00B0F0"/>
                  </a:solidFill>
                </a:rPr>
                <a:t>texts </a:t>
              </a:r>
              <a:r>
                <a:rPr lang="en-US" sz="1600" dirty="0" smtClean="0"/>
                <a:t>to be extracted…</a:t>
              </a:r>
              <a:endParaRPr lang="en-PH" sz="1600" dirty="0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74350" y="1884205"/>
              <a:ext cx="576019" cy="51609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2154" y="2607696"/>
              <a:ext cx="979231" cy="62787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8637641" y="1718494"/>
              <a:ext cx="13648" cy="81695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7" idx="0"/>
              <a:endCxn id="17" idx="2"/>
            </p:cNvCxnSpPr>
            <p:nvPr/>
          </p:nvCxnSpPr>
          <p:spPr>
            <a:xfrm flipV="1">
              <a:off x="8105952" y="1718494"/>
              <a:ext cx="523427" cy="18752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744911" y="1906019"/>
              <a:ext cx="722081" cy="51609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98704" y="1894773"/>
              <a:ext cx="484403" cy="47745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2897" y="1873762"/>
              <a:ext cx="594979" cy="51609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890564" y="1884205"/>
              <a:ext cx="701004" cy="51609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44" name="Straight Arrow Connector 43"/>
            <p:cNvCxnSpPr>
              <a:stCxn id="40" idx="0"/>
            </p:cNvCxnSpPr>
            <p:nvPr/>
          </p:nvCxnSpPr>
          <p:spPr>
            <a:xfrm flipH="1" flipV="1">
              <a:off x="8629378" y="1718494"/>
              <a:ext cx="511528" cy="17627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0"/>
            </p:cNvCxnSpPr>
            <p:nvPr/>
          </p:nvCxnSpPr>
          <p:spPr>
            <a:xfrm flipH="1" flipV="1">
              <a:off x="9383107" y="1302996"/>
              <a:ext cx="817280" cy="5707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0"/>
              <a:endCxn id="17" idx="3"/>
            </p:cNvCxnSpPr>
            <p:nvPr/>
          </p:nvCxnSpPr>
          <p:spPr>
            <a:xfrm flipH="1" flipV="1">
              <a:off x="9383107" y="1302996"/>
              <a:ext cx="1857959" cy="5812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7616335" y="2607696"/>
              <a:ext cx="979231" cy="62787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651289" y="2607696"/>
              <a:ext cx="979231" cy="62787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731324" y="2607695"/>
              <a:ext cx="979231" cy="62787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30586" y="2607694"/>
              <a:ext cx="979231" cy="62787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998677" y="2513270"/>
              <a:ext cx="4308231" cy="2218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007469" y="2517868"/>
              <a:ext cx="0" cy="1080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118231" y="2512008"/>
              <a:ext cx="0" cy="1080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141070" y="2523734"/>
              <a:ext cx="0" cy="1080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0225454" y="2544252"/>
              <a:ext cx="0" cy="1080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1336217" y="2529601"/>
              <a:ext cx="0" cy="1080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41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78001" y="743315"/>
            <a:ext cx="11160000" cy="5076174"/>
            <a:chOff x="578001" y="743315"/>
            <a:chExt cx="11160000" cy="507617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001" y="743315"/>
              <a:ext cx="11160000" cy="5067433"/>
            </a:xfrm>
            <a:prstGeom prst="rect">
              <a:avLst/>
            </a:prstGeom>
          </p:spPr>
        </p:pic>
        <p:cxnSp>
          <p:nvCxnSpPr>
            <p:cNvPr id="3" name="Straight Arrow Connector 2"/>
            <p:cNvCxnSpPr>
              <a:stCxn id="10" idx="1"/>
              <a:endCxn id="5" idx="3"/>
            </p:cNvCxnSpPr>
            <p:nvPr/>
          </p:nvCxnSpPr>
          <p:spPr>
            <a:xfrm flipH="1">
              <a:off x="3076486" y="2404902"/>
              <a:ext cx="1070447" cy="73260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>
              <a:stCxn id="7" idx="1"/>
              <a:endCxn id="5" idx="3"/>
            </p:cNvCxnSpPr>
            <p:nvPr/>
          </p:nvCxnSpPr>
          <p:spPr>
            <a:xfrm flipH="1">
              <a:off x="3076486" y="2431136"/>
              <a:ext cx="589660" cy="7063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569029" y="2722006"/>
              <a:ext cx="1507457" cy="83099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B050"/>
                  </a:solidFill>
                </a:rPr>
                <a:t>Images </a:t>
              </a:r>
              <a:r>
                <a:rPr lang="en-US" sz="1600" dirty="0" smtClean="0"/>
                <a:t>and </a:t>
              </a:r>
              <a:r>
                <a:rPr lang="en-US" sz="1600" dirty="0" smtClean="0">
                  <a:solidFill>
                    <a:srgbClr val="00B0F0"/>
                  </a:solidFill>
                </a:rPr>
                <a:t>texts </a:t>
              </a:r>
              <a:r>
                <a:rPr lang="en-US" sz="1600" dirty="0" smtClean="0"/>
                <a:t>to be extracted…</a:t>
              </a:r>
              <a:endParaRPr lang="en-PH" sz="1600" dirty="0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66146" y="2187437"/>
              <a:ext cx="435835" cy="4873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071585" y="3152871"/>
              <a:ext cx="1075348" cy="78764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146933" y="2237520"/>
              <a:ext cx="4099757" cy="33476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74692" y="3016190"/>
              <a:ext cx="435835" cy="4534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74691" y="3802403"/>
              <a:ext cx="435835" cy="4534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85226" y="4579873"/>
              <a:ext cx="435835" cy="4534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85226" y="5366086"/>
              <a:ext cx="435835" cy="4534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4" name="Straight Arrow Connector 23"/>
            <p:cNvCxnSpPr>
              <a:stCxn id="19" idx="1"/>
            </p:cNvCxnSpPr>
            <p:nvPr/>
          </p:nvCxnSpPr>
          <p:spPr>
            <a:xfrm flipH="1" flipV="1">
              <a:off x="3085032" y="3137504"/>
              <a:ext cx="589660" cy="1053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3085032" y="3128764"/>
              <a:ext cx="581114" cy="9003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1" idx="1"/>
            </p:cNvCxnSpPr>
            <p:nvPr/>
          </p:nvCxnSpPr>
          <p:spPr>
            <a:xfrm flipH="1" flipV="1">
              <a:off x="3085032" y="3146246"/>
              <a:ext cx="600194" cy="16603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2" idx="1"/>
            </p:cNvCxnSpPr>
            <p:nvPr/>
          </p:nvCxnSpPr>
          <p:spPr>
            <a:xfrm flipH="1" flipV="1">
              <a:off x="3085032" y="3137504"/>
              <a:ext cx="600194" cy="245528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146933" y="3022816"/>
              <a:ext cx="4279220" cy="33476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46933" y="3809028"/>
              <a:ext cx="4279220" cy="33476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46933" y="4595240"/>
              <a:ext cx="4279220" cy="33476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10526" y="5381452"/>
              <a:ext cx="4279220" cy="33476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44" name="Straight Arrow Connector 43"/>
            <p:cNvCxnSpPr>
              <a:stCxn id="36" idx="1"/>
              <a:endCxn id="5" idx="3"/>
            </p:cNvCxnSpPr>
            <p:nvPr/>
          </p:nvCxnSpPr>
          <p:spPr>
            <a:xfrm flipH="1" flipV="1">
              <a:off x="3076486" y="3137505"/>
              <a:ext cx="1070447" cy="5269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8" idx="1"/>
            </p:cNvCxnSpPr>
            <p:nvPr/>
          </p:nvCxnSpPr>
          <p:spPr>
            <a:xfrm flipH="1" flipV="1">
              <a:off x="3112893" y="3163052"/>
              <a:ext cx="1034040" cy="159957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9" idx="1"/>
              <a:endCxn id="5" idx="3"/>
            </p:cNvCxnSpPr>
            <p:nvPr/>
          </p:nvCxnSpPr>
          <p:spPr>
            <a:xfrm flipH="1" flipV="1">
              <a:off x="3076486" y="3137505"/>
              <a:ext cx="1034040" cy="241132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64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44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08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09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71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0" y="-996703"/>
            <a:ext cx="13253129" cy="7872023"/>
            <a:chOff x="0" y="-996703"/>
            <a:chExt cx="13253129" cy="7872023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996703"/>
              <a:ext cx="6581670" cy="7854703"/>
              <a:chOff x="2461959" y="-996703"/>
              <a:chExt cx="6581670" cy="785470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1959" y="-996703"/>
                <a:ext cx="6581670" cy="7854703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4015946" y="3385751"/>
                <a:ext cx="2792627" cy="151988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015946" y="3101545"/>
                <a:ext cx="2792627" cy="24713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896622" y="-996703"/>
              <a:ext cx="6356507" cy="7872023"/>
              <a:chOff x="6896622" y="-996703"/>
              <a:chExt cx="6356507" cy="787202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6622" y="-996703"/>
                <a:ext cx="6356507" cy="787202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8453176" y="1544592"/>
                <a:ext cx="2792627" cy="151988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453175" y="4858185"/>
                <a:ext cx="2792627" cy="151988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453174" y="1359243"/>
                <a:ext cx="2792627" cy="14827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453173" y="4473146"/>
                <a:ext cx="2792628" cy="3479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>
              <a:off x="4346614" y="3225113"/>
              <a:ext cx="1269419" cy="29496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1"/>
              <a:endCxn id="36" idx="0"/>
            </p:cNvCxnSpPr>
            <p:nvPr/>
          </p:nvCxnSpPr>
          <p:spPr>
            <a:xfrm flipH="1">
              <a:off x="6739147" y="1433382"/>
              <a:ext cx="1714027" cy="191648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1"/>
            </p:cNvCxnSpPr>
            <p:nvPr/>
          </p:nvCxnSpPr>
          <p:spPr>
            <a:xfrm flipH="1" flipV="1">
              <a:off x="7674898" y="3934637"/>
              <a:ext cx="778275" cy="71249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" idx="3"/>
            </p:cNvCxnSpPr>
            <p:nvPr/>
          </p:nvCxnSpPr>
          <p:spPr>
            <a:xfrm flipV="1">
              <a:off x="4346614" y="3765817"/>
              <a:ext cx="1269419" cy="3798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36" idx="2"/>
            </p:cNvCxnSpPr>
            <p:nvPr/>
          </p:nvCxnSpPr>
          <p:spPr>
            <a:xfrm flipH="1" flipV="1">
              <a:off x="6739147" y="3934637"/>
              <a:ext cx="1714028" cy="168348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1"/>
            </p:cNvCxnSpPr>
            <p:nvPr/>
          </p:nvCxnSpPr>
          <p:spPr>
            <a:xfrm flipH="1">
              <a:off x="7454453" y="2304533"/>
              <a:ext cx="998723" cy="101439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616033" y="3349862"/>
              <a:ext cx="2246227" cy="584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B050"/>
                  </a:solidFill>
                </a:rPr>
                <a:t>Images </a:t>
              </a:r>
              <a:r>
                <a:rPr lang="en-US" sz="1600" dirty="0" smtClean="0"/>
                <a:t>and </a:t>
              </a:r>
              <a:r>
                <a:rPr lang="en-US" sz="1600" dirty="0" smtClean="0">
                  <a:solidFill>
                    <a:srgbClr val="00B0F0"/>
                  </a:solidFill>
                </a:rPr>
                <a:t>texts </a:t>
              </a:r>
              <a:r>
                <a:rPr lang="en-US" sz="1600" dirty="0" smtClean="0"/>
                <a:t>to be extracted…</a:t>
              </a:r>
              <a:endParaRPr lang="en-PH" sz="1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9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Hi, everyone. I hope you’re all doing well.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For the task at hand, and upon checking the websites, it is to my understanding that I will be extracting images and text from user posts as shown by the sample below.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As to how I can extract them, I’m thinking of ways on how I can access API calls in the XHR tab of the Network section of the development tools.</a:t>
            </a:r>
          </a:p>
        </p:txBody>
      </p:sp>
    </p:spTree>
    <p:extLst>
      <p:ext uri="{BB962C8B-B14F-4D97-AF65-F5344CB8AC3E}">
        <p14:creationId xmlns:p14="http://schemas.microsoft.com/office/powerpoint/2010/main" val="275040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96" y="913738"/>
            <a:ext cx="959923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4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9" y="1446412"/>
            <a:ext cx="11160000" cy="36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7" y="1248904"/>
            <a:ext cx="11160000" cy="46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7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7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40" y="316196"/>
            <a:ext cx="11880000" cy="6172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07226" y="1265898"/>
            <a:ext cx="1734797" cy="1954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45592" y="1468004"/>
            <a:ext cx="2871163" cy="140607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1" idx="1"/>
            <a:endCxn id="7" idx="0"/>
          </p:cNvCxnSpPr>
          <p:nvPr/>
        </p:nvCxnSpPr>
        <p:spPr>
          <a:xfrm flipH="1">
            <a:off x="491864" y="1972229"/>
            <a:ext cx="811451" cy="5650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61865" y="2537300"/>
            <a:ext cx="150745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Images </a:t>
            </a:r>
            <a:r>
              <a:rPr lang="en-US" sz="1600" dirty="0" smtClean="0"/>
              <a:t>and </a:t>
            </a:r>
            <a:r>
              <a:rPr lang="en-US" sz="1600" dirty="0" smtClean="0">
                <a:solidFill>
                  <a:srgbClr val="00B0F0"/>
                </a:solidFill>
              </a:rPr>
              <a:t>texts </a:t>
            </a:r>
            <a:r>
              <a:rPr lang="en-US" sz="1600" dirty="0" smtClean="0"/>
              <a:t>to be extracted…</a:t>
            </a:r>
            <a:endParaRPr lang="en-PH" sz="16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3315" y="4736678"/>
            <a:ext cx="1738992" cy="16812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1303315" y="3202072"/>
            <a:ext cx="1738992" cy="12759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1303315" y="1334267"/>
            <a:ext cx="1738992" cy="12759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/>
          <p:cNvSpPr/>
          <p:nvPr/>
        </p:nvSpPr>
        <p:spPr>
          <a:xfrm>
            <a:off x="3307226" y="4657458"/>
            <a:ext cx="2888479" cy="1817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/>
          <p:cNvSpPr/>
          <p:nvPr/>
        </p:nvSpPr>
        <p:spPr>
          <a:xfrm>
            <a:off x="3157752" y="1512605"/>
            <a:ext cx="9404568" cy="11622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/>
          <p:cNvSpPr/>
          <p:nvPr/>
        </p:nvSpPr>
        <p:spPr>
          <a:xfrm>
            <a:off x="3149206" y="3368297"/>
            <a:ext cx="9190923" cy="6858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3157753" y="4841882"/>
            <a:ext cx="2542296" cy="15760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 flipH="1" flipV="1">
            <a:off x="491864" y="3368297"/>
            <a:ext cx="811452" cy="47173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 flipH="1" flipV="1">
            <a:off x="491864" y="3368297"/>
            <a:ext cx="811451" cy="22615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245592" y="3008338"/>
            <a:ext cx="3505873" cy="164559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8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22" y="315209"/>
            <a:ext cx="11880000" cy="63054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06085" y="1699537"/>
            <a:ext cx="3417803" cy="159705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" name="Straight Arrow Connector 3"/>
          <p:cNvCxnSpPr>
            <a:stCxn id="3" idx="1"/>
            <a:endCxn id="6" idx="3"/>
          </p:cNvCxnSpPr>
          <p:nvPr/>
        </p:nvCxnSpPr>
        <p:spPr>
          <a:xfrm flipH="1">
            <a:off x="1230419" y="2498063"/>
            <a:ext cx="1675666" cy="10268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" idx="1"/>
            <a:endCxn id="6" idx="0"/>
          </p:cNvCxnSpPr>
          <p:nvPr/>
        </p:nvCxnSpPr>
        <p:spPr>
          <a:xfrm flipH="1">
            <a:off x="476691" y="2576019"/>
            <a:ext cx="826624" cy="5333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277038" y="3109404"/>
            <a:ext cx="150745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Images </a:t>
            </a:r>
            <a:r>
              <a:rPr lang="en-US" sz="1600" dirty="0" smtClean="0"/>
              <a:t>and </a:t>
            </a:r>
            <a:r>
              <a:rPr lang="en-US" sz="1600" dirty="0" smtClean="0">
                <a:solidFill>
                  <a:srgbClr val="00B0F0"/>
                </a:solidFill>
              </a:rPr>
              <a:t>texts </a:t>
            </a:r>
            <a:r>
              <a:rPr lang="en-US" sz="1600" dirty="0" smtClean="0"/>
              <a:t>to be extracted…</a:t>
            </a:r>
            <a:endParaRPr lang="en-PH" sz="16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3315" y="3875008"/>
            <a:ext cx="1773171" cy="10561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1303315" y="1699537"/>
            <a:ext cx="1456977" cy="17529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3222279" y="3989969"/>
            <a:ext cx="3759635" cy="82985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3" name="Straight Arrow Connector 12"/>
          <p:cNvCxnSpPr>
            <a:stCxn id="7" idx="1"/>
            <a:endCxn id="6" idx="2"/>
          </p:cNvCxnSpPr>
          <p:nvPr/>
        </p:nvCxnSpPr>
        <p:spPr>
          <a:xfrm flipH="1" flipV="1">
            <a:off x="476691" y="3940401"/>
            <a:ext cx="826624" cy="46267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3"/>
          </p:cNvCxnSpPr>
          <p:nvPr/>
        </p:nvCxnSpPr>
        <p:spPr>
          <a:xfrm flipH="1" flipV="1">
            <a:off x="1230419" y="3524903"/>
            <a:ext cx="1991860" cy="8894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57521" y="4836829"/>
            <a:ext cx="4388699" cy="17838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6" name="Straight Arrow Connector 25"/>
          <p:cNvCxnSpPr>
            <a:stCxn id="23" idx="1"/>
            <a:endCxn id="6" idx="2"/>
          </p:cNvCxnSpPr>
          <p:nvPr/>
        </p:nvCxnSpPr>
        <p:spPr>
          <a:xfrm flipH="1" flipV="1">
            <a:off x="476691" y="3940401"/>
            <a:ext cx="680830" cy="17883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113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 Castro</dc:creator>
  <cp:lastModifiedBy>Benedict Castro</cp:lastModifiedBy>
  <cp:revision>19</cp:revision>
  <dcterms:created xsi:type="dcterms:W3CDTF">2023-10-17T13:29:24Z</dcterms:created>
  <dcterms:modified xsi:type="dcterms:W3CDTF">2023-11-01T08:36:19Z</dcterms:modified>
</cp:coreProperties>
</file>