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2" r:id="rId5"/>
    <p:sldId id="263" r:id="rId6"/>
    <p:sldId id="274" r:id="rId7"/>
    <p:sldId id="275" r:id="rId8"/>
    <p:sldId id="276" r:id="rId9"/>
    <p:sldId id="264" r:id="rId10"/>
    <p:sldId id="258" r:id="rId11"/>
    <p:sldId id="259" r:id="rId12"/>
    <p:sldId id="26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D3876-FDBA-AE4D-B9E9-E03FE888E6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A41728-71AB-7344-8A51-A93EE91C54D1}">
      <dgm:prSet custT="1"/>
      <dgm:spPr/>
      <dgm:t>
        <a:bodyPr/>
        <a:lstStyle/>
        <a:p>
          <a:r>
            <a:rPr lang="en-US" sz="1800" b="1" dirty="0"/>
            <a:t>Supervised Learning Model</a:t>
          </a:r>
        </a:p>
      </dgm:t>
    </dgm:pt>
    <dgm:pt modelId="{F70CB499-61EA-BC48-8233-D4A83263A4E8}" type="parTrans" cxnId="{7A55D6D1-0718-3B4A-B248-5B06F15E92D7}">
      <dgm:prSet/>
      <dgm:spPr/>
      <dgm:t>
        <a:bodyPr/>
        <a:lstStyle/>
        <a:p>
          <a:endParaRPr lang="en-US"/>
        </a:p>
      </dgm:t>
    </dgm:pt>
    <dgm:pt modelId="{2735E6C8-DBD6-AA49-A7A9-58E180092156}" type="sibTrans" cxnId="{7A55D6D1-0718-3B4A-B248-5B06F15E92D7}">
      <dgm:prSet/>
      <dgm:spPr/>
      <dgm:t>
        <a:bodyPr/>
        <a:lstStyle/>
        <a:p>
          <a:endParaRPr lang="en-US"/>
        </a:p>
      </dgm:t>
    </dgm:pt>
    <dgm:pt modelId="{2EEB1AE5-9A9F-8246-AB13-C0038194B3D3}">
      <dgm:prSet custT="1"/>
      <dgm:spPr/>
      <dgm:t>
        <a:bodyPr/>
        <a:lstStyle/>
        <a:p>
          <a:r>
            <a:rPr lang="en-US" sz="1800" b="1" dirty="0"/>
            <a:t>145 Data Elements</a:t>
          </a:r>
        </a:p>
      </dgm:t>
    </dgm:pt>
    <dgm:pt modelId="{76D39BC8-179B-7A42-AC53-299EF0D9F2F4}" type="parTrans" cxnId="{AF20100A-E3ED-AF4A-8AEE-6C694B3F9DC6}">
      <dgm:prSet/>
      <dgm:spPr/>
      <dgm:t>
        <a:bodyPr/>
        <a:lstStyle/>
        <a:p>
          <a:endParaRPr lang="en-US"/>
        </a:p>
      </dgm:t>
    </dgm:pt>
    <dgm:pt modelId="{FCD28BFD-4C42-4142-A32B-FF184C3CA580}" type="sibTrans" cxnId="{AF20100A-E3ED-AF4A-8AEE-6C694B3F9DC6}">
      <dgm:prSet/>
      <dgm:spPr/>
      <dgm:t>
        <a:bodyPr/>
        <a:lstStyle/>
        <a:p>
          <a:endParaRPr lang="en-US"/>
        </a:p>
      </dgm:t>
    </dgm:pt>
    <dgm:pt modelId="{3297DFE8-B708-854F-A646-3D88319A6D49}">
      <dgm:prSet custT="1"/>
      <dgm:spPr/>
      <dgm:t>
        <a:bodyPr/>
        <a:lstStyle/>
        <a:p>
          <a:r>
            <a:rPr lang="en-US" sz="1800" b="1" dirty="0"/>
            <a:t>Two Years (2017 and 2018)</a:t>
          </a:r>
        </a:p>
      </dgm:t>
    </dgm:pt>
    <dgm:pt modelId="{A8AF146B-5FA0-7F45-9DBC-585E4BDEF2AE}" type="parTrans" cxnId="{53D3D7B3-8A9C-6542-8923-D62CD2288D74}">
      <dgm:prSet/>
      <dgm:spPr/>
      <dgm:t>
        <a:bodyPr/>
        <a:lstStyle/>
        <a:p>
          <a:endParaRPr lang="en-US"/>
        </a:p>
      </dgm:t>
    </dgm:pt>
    <dgm:pt modelId="{301958DC-713B-3E4A-8D59-09DC83553201}" type="sibTrans" cxnId="{53D3D7B3-8A9C-6542-8923-D62CD2288D74}">
      <dgm:prSet/>
      <dgm:spPr/>
      <dgm:t>
        <a:bodyPr/>
        <a:lstStyle/>
        <a:p>
          <a:endParaRPr lang="en-US"/>
        </a:p>
      </dgm:t>
    </dgm:pt>
    <dgm:pt modelId="{C22F3203-90FC-5C46-A5C1-76CE84B3CF8B}">
      <dgm:prSet custT="1"/>
      <dgm:spPr/>
      <dgm:t>
        <a:bodyPr/>
        <a:lstStyle/>
        <a:p>
          <a:r>
            <a:rPr lang="en-US" sz="1800" b="1" dirty="0"/>
            <a:t>Over 5M Data Points</a:t>
          </a:r>
        </a:p>
      </dgm:t>
    </dgm:pt>
    <dgm:pt modelId="{A1C290F1-352C-4548-B063-E7783F29E988}" type="parTrans" cxnId="{1DC98510-BFE7-E64D-900B-9CC26E7D84F3}">
      <dgm:prSet/>
      <dgm:spPr/>
      <dgm:t>
        <a:bodyPr/>
        <a:lstStyle/>
        <a:p>
          <a:endParaRPr lang="en-US"/>
        </a:p>
      </dgm:t>
    </dgm:pt>
    <dgm:pt modelId="{795C9731-FFF5-8344-94E4-467B98C8F1CC}" type="sibTrans" cxnId="{1DC98510-BFE7-E64D-900B-9CC26E7D84F3}">
      <dgm:prSet/>
      <dgm:spPr/>
      <dgm:t>
        <a:bodyPr/>
        <a:lstStyle/>
        <a:p>
          <a:endParaRPr lang="en-US"/>
        </a:p>
      </dgm:t>
    </dgm:pt>
    <dgm:pt modelId="{64258713-1930-0743-BE77-75A2A49B4D37}">
      <dgm:prSet custT="1"/>
      <dgm:spPr/>
      <dgm:t>
        <a:bodyPr/>
        <a:lstStyle/>
        <a:p>
          <a:r>
            <a:rPr lang="en-US" sz="1800" b="1" dirty="0"/>
            <a:t>Test Several Models</a:t>
          </a:r>
        </a:p>
      </dgm:t>
    </dgm:pt>
    <dgm:pt modelId="{ED5EC01F-7BDC-7245-AC14-CA78ADAF7C68}" type="parTrans" cxnId="{D2DE4119-83F1-3A4F-9025-F2FCCC2D191C}">
      <dgm:prSet/>
      <dgm:spPr/>
      <dgm:t>
        <a:bodyPr/>
        <a:lstStyle/>
        <a:p>
          <a:endParaRPr lang="en-US"/>
        </a:p>
      </dgm:t>
    </dgm:pt>
    <dgm:pt modelId="{29BA5851-74D8-0146-9B53-5DBE4E38EDE6}" type="sibTrans" cxnId="{D2DE4119-83F1-3A4F-9025-F2FCCC2D191C}">
      <dgm:prSet/>
      <dgm:spPr/>
      <dgm:t>
        <a:bodyPr/>
        <a:lstStyle/>
        <a:p>
          <a:endParaRPr lang="en-US"/>
        </a:p>
      </dgm:t>
    </dgm:pt>
    <dgm:pt modelId="{0778DFC7-7BAE-5C43-95FC-4998E26B331B}">
      <dgm:prSet custT="1"/>
      <dgm:spPr/>
      <dgm:t>
        <a:bodyPr/>
        <a:lstStyle/>
        <a:p>
          <a:r>
            <a:rPr lang="en-US" sz="1800" b="1" dirty="0"/>
            <a:t>40K+ Records</a:t>
          </a:r>
        </a:p>
      </dgm:t>
    </dgm:pt>
    <dgm:pt modelId="{5374AB97-3EBE-EB4B-80BB-6F836298851A}" type="parTrans" cxnId="{5DEB4F80-12A6-C842-B812-8A5AA512FCD3}">
      <dgm:prSet/>
      <dgm:spPr/>
      <dgm:t>
        <a:bodyPr/>
        <a:lstStyle/>
        <a:p>
          <a:endParaRPr lang="en-US"/>
        </a:p>
      </dgm:t>
    </dgm:pt>
    <dgm:pt modelId="{F24C7AB5-3ED5-AC43-A638-ABA85FCAA172}" type="sibTrans" cxnId="{5DEB4F80-12A6-C842-B812-8A5AA512FCD3}">
      <dgm:prSet/>
      <dgm:spPr/>
      <dgm:t>
        <a:bodyPr/>
        <a:lstStyle/>
        <a:p>
          <a:endParaRPr lang="en-US"/>
        </a:p>
      </dgm:t>
    </dgm:pt>
    <dgm:pt modelId="{BAA66DD1-77E4-7B4A-A162-D71B2C72CAA7}" type="pres">
      <dgm:prSet presAssocID="{280D3876-FDBA-AE4D-B9E9-E03FE888E6B6}" presName="linear" presStyleCnt="0">
        <dgm:presLayoutVars>
          <dgm:animLvl val="lvl"/>
          <dgm:resizeHandles val="exact"/>
        </dgm:presLayoutVars>
      </dgm:prSet>
      <dgm:spPr/>
    </dgm:pt>
    <dgm:pt modelId="{A37FC728-D626-D049-8EB6-2CF054FD112E}" type="pres">
      <dgm:prSet presAssocID="{38A41728-71AB-7344-8A51-A93EE91C54D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C2EA632-E833-F44E-95B8-FBB5458431FB}" type="pres">
      <dgm:prSet presAssocID="{2735E6C8-DBD6-AA49-A7A9-58E180092156}" presName="spacer" presStyleCnt="0"/>
      <dgm:spPr/>
    </dgm:pt>
    <dgm:pt modelId="{23BE9AE4-98B4-0C45-80A8-7308DC38560D}" type="pres">
      <dgm:prSet presAssocID="{2EEB1AE5-9A9F-8246-AB13-C0038194B3D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4D4A40D-E203-2449-9198-B12B3231B04D}" type="pres">
      <dgm:prSet presAssocID="{FCD28BFD-4C42-4142-A32B-FF184C3CA580}" presName="spacer" presStyleCnt="0"/>
      <dgm:spPr/>
    </dgm:pt>
    <dgm:pt modelId="{ED248BAB-D190-7642-A649-FD6C477BBD93}" type="pres">
      <dgm:prSet presAssocID="{3297DFE8-B708-854F-A646-3D88319A6D4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D4DC7D6-374F-1F42-B053-FD927D05F920}" type="pres">
      <dgm:prSet presAssocID="{301958DC-713B-3E4A-8D59-09DC83553201}" presName="spacer" presStyleCnt="0"/>
      <dgm:spPr/>
    </dgm:pt>
    <dgm:pt modelId="{AE9C02B1-B65E-F345-85C0-435364457E64}" type="pres">
      <dgm:prSet presAssocID="{0778DFC7-7BAE-5C43-95FC-4998E26B331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4339189-FF1F-3A4C-84C9-23C4C75B147F}" type="pres">
      <dgm:prSet presAssocID="{F24C7AB5-3ED5-AC43-A638-ABA85FCAA172}" presName="spacer" presStyleCnt="0"/>
      <dgm:spPr/>
    </dgm:pt>
    <dgm:pt modelId="{12D5F810-3595-7548-AEDB-CD65B626B21A}" type="pres">
      <dgm:prSet presAssocID="{C22F3203-90FC-5C46-A5C1-76CE84B3CF8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24CCC71-7D9B-4646-A5F2-A5645F83EDDB}" type="pres">
      <dgm:prSet presAssocID="{795C9731-FFF5-8344-94E4-467B98C8F1CC}" presName="spacer" presStyleCnt="0"/>
      <dgm:spPr/>
    </dgm:pt>
    <dgm:pt modelId="{5B4B99BE-55D8-8249-A77A-FEB4699F4ED1}" type="pres">
      <dgm:prSet presAssocID="{64258713-1930-0743-BE77-75A2A49B4D3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F20100A-E3ED-AF4A-8AEE-6C694B3F9DC6}" srcId="{280D3876-FDBA-AE4D-B9E9-E03FE888E6B6}" destId="{2EEB1AE5-9A9F-8246-AB13-C0038194B3D3}" srcOrd="1" destOrd="0" parTransId="{76D39BC8-179B-7A42-AC53-299EF0D9F2F4}" sibTransId="{FCD28BFD-4C42-4142-A32B-FF184C3CA580}"/>
    <dgm:cxn modelId="{BB162B0E-3E5C-2F4A-920E-5E8651CFAECA}" type="presOf" srcId="{64258713-1930-0743-BE77-75A2A49B4D37}" destId="{5B4B99BE-55D8-8249-A77A-FEB4699F4ED1}" srcOrd="0" destOrd="0" presId="urn:microsoft.com/office/officeart/2005/8/layout/vList2"/>
    <dgm:cxn modelId="{1DC98510-BFE7-E64D-900B-9CC26E7D84F3}" srcId="{280D3876-FDBA-AE4D-B9E9-E03FE888E6B6}" destId="{C22F3203-90FC-5C46-A5C1-76CE84B3CF8B}" srcOrd="4" destOrd="0" parTransId="{A1C290F1-352C-4548-B063-E7783F29E988}" sibTransId="{795C9731-FFF5-8344-94E4-467B98C8F1CC}"/>
    <dgm:cxn modelId="{E55DF514-A888-0C45-A93E-F43B91FA50F0}" type="presOf" srcId="{2EEB1AE5-9A9F-8246-AB13-C0038194B3D3}" destId="{23BE9AE4-98B4-0C45-80A8-7308DC38560D}" srcOrd="0" destOrd="0" presId="urn:microsoft.com/office/officeart/2005/8/layout/vList2"/>
    <dgm:cxn modelId="{D2DE4119-83F1-3A4F-9025-F2FCCC2D191C}" srcId="{280D3876-FDBA-AE4D-B9E9-E03FE888E6B6}" destId="{64258713-1930-0743-BE77-75A2A49B4D37}" srcOrd="5" destOrd="0" parTransId="{ED5EC01F-7BDC-7245-AC14-CA78ADAF7C68}" sibTransId="{29BA5851-74D8-0146-9B53-5DBE4E38EDE6}"/>
    <dgm:cxn modelId="{A7D8181F-1E1F-8245-A395-7A056DFA8E53}" type="presOf" srcId="{280D3876-FDBA-AE4D-B9E9-E03FE888E6B6}" destId="{BAA66DD1-77E4-7B4A-A162-D71B2C72CAA7}" srcOrd="0" destOrd="0" presId="urn:microsoft.com/office/officeart/2005/8/layout/vList2"/>
    <dgm:cxn modelId="{C18C1C3D-CF01-B74F-B7E7-5F4BADD5F8B4}" type="presOf" srcId="{3297DFE8-B708-854F-A646-3D88319A6D49}" destId="{ED248BAB-D190-7642-A649-FD6C477BBD93}" srcOrd="0" destOrd="0" presId="urn:microsoft.com/office/officeart/2005/8/layout/vList2"/>
    <dgm:cxn modelId="{5DEB4F80-12A6-C842-B812-8A5AA512FCD3}" srcId="{280D3876-FDBA-AE4D-B9E9-E03FE888E6B6}" destId="{0778DFC7-7BAE-5C43-95FC-4998E26B331B}" srcOrd="3" destOrd="0" parTransId="{5374AB97-3EBE-EB4B-80BB-6F836298851A}" sibTransId="{F24C7AB5-3ED5-AC43-A638-ABA85FCAA172}"/>
    <dgm:cxn modelId="{F5B61081-5F46-1F49-9114-FF42F737EEC8}" type="presOf" srcId="{C22F3203-90FC-5C46-A5C1-76CE84B3CF8B}" destId="{12D5F810-3595-7548-AEDB-CD65B626B21A}" srcOrd="0" destOrd="0" presId="urn:microsoft.com/office/officeart/2005/8/layout/vList2"/>
    <dgm:cxn modelId="{0D147C82-2A7B-E549-BE54-BD3C2A14A01D}" type="presOf" srcId="{0778DFC7-7BAE-5C43-95FC-4998E26B331B}" destId="{AE9C02B1-B65E-F345-85C0-435364457E64}" srcOrd="0" destOrd="0" presId="urn:microsoft.com/office/officeart/2005/8/layout/vList2"/>
    <dgm:cxn modelId="{53D3D7B3-8A9C-6542-8923-D62CD2288D74}" srcId="{280D3876-FDBA-AE4D-B9E9-E03FE888E6B6}" destId="{3297DFE8-B708-854F-A646-3D88319A6D49}" srcOrd="2" destOrd="0" parTransId="{A8AF146B-5FA0-7F45-9DBC-585E4BDEF2AE}" sibTransId="{301958DC-713B-3E4A-8D59-09DC83553201}"/>
    <dgm:cxn modelId="{AF1A7AC8-4D91-1740-825A-EEB51DD6855B}" type="presOf" srcId="{38A41728-71AB-7344-8A51-A93EE91C54D1}" destId="{A37FC728-D626-D049-8EB6-2CF054FD112E}" srcOrd="0" destOrd="0" presId="urn:microsoft.com/office/officeart/2005/8/layout/vList2"/>
    <dgm:cxn modelId="{7A55D6D1-0718-3B4A-B248-5B06F15E92D7}" srcId="{280D3876-FDBA-AE4D-B9E9-E03FE888E6B6}" destId="{38A41728-71AB-7344-8A51-A93EE91C54D1}" srcOrd="0" destOrd="0" parTransId="{F70CB499-61EA-BC48-8233-D4A83263A4E8}" sibTransId="{2735E6C8-DBD6-AA49-A7A9-58E180092156}"/>
    <dgm:cxn modelId="{9C210BE6-63F6-E444-B82A-CBBA132B4D14}" type="presParOf" srcId="{BAA66DD1-77E4-7B4A-A162-D71B2C72CAA7}" destId="{A37FC728-D626-D049-8EB6-2CF054FD112E}" srcOrd="0" destOrd="0" presId="urn:microsoft.com/office/officeart/2005/8/layout/vList2"/>
    <dgm:cxn modelId="{6067FE45-3E00-874D-8690-C2409E0B4FD2}" type="presParOf" srcId="{BAA66DD1-77E4-7B4A-A162-D71B2C72CAA7}" destId="{DC2EA632-E833-F44E-95B8-FBB5458431FB}" srcOrd="1" destOrd="0" presId="urn:microsoft.com/office/officeart/2005/8/layout/vList2"/>
    <dgm:cxn modelId="{AA536E37-558F-ED41-8B9B-118F1F90E8C9}" type="presParOf" srcId="{BAA66DD1-77E4-7B4A-A162-D71B2C72CAA7}" destId="{23BE9AE4-98B4-0C45-80A8-7308DC38560D}" srcOrd="2" destOrd="0" presId="urn:microsoft.com/office/officeart/2005/8/layout/vList2"/>
    <dgm:cxn modelId="{66CD52AE-C922-2840-B48B-6F12B252C342}" type="presParOf" srcId="{BAA66DD1-77E4-7B4A-A162-D71B2C72CAA7}" destId="{E4D4A40D-E203-2449-9198-B12B3231B04D}" srcOrd="3" destOrd="0" presId="urn:microsoft.com/office/officeart/2005/8/layout/vList2"/>
    <dgm:cxn modelId="{85A3596A-923A-D048-BCDB-642FC7D3EC4A}" type="presParOf" srcId="{BAA66DD1-77E4-7B4A-A162-D71B2C72CAA7}" destId="{ED248BAB-D190-7642-A649-FD6C477BBD93}" srcOrd="4" destOrd="0" presId="urn:microsoft.com/office/officeart/2005/8/layout/vList2"/>
    <dgm:cxn modelId="{5CFDC4EC-EF71-0141-924E-382546193669}" type="presParOf" srcId="{BAA66DD1-77E4-7B4A-A162-D71B2C72CAA7}" destId="{FD4DC7D6-374F-1F42-B053-FD927D05F920}" srcOrd="5" destOrd="0" presId="urn:microsoft.com/office/officeart/2005/8/layout/vList2"/>
    <dgm:cxn modelId="{0B1BA0C0-7773-864D-A0D6-F68E59EB16AB}" type="presParOf" srcId="{BAA66DD1-77E4-7B4A-A162-D71B2C72CAA7}" destId="{AE9C02B1-B65E-F345-85C0-435364457E64}" srcOrd="6" destOrd="0" presId="urn:microsoft.com/office/officeart/2005/8/layout/vList2"/>
    <dgm:cxn modelId="{C5A71135-77CA-7248-A614-2898796B094B}" type="presParOf" srcId="{BAA66DD1-77E4-7B4A-A162-D71B2C72CAA7}" destId="{14339189-FF1F-3A4C-84C9-23C4C75B147F}" srcOrd="7" destOrd="0" presId="urn:microsoft.com/office/officeart/2005/8/layout/vList2"/>
    <dgm:cxn modelId="{BAEAAB81-42F3-6449-A771-C5FAAF07074E}" type="presParOf" srcId="{BAA66DD1-77E4-7B4A-A162-D71B2C72CAA7}" destId="{12D5F810-3595-7548-AEDB-CD65B626B21A}" srcOrd="8" destOrd="0" presId="urn:microsoft.com/office/officeart/2005/8/layout/vList2"/>
    <dgm:cxn modelId="{54A6ACDD-CA89-E545-AEC2-4C0EADD6B93F}" type="presParOf" srcId="{BAA66DD1-77E4-7B4A-A162-D71B2C72CAA7}" destId="{924CCC71-7D9B-4646-A5F2-A5645F83EDDB}" srcOrd="9" destOrd="0" presId="urn:microsoft.com/office/officeart/2005/8/layout/vList2"/>
    <dgm:cxn modelId="{55D12DB2-8283-E542-B28A-087C3D9D4A8F}" type="presParOf" srcId="{BAA66DD1-77E4-7B4A-A162-D71B2C72CAA7}" destId="{5B4B99BE-55D8-8249-A77A-FEB4699F4ED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12E55-BBD6-0648-AF7B-EA8F8C7537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1D6E5-083E-2D40-AB40-A7062A9C492A}">
      <dgm:prSet custT="1"/>
      <dgm:spPr/>
      <dgm:t>
        <a:bodyPr/>
        <a:lstStyle/>
        <a:p>
          <a:r>
            <a:rPr lang="en-US" sz="2000" b="0" dirty="0"/>
            <a:t>Model Fitting</a:t>
          </a:r>
        </a:p>
      </dgm:t>
    </dgm:pt>
    <dgm:pt modelId="{0AC8C828-824F-564B-90B6-303B22C14A7F}" type="parTrans" cxnId="{569C4D55-F552-044E-8ED1-F22D173A305C}">
      <dgm:prSet/>
      <dgm:spPr/>
      <dgm:t>
        <a:bodyPr/>
        <a:lstStyle/>
        <a:p>
          <a:endParaRPr lang="en-US"/>
        </a:p>
      </dgm:t>
    </dgm:pt>
    <dgm:pt modelId="{0F26F76E-E53B-0847-A3D4-B8C91F6DC720}" type="sibTrans" cxnId="{569C4D55-F552-044E-8ED1-F22D173A305C}">
      <dgm:prSet/>
      <dgm:spPr/>
      <dgm:t>
        <a:bodyPr/>
        <a:lstStyle/>
        <a:p>
          <a:endParaRPr lang="en-US"/>
        </a:p>
      </dgm:t>
    </dgm:pt>
    <dgm:pt modelId="{4A315514-F185-E242-A1D4-48B3B713D2A5}">
      <dgm:prSet custT="1"/>
      <dgm:spPr/>
      <dgm:t>
        <a:bodyPr/>
        <a:lstStyle/>
        <a:p>
          <a:r>
            <a:rPr lang="en-US" sz="2000" b="0" dirty="0"/>
            <a:t>Model Prediction</a:t>
          </a:r>
        </a:p>
      </dgm:t>
    </dgm:pt>
    <dgm:pt modelId="{B63C1B93-02BE-E44F-BEF8-0465BD451EEC}" type="parTrans" cxnId="{E2170934-87B4-3E45-95BD-16EEFA77CF97}">
      <dgm:prSet/>
      <dgm:spPr/>
      <dgm:t>
        <a:bodyPr/>
        <a:lstStyle/>
        <a:p>
          <a:endParaRPr lang="en-US"/>
        </a:p>
      </dgm:t>
    </dgm:pt>
    <dgm:pt modelId="{20CFABD4-4A52-3E4B-BB92-91E0A299FC73}" type="sibTrans" cxnId="{E2170934-87B4-3E45-95BD-16EEFA77CF97}">
      <dgm:prSet/>
      <dgm:spPr/>
      <dgm:t>
        <a:bodyPr/>
        <a:lstStyle/>
        <a:p>
          <a:endParaRPr lang="en-US"/>
        </a:p>
      </dgm:t>
    </dgm:pt>
    <dgm:pt modelId="{A388B295-FB1C-0E4A-845F-30B3870257C4}">
      <dgm:prSet custT="1"/>
      <dgm:spPr/>
      <dgm:t>
        <a:bodyPr/>
        <a:lstStyle/>
        <a:p>
          <a:r>
            <a:rPr lang="en-US" sz="2000" b="0" dirty="0"/>
            <a:t>Beta Testing and Improvements</a:t>
          </a:r>
        </a:p>
      </dgm:t>
    </dgm:pt>
    <dgm:pt modelId="{E41F71C9-E3B3-8940-BE25-C56CC8E3C87B}" type="parTrans" cxnId="{1C2F7409-8D0F-4E4A-AB49-9E03AAB52510}">
      <dgm:prSet/>
      <dgm:spPr/>
      <dgm:t>
        <a:bodyPr/>
        <a:lstStyle/>
        <a:p>
          <a:endParaRPr lang="en-US"/>
        </a:p>
      </dgm:t>
    </dgm:pt>
    <dgm:pt modelId="{25D15210-184D-9F48-A1C5-66B2A79EC2C9}" type="sibTrans" cxnId="{1C2F7409-8D0F-4E4A-AB49-9E03AAB52510}">
      <dgm:prSet/>
      <dgm:spPr/>
      <dgm:t>
        <a:bodyPr/>
        <a:lstStyle/>
        <a:p>
          <a:endParaRPr lang="en-US"/>
        </a:p>
      </dgm:t>
    </dgm:pt>
    <dgm:pt modelId="{5391D209-CC93-BC45-8631-10EE9072C417}" type="pres">
      <dgm:prSet presAssocID="{48212E55-BBD6-0648-AF7B-EA8F8C7537BF}" presName="linear" presStyleCnt="0">
        <dgm:presLayoutVars>
          <dgm:animLvl val="lvl"/>
          <dgm:resizeHandles val="exact"/>
        </dgm:presLayoutVars>
      </dgm:prSet>
      <dgm:spPr/>
    </dgm:pt>
    <dgm:pt modelId="{A70DB48B-64D8-2143-BBA4-3334DEAFBC07}" type="pres">
      <dgm:prSet presAssocID="{40A1D6E5-083E-2D40-AB40-A7062A9C49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D64BAC-4AED-8746-9AD8-2781085B0A25}" type="pres">
      <dgm:prSet presAssocID="{0F26F76E-E53B-0847-A3D4-B8C91F6DC720}" presName="spacer" presStyleCnt="0"/>
      <dgm:spPr/>
    </dgm:pt>
    <dgm:pt modelId="{1AB6CBBF-174A-9E47-B87A-876962FDE2FF}" type="pres">
      <dgm:prSet presAssocID="{4A315514-F185-E242-A1D4-48B3B713D2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B7695D-7853-A44D-926E-939C3C29CEBF}" type="pres">
      <dgm:prSet presAssocID="{20CFABD4-4A52-3E4B-BB92-91E0A299FC73}" presName="spacer" presStyleCnt="0"/>
      <dgm:spPr/>
    </dgm:pt>
    <dgm:pt modelId="{92BDBE2D-8052-8343-80DA-580DA93EC313}" type="pres">
      <dgm:prSet presAssocID="{A388B295-FB1C-0E4A-845F-30B3870257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C2F7409-8D0F-4E4A-AB49-9E03AAB52510}" srcId="{48212E55-BBD6-0648-AF7B-EA8F8C7537BF}" destId="{A388B295-FB1C-0E4A-845F-30B3870257C4}" srcOrd="2" destOrd="0" parTransId="{E41F71C9-E3B3-8940-BE25-C56CC8E3C87B}" sibTransId="{25D15210-184D-9F48-A1C5-66B2A79EC2C9}"/>
    <dgm:cxn modelId="{84DFD710-BF30-4547-A122-20F516529089}" type="presOf" srcId="{A388B295-FB1C-0E4A-845F-30B3870257C4}" destId="{92BDBE2D-8052-8343-80DA-580DA93EC313}" srcOrd="0" destOrd="0" presId="urn:microsoft.com/office/officeart/2005/8/layout/vList2"/>
    <dgm:cxn modelId="{E2170934-87B4-3E45-95BD-16EEFA77CF97}" srcId="{48212E55-BBD6-0648-AF7B-EA8F8C7537BF}" destId="{4A315514-F185-E242-A1D4-48B3B713D2A5}" srcOrd="1" destOrd="0" parTransId="{B63C1B93-02BE-E44F-BEF8-0465BD451EEC}" sibTransId="{20CFABD4-4A52-3E4B-BB92-91E0A299FC73}"/>
    <dgm:cxn modelId="{DF5EE83F-8BEC-C14F-91DB-814460532328}" type="presOf" srcId="{40A1D6E5-083E-2D40-AB40-A7062A9C492A}" destId="{A70DB48B-64D8-2143-BBA4-3334DEAFBC07}" srcOrd="0" destOrd="0" presId="urn:microsoft.com/office/officeart/2005/8/layout/vList2"/>
    <dgm:cxn modelId="{9373A151-BFBC-3144-AED3-C871FFB6FB66}" type="presOf" srcId="{4A315514-F185-E242-A1D4-48B3B713D2A5}" destId="{1AB6CBBF-174A-9E47-B87A-876962FDE2FF}" srcOrd="0" destOrd="0" presId="urn:microsoft.com/office/officeart/2005/8/layout/vList2"/>
    <dgm:cxn modelId="{569C4D55-F552-044E-8ED1-F22D173A305C}" srcId="{48212E55-BBD6-0648-AF7B-EA8F8C7537BF}" destId="{40A1D6E5-083E-2D40-AB40-A7062A9C492A}" srcOrd="0" destOrd="0" parTransId="{0AC8C828-824F-564B-90B6-303B22C14A7F}" sibTransId="{0F26F76E-E53B-0847-A3D4-B8C91F6DC720}"/>
    <dgm:cxn modelId="{5790405B-AD5F-B34E-9F0A-80A8F3544898}" type="presOf" srcId="{48212E55-BBD6-0648-AF7B-EA8F8C7537BF}" destId="{5391D209-CC93-BC45-8631-10EE9072C417}" srcOrd="0" destOrd="0" presId="urn:microsoft.com/office/officeart/2005/8/layout/vList2"/>
    <dgm:cxn modelId="{B017BE7E-7CF7-C54F-99FA-842A6756294D}" type="presParOf" srcId="{5391D209-CC93-BC45-8631-10EE9072C417}" destId="{A70DB48B-64D8-2143-BBA4-3334DEAFBC07}" srcOrd="0" destOrd="0" presId="urn:microsoft.com/office/officeart/2005/8/layout/vList2"/>
    <dgm:cxn modelId="{FFC7067E-4E58-BB40-AFD9-643DEA849A02}" type="presParOf" srcId="{5391D209-CC93-BC45-8631-10EE9072C417}" destId="{9AD64BAC-4AED-8746-9AD8-2781085B0A25}" srcOrd="1" destOrd="0" presId="urn:microsoft.com/office/officeart/2005/8/layout/vList2"/>
    <dgm:cxn modelId="{D34E461D-06A4-7F41-A062-780162E16F7E}" type="presParOf" srcId="{5391D209-CC93-BC45-8631-10EE9072C417}" destId="{1AB6CBBF-174A-9E47-B87A-876962FDE2FF}" srcOrd="2" destOrd="0" presId="urn:microsoft.com/office/officeart/2005/8/layout/vList2"/>
    <dgm:cxn modelId="{ED36293D-1C84-5F4F-82D6-D4603FC240FE}" type="presParOf" srcId="{5391D209-CC93-BC45-8631-10EE9072C417}" destId="{D1B7695D-7853-A44D-926E-939C3C29CEBF}" srcOrd="3" destOrd="0" presId="urn:microsoft.com/office/officeart/2005/8/layout/vList2"/>
    <dgm:cxn modelId="{229B637B-952B-8B4D-981C-B96131094ABA}" type="presParOf" srcId="{5391D209-CC93-BC45-8631-10EE9072C417}" destId="{92BDBE2D-8052-8343-80DA-580DA93EC3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953DFD-A4B6-40E9-9D97-F062E476109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7F1E36B-9F82-4BD9-858B-6E1F9ABB09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Project Requirements</a:t>
          </a:r>
        </a:p>
      </dgm:t>
    </dgm:pt>
    <dgm:pt modelId="{668DFFCB-7CD5-4541-B751-BECA8A2FAE3A}" type="parTrans" cxnId="{4777BFFC-C271-4123-AA7C-609EF0C5990B}">
      <dgm:prSet/>
      <dgm:spPr/>
      <dgm:t>
        <a:bodyPr/>
        <a:lstStyle/>
        <a:p>
          <a:endParaRPr lang="en-US"/>
        </a:p>
      </dgm:t>
    </dgm:pt>
    <dgm:pt modelId="{0A5D35C2-5CA0-43DA-ADBB-FAD3ADE606D9}" type="sibTrans" cxnId="{4777BFFC-C271-4123-AA7C-609EF0C5990B}">
      <dgm:prSet/>
      <dgm:spPr/>
      <dgm:t>
        <a:bodyPr/>
        <a:lstStyle/>
        <a:p>
          <a:endParaRPr lang="en-US"/>
        </a:p>
      </dgm:t>
    </dgm:pt>
    <dgm:pt modelId="{C71827E0-61D4-4883-A0BA-6B40A7F5AF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Highlight Deliverables</a:t>
          </a:r>
        </a:p>
      </dgm:t>
    </dgm:pt>
    <dgm:pt modelId="{9C360847-3D20-4BAB-998B-4757AA803A22}" type="parTrans" cxnId="{ABAA06F4-1664-4BB0-8318-7604755FA8C7}">
      <dgm:prSet/>
      <dgm:spPr/>
      <dgm:t>
        <a:bodyPr/>
        <a:lstStyle/>
        <a:p>
          <a:endParaRPr lang="en-US"/>
        </a:p>
      </dgm:t>
    </dgm:pt>
    <dgm:pt modelId="{4DAAA0A1-68FF-4DFF-A7D2-6DCC9B751B23}" type="sibTrans" cxnId="{ABAA06F4-1664-4BB0-8318-7604755FA8C7}">
      <dgm:prSet/>
      <dgm:spPr/>
      <dgm:t>
        <a:bodyPr/>
        <a:lstStyle/>
        <a:p>
          <a:endParaRPr lang="en-US"/>
        </a:p>
      </dgm:t>
    </dgm:pt>
    <dgm:pt modelId="{A4C4D2BA-8B71-47DB-B3B0-F05DEC82D9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 Lessons learned</a:t>
          </a:r>
        </a:p>
      </dgm:t>
    </dgm:pt>
    <dgm:pt modelId="{E3DD7A4E-6A26-4419-AA08-9B1B13DB0C36}" type="parTrans" cxnId="{259FCCA1-BCFC-4F21-AF8E-0CB926D3A995}">
      <dgm:prSet/>
      <dgm:spPr/>
      <dgm:t>
        <a:bodyPr/>
        <a:lstStyle/>
        <a:p>
          <a:endParaRPr lang="en-US"/>
        </a:p>
      </dgm:t>
    </dgm:pt>
    <dgm:pt modelId="{638A9623-14B9-4D40-BCC5-27977180136F}" type="sibTrans" cxnId="{259FCCA1-BCFC-4F21-AF8E-0CB926D3A995}">
      <dgm:prSet/>
      <dgm:spPr/>
      <dgm:t>
        <a:bodyPr/>
        <a:lstStyle/>
        <a:p>
          <a:endParaRPr lang="en-US"/>
        </a:p>
      </dgm:t>
    </dgm:pt>
    <dgm:pt modelId="{00B78FE1-42FD-44F1-AE35-4A97064290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Acknowledgements</a:t>
          </a:r>
        </a:p>
      </dgm:t>
    </dgm:pt>
    <dgm:pt modelId="{D5908D5D-8750-4B0F-B93C-7B4A5DF02E79}" type="parTrans" cxnId="{18E7E07E-E331-41D3-90A0-83F4DD5EBDA3}">
      <dgm:prSet/>
      <dgm:spPr/>
      <dgm:t>
        <a:bodyPr/>
        <a:lstStyle/>
        <a:p>
          <a:endParaRPr lang="en-US"/>
        </a:p>
      </dgm:t>
    </dgm:pt>
    <dgm:pt modelId="{09509767-F86C-4290-98D4-4222C90D638F}" type="sibTrans" cxnId="{18E7E07E-E331-41D3-90A0-83F4DD5EBDA3}">
      <dgm:prSet/>
      <dgm:spPr/>
      <dgm:t>
        <a:bodyPr/>
        <a:lstStyle/>
        <a:p>
          <a:endParaRPr lang="en-US"/>
        </a:p>
      </dgm:t>
    </dgm:pt>
    <dgm:pt modelId="{C7BBE4AA-BE82-49E9-BAFD-AE1AE62BCCD4}" type="pres">
      <dgm:prSet presAssocID="{78953DFD-A4B6-40E9-9D97-F062E476109B}" presName="root" presStyleCnt="0">
        <dgm:presLayoutVars>
          <dgm:dir/>
          <dgm:resizeHandles val="exact"/>
        </dgm:presLayoutVars>
      </dgm:prSet>
      <dgm:spPr/>
    </dgm:pt>
    <dgm:pt modelId="{F49EF913-75BB-45C0-B854-5F3ECECFB5D2}" type="pres">
      <dgm:prSet presAssocID="{07F1E36B-9F82-4BD9-858B-6E1F9ABB090C}" presName="compNode" presStyleCnt="0"/>
      <dgm:spPr/>
    </dgm:pt>
    <dgm:pt modelId="{7745EB96-FF3C-400B-95E7-CABA0A9FA80E}" type="pres">
      <dgm:prSet presAssocID="{07F1E36B-9F82-4BD9-858B-6E1F9ABB090C}" presName="bgRect" presStyleLbl="bgShp" presStyleIdx="0" presStyleCnt="4"/>
      <dgm:spPr/>
    </dgm:pt>
    <dgm:pt modelId="{D798C6D8-A533-442D-B448-DBDB190024DA}" type="pres">
      <dgm:prSet presAssocID="{07F1E36B-9F82-4BD9-858B-6E1F9ABB09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054329D-DAEE-4E39-BC67-DEAB4F2EB4A7}" type="pres">
      <dgm:prSet presAssocID="{07F1E36B-9F82-4BD9-858B-6E1F9ABB090C}" presName="spaceRect" presStyleCnt="0"/>
      <dgm:spPr/>
    </dgm:pt>
    <dgm:pt modelId="{A4588B1B-79F7-4604-BEAF-962498F8921E}" type="pres">
      <dgm:prSet presAssocID="{07F1E36B-9F82-4BD9-858B-6E1F9ABB090C}" presName="parTx" presStyleLbl="revTx" presStyleIdx="0" presStyleCnt="4">
        <dgm:presLayoutVars>
          <dgm:chMax val="0"/>
          <dgm:chPref val="0"/>
        </dgm:presLayoutVars>
      </dgm:prSet>
      <dgm:spPr/>
    </dgm:pt>
    <dgm:pt modelId="{23D2BF03-4A05-4870-B642-E3B51342E157}" type="pres">
      <dgm:prSet presAssocID="{0A5D35C2-5CA0-43DA-ADBB-FAD3ADE606D9}" presName="sibTrans" presStyleCnt="0"/>
      <dgm:spPr/>
    </dgm:pt>
    <dgm:pt modelId="{6276D602-2942-499A-9E43-BC6451633F32}" type="pres">
      <dgm:prSet presAssocID="{C71827E0-61D4-4883-A0BA-6B40A7F5AF21}" presName="compNode" presStyleCnt="0"/>
      <dgm:spPr/>
    </dgm:pt>
    <dgm:pt modelId="{0E5722DB-0950-47EC-B81D-D32550FDA2EB}" type="pres">
      <dgm:prSet presAssocID="{C71827E0-61D4-4883-A0BA-6B40A7F5AF21}" presName="bgRect" presStyleLbl="bgShp" presStyleIdx="1" presStyleCnt="4"/>
      <dgm:spPr/>
    </dgm:pt>
    <dgm:pt modelId="{1BEDA197-394F-46B9-A367-18B494A5AE29}" type="pres">
      <dgm:prSet presAssocID="{C71827E0-61D4-4883-A0BA-6B40A7F5AF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670BF634-4779-4831-B8C7-44D57A24FB0E}" type="pres">
      <dgm:prSet presAssocID="{C71827E0-61D4-4883-A0BA-6B40A7F5AF21}" presName="spaceRect" presStyleCnt="0"/>
      <dgm:spPr/>
    </dgm:pt>
    <dgm:pt modelId="{C7323E93-CCA9-40B2-8A9A-5569C84561C5}" type="pres">
      <dgm:prSet presAssocID="{C71827E0-61D4-4883-A0BA-6B40A7F5AF21}" presName="parTx" presStyleLbl="revTx" presStyleIdx="1" presStyleCnt="4">
        <dgm:presLayoutVars>
          <dgm:chMax val="0"/>
          <dgm:chPref val="0"/>
        </dgm:presLayoutVars>
      </dgm:prSet>
      <dgm:spPr/>
    </dgm:pt>
    <dgm:pt modelId="{E4621A82-5678-46A8-91C6-8CEF5EEBA64A}" type="pres">
      <dgm:prSet presAssocID="{4DAAA0A1-68FF-4DFF-A7D2-6DCC9B751B23}" presName="sibTrans" presStyleCnt="0"/>
      <dgm:spPr/>
    </dgm:pt>
    <dgm:pt modelId="{588DE48A-DF07-4DED-99F6-D0DAF1C02E58}" type="pres">
      <dgm:prSet presAssocID="{A4C4D2BA-8B71-47DB-B3B0-F05DEC82D956}" presName="compNode" presStyleCnt="0"/>
      <dgm:spPr/>
    </dgm:pt>
    <dgm:pt modelId="{A14C80F7-5438-4976-B48B-BE448CE5A33B}" type="pres">
      <dgm:prSet presAssocID="{A4C4D2BA-8B71-47DB-B3B0-F05DEC82D956}" presName="bgRect" presStyleLbl="bgShp" presStyleIdx="2" presStyleCnt="4"/>
      <dgm:spPr/>
    </dgm:pt>
    <dgm:pt modelId="{51AD597E-F6EC-4D6D-88C3-2860CC006B92}" type="pres">
      <dgm:prSet presAssocID="{A4C4D2BA-8B71-47DB-B3B0-F05DEC82D9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84E7619-BFDD-467E-BCDF-ED3E2C668E10}" type="pres">
      <dgm:prSet presAssocID="{A4C4D2BA-8B71-47DB-B3B0-F05DEC82D956}" presName="spaceRect" presStyleCnt="0"/>
      <dgm:spPr/>
    </dgm:pt>
    <dgm:pt modelId="{DD272FC9-142D-4B33-B862-41361460C1CB}" type="pres">
      <dgm:prSet presAssocID="{A4C4D2BA-8B71-47DB-B3B0-F05DEC82D956}" presName="parTx" presStyleLbl="revTx" presStyleIdx="2" presStyleCnt="4">
        <dgm:presLayoutVars>
          <dgm:chMax val="0"/>
          <dgm:chPref val="0"/>
        </dgm:presLayoutVars>
      </dgm:prSet>
      <dgm:spPr/>
    </dgm:pt>
    <dgm:pt modelId="{16071338-1EBC-49C2-BAB0-194AF0652F65}" type="pres">
      <dgm:prSet presAssocID="{638A9623-14B9-4D40-BCC5-27977180136F}" presName="sibTrans" presStyleCnt="0"/>
      <dgm:spPr/>
    </dgm:pt>
    <dgm:pt modelId="{9C9BB873-CBD5-4616-BDEC-0DC1B15E847B}" type="pres">
      <dgm:prSet presAssocID="{00B78FE1-42FD-44F1-AE35-4A970642904D}" presName="compNode" presStyleCnt="0"/>
      <dgm:spPr/>
    </dgm:pt>
    <dgm:pt modelId="{46F9CAA2-6789-4DBA-90FD-2D6089280A36}" type="pres">
      <dgm:prSet presAssocID="{00B78FE1-42FD-44F1-AE35-4A970642904D}" presName="bgRect" presStyleLbl="bgShp" presStyleIdx="3" presStyleCnt="4"/>
      <dgm:spPr/>
    </dgm:pt>
    <dgm:pt modelId="{B0E7DACC-65B5-458B-9F38-F3ED3E6F8F45}" type="pres">
      <dgm:prSet presAssocID="{00B78FE1-42FD-44F1-AE35-4A97064290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2931D58-C351-4E1C-B477-C3FF7C45C7FC}" type="pres">
      <dgm:prSet presAssocID="{00B78FE1-42FD-44F1-AE35-4A970642904D}" presName="spaceRect" presStyleCnt="0"/>
      <dgm:spPr/>
    </dgm:pt>
    <dgm:pt modelId="{22C43CFE-7D97-4FE3-8679-A67EA713073E}" type="pres">
      <dgm:prSet presAssocID="{00B78FE1-42FD-44F1-AE35-4A97064290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7CC374-91D3-4EB3-995D-2F12AE95F8D3}" type="presOf" srcId="{C71827E0-61D4-4883-A0BA-6B40A7F5AF21}" destId="{C7323E93-CCA9-40B2-8A9A-5569C84561C5}" srcOrd="0" destOrd="0" presId="urn:microsoft.com/office/officeart/2018/2/layout/IconVerticalSolidList"/>
    <dgm:cxn modelId="{18E7E07E-E331-41D3-90A0-83F4DD5EBDA3}" srcId="{78953DFD-A4B6-40E9-9D97-F062E476109B}" destId="{00B78FE1-42FD-44F1-AE35-4A970642904D}" srcOrd="3" destOrd="0" parTransId="{D5908D5D-8750-4B0F-B93C-7B4A5DF02E79}" sibTransId="{09509767-F86C-4290-98D4-4222C90D638F}"/>
    <dgm:cxn modelId="{5494BB8D-0C37-4E33-8C7C-64B97F59E3A1}" type="presOf" srcId="{A4C4D2BA-8B71-47DB-B3B0-F05DEC82D956}" destId="{DD272FC9-142D-4B33-B862-41361460C1CB}" srcOrd="0" destOrd="0" presId="urn:microsoft.com/office/officeart/2018/2/layout/IconVerticalSolidList"/>
    <dgm:cxn modelId="{259FCCA1-BCFC-4F21-AF8E-0CB926D3A995}" srcId="{78953DFD-A4B6-40E9-9D97-F062E476109B}" destId="{A4C4D2BA-8B71-47DB-B3B0-F05DEC82D956}" srcOrd="2" destOrd="0" parTransId="{E3DD7A4E-6A26-4419-AA08-9B1B13DB0C36}" sibTransId="{638A9623-14B9-4D40-BCC5-27977180136F}"/>
    <dgm:cxn modelId="{A74C25BF-FADE-4D32-9FFA-EA9F249FFEEF}" type="presOf" srcId="{07F1E36B-9F82-4BD9-858B-6E1F9ABB090C}" destId="{A4588B1B-79F7-4604-BEAF-962498F8921E}" srcOrd="0" destOrd="0" presId="urn:microsoft.com/office/officeart/2018/2/layout/IconVerticalSolidList"/>
    <dgm:cxn modelId="{C68E14EB-4CEC-44EA-ABB4-845B0D8A623E}" type="presOf" srcId="{00B78FE1-42FD-44F1-AE35-4A970642904D}" destId="{22C43CFE-7D97-4FE3-8679-A67EA713073E}" srcOrd="0" destOrd="0" presId="urn:microsoft.com/office/officeart/2018/2/layout/IconVerticalSolidList"/>
    <dgm:cxn modelId="{ABAA06F4-1664-4BB0-8318-7604755FA8C7}" srcId="{78953DFD-A4B6-40E9-9D97-F062E476109B}" destId="{C71827E0-61D4-4883-A0BA-6B40A7F5AF21}" srcOrd="1" destOrd="0" parTransId="{9C360847-3D20-4BAB-998B-4757AA803A22}" sibTransId="{4DAAA0A1-68FF-4DFF-A7D2-6DCC9B751B23}"/>
    <dgm:cxn modelId="{BB2A24F7-7205-4310-BD89-7E99B4AD87E2}" type="presOf" srcId="{78953DFD-A4B6-40E9-9D97-F062E476109B}" destId="{C7BBE4AA-BE82-49E9-BAFD-AE1AE62BCCD4}" srcOrd="0" destOrd="0" presId="urn:microsoft.com/office/officeart/2018/2/layout/IconVerticalSolidList"/>
    <dgm:cxn modelId="{4777BFFC-C271-4123-AA7C-609EF0C5990B}" srcId="{78953DFD-A4B6-40E9-9D97-F062E476109B}" destId="{07F1E36B-9F82-4BD9-858B-6E1F9ABB090C}" srcOrd="0" destOrd="0" parTransId="{668DFFCB-7CD5-4541-B751-BECA8A2FAE3A}" sibTransId="{0A5D35C2-5CA0-43DA-ADBB-FAD3ADE606D9}"/>
    <dgm:cxn modelId="{77A2BCD4-DEF2-44E1-AA8D-F59A75084894}" type="presParOf" srcId="{C7BBE4AA-BE82-49E9-BAFD-AE1AE62BCCD4}" destId="{F49EF913-75BB-45C0-B854-5F3ECECFB5D2}" srcOrd="0" destOrd="0" presId="urn:microsoft.com/office/officeart/2018/2/layout/IconVerticalSolidList"/>
    <dgm:cxn modelId="{014428BB-76A5-4EF9-A3FE-F05ADB5DC530}" type="presParOf" srcId="{F49EF913-75BB-45C0-B854-5F3ECECFB5D2}" destId="{7745EB96-FF3C-400B-95E7-CABA0A9FA80E}" srcOrd="0" destOrd="0" presId="urn:microsoft.com/office/officeart/2018/2/layout/IconVerticalSolidList"/>
    <dgm:cxn modelId="{F6F73D3A-3835-4427-9BD5-22492F92A8E7}" type="presParOf" srcId="{F49EF913-75BB-45C0-B854-5F3ECECFB5D2}" destId="{D798C6D8-A533-442D-B448-DBDB190024DA}" srcOrd="1" destOrd="0" presId="urn:microsoft.com/office/officeart/2018/2/layout/IconVerticalSolidList"/>
    <dgm:cxn modelId="{62ABD461-1D0D-46C3-8C34-C28D4DD28B08}" type="presParOf" srcId="{F49EF913-75BB-45C0-B854-5F3ECECFB5D2}" destId="{0054329D-DAEE-4E39-BC67-DEAB4F2EB4A7}" srcOrd="2" destOrd="0" presId="urn:microsoft.com/office/officeart/2018/2/layout/IconVerticalSolidList"/>
    <dgm:cxn modelId="{6653929D-8C15-4E1A-B62F-4F7E1A77897C}" type="presParOf" srcId="{F49EF913-75BB-45C0-B854-5F3ECECFB5D2}" destId="{A4588B1B-79F7-4604-BEAF-962498F8921E}" srcOrd="3" destOrd="0" presId="urn:microsoft.com/office/officeart/2018/2/layout/IconVerticalSolidList"/>
    <dgm:cxn modelId="{D392A24E-DB99-4A37-B6B5-84850454B5F4}" type="presParOf" srcId="{C7BBE4AA-BE82-49E9-BAFD-AE1AE62BCCD4}" destId="{23D2BF03-4A05-4870-B642-E3B51342E157}" srcOrd="1" destOrd="0" presId="urn:microsoft.com/office/officeart/2018/2/layout/IconVerticalSolidList"/>
    <dgm:cxn modelId="{1C16C91F-E173-4DB0-BBA6-EE81B8CF1FAC}" type="presParOf" srcId="{C7BBE4AA-BE82-49E9-BAFD-AE1AE62BCCD4}" destId="{6276D602-2942-499A-9E43-BC6451633F32}" srcOrd="2" destOrd="0" presId="urn:microsoft.com/office/officeart/2018/2/layout/IconVerticalSolidList"/>
    <dgm:cxn modelId="{F50624BD-FD27-454F-9E50-AF6275F3F0F2}" type="presParOf" srcId="{6276D602-2942-499A-9E43-BC6451633F32}" destId="{0E5722DB-0950-47EC-B81D-D32550FDA2EB}" srcOrd="0" destOrd="0" presId="urn:microsoft.com/office/officeart/2018/2/layout/IconVerticalSolidList"/>
    <dgm:cxn modelId="{124CB844-BE61-40B8-A26B-E423042E875B}" type="presParOf" srcId="{6276D602-2942-499A-9E43-BC6451633F32}" destId="{1BEDA197-394F-46B9-A367-18B494A5AE29}" srcOrd="1" destOrd="0" presId="urn:microsoft.com/office/officeart/2018/2/layout/IconVerticalSolidList"/>
    <dgm:cxn modelId="{4FC49F2A-64AE-474E-8AC1-DCA6C5D3F319}" type="presParOf" srcId="{6276D602-2942-499A-9E43-BC6451633F32}" destId="{670BF634-4779-4831-B8C7-44D57A24FB0E}" srcOrd="2" destOrd="0" presId="urn:microsoft.com/office/officeart/2018/2/layout/IconVerticalSolidList"/>
    <dgm:cxn modelId="{C91C6991-0EE8-4AA2-8A10-F616E028F05D}" type="presParOf" srcId="{6276D602-2942-499A-9E43-BC6451633F32}" destId="{C7323E93-CCA9-40B2-8A9A-5569C84561C5}" srcOrd="3" destOrd="0" presId="urn:microsoft.com/office/officeart/2018/2/layout/IconVerticalSolidList"/>
    <dgm:cxn modelId="{AA5F628E-3226-435D-B696-4621D307C6A3}" type="presParOf" srcId="{C7BBE4AA-BE82-49E9-BAFD-AE1AE62BCCD4}" destId="{E4621A82-5678-46A8-91C6-8CEF5EEBA64A}" srcOrd="3" destOrd="0" presId="urn:microsoft.com/office/officeart/2018/2/layout/IconVerticalSolidList"/>
    <dgm:cxn modelId="{3E6A2835-BABC-4492-8A30-33514A259EB6}" type="presParOf" srcId="{C7BBE4AA-BE82-49E9-BAFD-AE1AE62BCCD4}" destId="{588DE48A-DF07-4DED-99F6-D0DAF1C02E58}" srcOrd="4" destOrd="0" presId="urn:microsoft.com/office/officeart/2018/2/layout/IconVerticalSolidList"/>
    <dgm:cxn modelId="{CC259FBA-CD63-4E92-B5A8-8F2ED4448D5D}" type="presParOf" srcId="{588DE48A-DF07-4DED-99F6-D0DAF1C02E58}" destId="{A14C80F7-5438-4976-B48B-BE448CE5A33B}" srcOrd="0" destOrd="0" presId="urn:microsoft.com/office/officeart/2018/2/layout/IconVerticalSolidList"/>
    <dgm:cxn modelId="{DFA48A11-FD9E-4D7E-9C74-2739817B9FDA}" type="presParOf" srcId="{588DE48A-DF07-4DED-99F6-D0DAF1C02E58}" destId="{51AD597E-F6EC-4D6D-88C3-2860CC006B92}" srcOrd="1" destOrd="0" presId="urn:microsoft.com/office/officeart/2018/2/layout/IconVerticalSolidList"/>
    <dgm:cxn modelId="{1CB5C02C-D587-46F2-9B36-141F81657752}" type="presParOf" srcId="{588DE48A-DF07-4DED-99F6-D0DAF1C02E58}" destId="{384E7619-BFDD-467E-BCDF-ED3E2C668E10}" srcOrd="2" destOrd="0" presId="urn:microsoft.com/office/officeart/2018/2/layout/IconVerticalSolidList"/>
    <dgm:cxn modelId="{2A7298BD-1A4B-4F61-A0AD-8B41452EAA37}" type="presParOf" srcId="{588DE48A-DF07-4DED-99F6-D0DAF1C02E58}" destId="{DD272FC9-142D-4B33-B862-41361460C1CB}" srcOrd="3" destOrd="0" presId="urn:microsoft.com/office/officeart/2018/2/layout/IconVerticalSolidList"/>
    <dgm:cxn modelId="{28983F7A-9790-48EA-B1BA-597C2C5FBC22}" type="presParOf" srcId="{C7BBE4AA-BE82-49E9-BAFD-AE1AE62BCCD4}" destId="{16071338-1EBC-49C2-BAB0-194AF0652F65}" srcOrd="5" destOrd="0" presId="urn:microsoft.com/office/officeart/2018/2/layout/IconVerticalSolidList"/>
    <dgm:cxn modelId="{D1F44326-384A-4DC3-8B01-100A0F3AFCA2}" type="presParOf" srcId="{C7BBE4AA-BE82-49E9-BAFD-AE1AE62BCCD4}" destId="{9C9BB873-CBD5-4616-BDEC-0DC1B15E847B}" srcOrd="6" destOrd="0" presId="urn:microsoft.com/office/officeart/2018/2/layout/IconVerticalSolidList"/>
    <dgm:cxn modelId="{43B21E45-CB17-4019-9232-A633733B1975}" type="presParOf" srcId="{9C9BB873-CBD5-4616-BDEC-0DC1B15E847B}" destId="{46F9CAA2-6789-4DBA-90FD-2D6089280A36}" srcOrd="0" destOrd="0" presId="urn:microsoft.com/office/officeart/2018/2/layout/IconVerticalSolidList"/>
    <dgm:cxn modelId="{A7277E45-A7F7-4064-9E0D-6CA754F9409A}" type="presParOf" srcId="{9C9BB873-CBD5-4616-BDEC-0DC1B15E847B}" destId="{B0E7DACC-65B5-458B-9F38-F3ED3E6F8F45}" srcOrd="1" destOrd="0" presId="urn:microsoft.com/office/officeart/2018/2/layout/IconVerticalSolidList"/>
    <dgm:cxn modelId="{7A6C09AB-AA23-4E97-9EC2-8CEB77490140}" type="presParOf" srcId="{9C9BB873-CBD5-4616-BDEC-0DC1B15E847B}" destId="{A2931D58-C351-4E1C-B477-C3FF7C45C7FC}" srcOrd="2" destOrd="0" presId="urn:microsoft.com/office/officeart/2018/2/layout/IconVerticalSolidList"/>
    <dgm:cxn modelId="{C290B7BA-8C28-4027-B891-30DFE93352A1}" type="presParOf" srcId="{9C9BB873-CBD5-4616-BDEC-0DC1B15E847B}" destId="{22C43CFE-7D97-4FE3-8679-A67EA71307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FC728-D626-D049-8EB6-2CF054FD112E}">
      <dsp:nvSpPr>
        <dsp:cNvPr id="0" name=""/>
        <dsp:cNvSpPr/>
      </dsp:nvSpPr>
      <dsp:spPr>
        <a:xfrm>
          <a:off x="0" y="1072"/>
          <a:ext cx="2943198" cy="38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Supervised Learning Model</a:t>
          </a:r>
        </a:p>
      </dsp:txBody>
      <dsp:txXfrm>
        <a:off x="18780" y="19852"/>
        <a:ext cx="2905638" cy="347146"/>
      </dsp:txXfrm>
    </dsp:sp>
    <dsp:sp modelId="{23BE9AE4-98B4-0C45-80A8-7308DC38560D}">
      <dsp:nvSpPr>
        <dsp:cNvPr id="0" name=""/>
        <dsp:cNvSpPr/>
      </dsp:nvSpPr>
      <dsp:spPr>
        <a:xfrm>
          <a:off x="0" y="398575"/>
          <a:ext cx="2943198" cy="38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145 Data Elements</a:t>
          </a:r>
        </a:p>
      </dsp:txBody>
      <dsp:txXfrm>
        <a:off x="18780" y="417355"/>
        <a:ext cx="2905638" cy="347146"/>
      </dsp:txXfrm>
    </dsp:sp>
    <dsp:sp modelId="{ED248BAB-D190-7642-A649-FD6C477BBD93}">
      <dsp:nvSpPr>
        <dsp:cNvPr id="0" name=""/>
        <dsp:cNvSpPr/>
      </dsp:nvSpPr>
      <dsp:spPr>
        <a:xfrm>
          <a:off x="0" y="796078"/>
          <a:ext cx="2943198" cy="38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Two Years (2017 and 2018)</a:t>
          </a:r>
        </a:p>
      </dsp:txBody>
      <dsp:txXfrm>
        <a:off x="18780" y="814858"/>
        <a:ext cx="2905638" cy="347146"/>
      </dsp:txXfrm>
    </dsp:sp>
    <dsp:sp modelId="{AE9C02B1-B65E-F345-85C0-435364457E64}">
      <dsp:nvSpPr>
        <dsp:cNvPr id="0" name=""/>
        <dsp:cNvSpPr/>
      </dsp:nvSpPr>
      <dsp:spPr>
        <a:xfrm>
          <a:off x="0" y="1193581"/>
          <a:ext cx="2943198" cy="38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40K+ Records</a:t>
          </a:r>
        </a:p>
      </dsp:txBody>
      <dsp:txXfrm>
        <a:off x="18780" y="1212361"/>
        <a:ext cx="2905638" cy="347146"/>
      </dsp:txXfrm>
    </dsp:sp>
    <dsp:sp modelId="{12D5F810-3595-7548-AEDB-CD65B626B21A}">
      <dsp:nvSpPr>
        <dsp:cNvPr id="0" name=""/>
        <dsp:cNvSpPr/>
      </dsp:nvSpPr>
      <dsp:spPr>
        <a:xfrm>
          <a:off x="0" y="1591084"/>
          <a:ext cx="2943198" cy="38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Over 5M Data Points</a:t>
          </a:r>
        </a:p>
      </dsp:txBody>
      <dsp:txXfrm>
        <a:off x="18780" y="1609864"/>
        <a:ext cx="2905638" cy="347146"/>
      </dsp:txXfrm>
    </dsp:sp>
    <dsp:sp modelId="{5B4B99BE-55D8-8249-A77A-FEB4699F4ED1}">
      <dsp:nvSpPr>
        <dsp:cNvPr id="0" name=""/>
        <dsp:cNvSpPr/>
      </dsp:nvSpPr>
      <dsp:spPr>
        <a:xfrm>
          <a:off x="0" y="1988587"/>
          <a:ext cx="2943198" cy="38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Several Models</a:t>
          </a:r>
        </a:p>
      </dsp:txBody>
      <dsp:txXfrm>
        <a:off x="18780" y="2007367"/>
        <a:ext cx="2905638" cy="347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DB48B-64D8-2143-BBA4-3334DEAFBC07}">
      <dsp:nvSpPr>
        <dsp:cNvPr id="0" name=""/>
        <dsp:cNvSpPr/>
      </dsp:nvSpPr>
      <dsp:spPr>
        <a:xfrm>
          <a:off x="0" y="11879"/>
          <a:ext cx="2111431" cy="791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Model Fitting</a:t>
          </a:r>
        </a:p>
      </dsp:txBody>
      <dsp:txXfrm>
        <a:off x="38656" y="50535"/>
        <a:ext cx="2034119" cy="714558"/>
      </dsp:txXfrm>
    </dsp:sp>
    <dsp:sp modelId="{1AB6CBBF-174A-9E47-B87A-876962FDE2FF}">
      <dsp:nvSpPr>
        <dsp:cNvPr id="0" name=""/>
        <dsp:cNvSpPr/>
      </dsp:nvSpPr>
      <dsp:spPr>
        <a:xfrm>
          <a:off x="0" y="852710"/>
          <a:ext cx="2111431" cy="791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Model Prediction</a:t>
          </a:r>
        </a:p>
      </dsp:txBody>
      <dsp:txXfrm>
        <a:off x="38656" y="891366"/>
        <a:ext cx="2034119" cy="714558"/>
      </dsp:txXfrm>
    </dsp:sp>
    <dsp:sp modelId="{92BDBE2D-8052-8343-80DA-580DA93EC313}">
      <dsp:nvSpPr>
        <dsp:cNvPr id="0" name=""/>
        <dsp:cNvSpPr/>
      </dsp:nvSpPr>
      <dsp:spPr>
        <a:xfrm>
          <a:off x="0" y="1693540"/>
          <a:ext cx="2111431" cy="791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Beta Testing and Improvements</a:t>
          </a:r>
        </a:p>
      </dsp:txBody>
      <dsp:txXfrm>
        <a:off x="38656" y="1732196"/>
        <a:ext cx="2034119" cy="714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5EB96-FF3C-400B-95E7-CABA0A9FA80E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98C6D8-A533-442D-B448-DBDB190024D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588B1B-79F7-4604-BEAF-962498F8921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Review Project Requirements</a:t>
          </a:r>
        </a:p>
      </dsp:txBody>
      <dsp:txXfrm>
        <a:off x="1429899" y="2442"/>
        <a:ext cx="5083704" cy="1238008"/>
      </dsp:txXfrm>
    </dsp:sp>
    <dsp:sp modelId="{0E5722DB-0950-47EC-B81D-D32550FDA2E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EDA197-394F-46B9-A367-18B494A5AE2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323E93-CCA9-40B2-8A9A-5569C84561C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Highlight Deliverables</a:t>
          </a:r>
        </a:p>
      </dsp:txBody>
      <dsp:txXfrm>
        <a:off x="1429899" y="1549953"/>
        <a:ext cx="5083704" cy="1238008"/>
      </dsp:txXfrm>
    </dsp:sp>
    <dsp:sp modelId="{A14C80F7-5438-4976-B48B-BE448CE5A33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AD597E-F6EC-4D6D-88C3-2860CC006B9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272FC9-142D-4B33-B862-41361460C1C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Discuss Lessons learned</a:t>
          </a:r>
        </a:p>
      </dsp:txBody>
      <dsp:txXfrm>
        <a:off x="1429899" y="3097464"/>
        <a:ext cx="5083704" cy="1238008"/>
      </dsp:txXfrm>
    </dsp:sp>
    <dsp:sp modelId="{46F9CAA2-6789-4DBA-90FD-2D6089280A3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E7DACC-65B5-458B-9F38-F3ED3E6F8F4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C43CFE-7D97-4FE3-8679-A67EA713073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Acknowledgements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7C40F-60AD-6E4A-AB9F-9E167219337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75F6A-AC28-F94D-9F21-FE3EBDA44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9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Evelyne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7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9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1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Messac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65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Evelyne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Evelyne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6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Evelyne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4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1C06-AB1B-C64F-981F-36A160A2F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3FBD2-0365-5F4C-B55D-1A9609A06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17E1-0727-724A-A46D-E579F28A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3A38-706E-D146-B798-A5CD2C3E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BA40-6634-EB4D-95C0-7B04CA0D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6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BAE1-AB34-BE44-B125-82919CA8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A3322-AC7F-3F4B-AB5E-88BEC664C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9EFD-7F4B-CC4C-BE7E-C40F47C1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16F3-4DC3-B546-BEC3-23F98E7F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7AC0-1124-1840-90BA-4B57D524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88029-2BF1-FC4B-8056-7600FF6DF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38D99-6B08-7741-B1A2-5EA06C6F1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CB08-E304-FA40-97B2-1EA3F40B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88886-AE20-DA49-A3BB-343B450E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F544-C6D7-7647-B6F7-734C97FA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2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8324-92E1-5440-8783-76AF4D20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CB41-AF4E-3D4B-AAB5-9F0FBFF0A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23D5-1D34-2144-83F1-34859525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1728F-D371-1A41-95BA-C17B3023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CC2A5-3DCB-3340-9992-CC7C6DC7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35B0-119F-6640-8567-E17417CA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2AE1-DC7E-D145-BD69-E2066CC5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9F453-C716-B24E-A26B-CEDEBB8C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7DEB-2184-0D4C-89F7-9445ACFF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736D2-4B81-8B46-9B02-BA843B4F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5DED-6282-7245-87E5-4F449B40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3EA4-F086-5C47-80FA-1BE1B6B87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417CB-5626-3A41-AF40-7646A6A62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FFCF6-5CC5-F449-AD9C-72FC29C6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1678-FA6D-3049-A2CE-0C18D55C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34B4-97EA-9840-9F46-00FAF13B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24EA-3DE1-2A45-940D-7BD26D3A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4305C-9F81-494C-910F-2FCA1740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33D8E-5EEC-0449-B18E-424DA4963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179CC-A75C-6942-8CAB-8C2B4BC3B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79044-1457-C049-AC92-35F2AD7B0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2695C-64C3-C146-BF04-882EDEF3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8BD3A-0B7F-CF44-8918-D1CB6256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83BEC-CCE9-3D43-8D3C-7B5E6E5A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0E1D-93CC-264F-80B1-36B33786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73E1A-BDAE-6D45-9681-81BA616B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D51C4-35F2-4E4C-A059-F48E8F4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3F61-8B08-9641-A2F6-DB9328B5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E62A3-82D8-2344-9739-ECFD7017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7C315-5B26-A549-83EE-D21038A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D179D-1FE7-5841-AFCA-6D11F04D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2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A13D-41B5-9544-96B4-6F9FA33C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94F9-2B0B-6148-976B-95F7CE4BE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99D1D-C091-264B-9C36-20AD6348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ED535-2A70-0541-B2F2-27888444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89F32-1F85-1948-B5E9-43F49DCE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8E6B3-82ED-FD42-A8D3-BF7AB850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1BA-85A4-8442-B49B-D2E1FAC1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7C6D3-D153-F443-A6B8-2DC67B815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F4689-DA8A-214E-9B21-DF0508BB4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11BE4-48F3-0247-8813-7BD4A1E4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0BBF-F2B4-7643-82D6-2AA99292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7B5E-8E11-FF41-B61B-69508954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FEE7F-D416-B448-9DD8-3D176003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B36D0-8CAF-AE4E-A16E-A7BD9CD7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DD92-59C2-4246-9812-474C901F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2800-69EF-5B42-BB26-DCF7E9AF335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2ADF-C08A-0B47-A7CF-765FD737C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1B9E-E146-2843-9718-66865C2A2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profile/carl.adams#!/vizhome/LoanAnalysis_6/LendingClubCurrentPortfolio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carl.adams#!/vizhome/LoanAnalysis_6/Dashboard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8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2FD5-F6B4-204B-B214-F82FFBCA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274" y="87086"/>
            <a:ext cx="9144000" cy="1881052"/>
          </a:xfrm>
        </p:spPr>
        <p:txBody>
          <a:bodyPr>
            <a:normAutofit fontScale="90000"/>
          </a:bodyPr>
          <a:lstStyle/>
          <a:p>
            <a:r>
              <a:rPr lang="en-US" sz="12500" b="1" dirty="0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Bad Loan Predictor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1EC1A-53C5-D649-A542-CD14026DBF55}"/>
              </a:ext>
            </a:extLst>
          </p:cNvPr>
          <p:cNvSpPr/>
          <p:nvPr/>
        </p:nvSpPr>
        <p:spPr>
          <a:xfrm>
            <a:off x="91439" y="2481944"/>
            <a:ext cx="2817223" cy="4288970"/>
          </a:xfrm>
          <a:prstGeom prst="rect">
            <a:avLst/>
          </a:prstGeom>
        </p:spPr>
        <p:txBody>
          <a:bodyPr numCol="1"/>
          <a:lstStyle/>
          <a:p>
            <a:pPr lvl="0"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dobe Naskh Medium" pitchFamily="2" charset="-78"/>
                <a:cs typeface="Adobe Naskh Medium" pitchFamily="2" charset="-78"/>
              </a:rPr>
              <a:t>Alex Carter </a:t>
            </a:r>
          </a:p>
          <a:p>
            <a:pPr lvl="0"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dobe Naskh Medium" pitchFamily="2" charset="-78"/>
                <a:cs typeface="Adobe Naskh Medium" pitchFamily="2" charset="-78"/>
              </a:rPr>
              <a:t>Carl Adams</a:t>
            </a:r>
          </a:p>
          <a:p>
            <a:pPr lvl="0"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dobe Naskh Medium" pitchFamily="2" charset="-78"/>
                <a:cs typeface="Adobe Naskh Medium" pitchFamily="2" charset="-78"/>
              </a:rPr>
              <a:t>Evelyne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Adobe Naskh Medium" pitchFamily="2" charset="-78"/>
                <a:cs typeface="Adobe Naskh Medium" pitchFamily="2" charset="-78"/>
              </a:rPr>
              <a:t>Benie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Adobe Naskh Medium" pitchFamily="2" charset="-78"/>
              <a:cs typeface="Adobe Naskh Medium" pitchFamily="2" charset="-78"/>
            </a:endParaRPr>
          </a:p>
          <a:p>
            <a:pPr lvl="0"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dobe Naskh Medium" pitchFamily="2" charset="-78"/>
                <a:cs typeface="Adobe Naskh Medium" pitchFamily="2" charset="-78"/>
              </a:rPr>
              <a:t>Jeff Olson</a:t>
            </a:r>
          </a:p>
          <a:p>
            <a:pPr lvl="0"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dobe Naskh Medium" pitchFamily="2" charset="-78"/>
                <a:cs typeface="Adobe Naskh Medium" pitchFamily="2" charset="-78"/>
              </a:rPr>
              <a:t>Keisha McCallum</a:t>
            </a:r>
          </a:p>
          <a:p>
            <a:pPr lvl="0" algn="ctr"/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Adobe Naskh Medium" pitchFamily="2" charset="-78"/>
                <a:cs typeface="Adobe Naskh Medium" pitchFamily="2" charset="-78"/>
              </a:rPr>
              <a:t>Messac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dobe Naskh Medium" pitchFamily="2" charset="-78"/>
                <a:cs typeface="Adobe Naskh Medium" pitchFamily="2" charset="-78"/>
              </a:rPr>
              <a:t> CN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dobe Naskh Medium" pitchFamily="2" charset="-78"/>
              <a:cs typeface="Adobe Naskh Medium" pitchFamily="2" charset="-78"/>
            </a:endParaRPr>
          </a:p>
        </p:txBody>
      </p:sp>
      <p:pic>
        <p:nvPicPr>
          <p:cNvPr id="4" name="Graphic 3" descr="Bulls-eye">
            <a:extLst>
              <a:ext uri="{FF2B5EF4-FFF2-40B4-BE49-F238E27FC236}">
                <a16:creationId xmlns:a16="http://schemas.microsoft.com/office/drawing/2014/main" id="{5FEF26AA-1F90-9544-8F78-7E0CAAD44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5965" y="171994"/>
            <a:ext cx="1319349" cy="13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B225E-B63D-5048-83A1-A8F21634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1262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Features Reduction &amp; Selection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DE40E2-8FD5-FF42-9E74-5FEEA4D6B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0590" y="2309242"/>
            <a:ext cx="3497931" cy="411521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D1F08A-4C62-9448-BD08-1B38D68BE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064" y="2309242"/>
            <a:ext cx="3600811" cy="411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5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4A2FB-ED94-1C49-BCEF-8984D210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Machine Learning Model Fitting and Predictions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DAECB4F-8FFC-0A46-8F98-446DDB27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1" y="952500"/>
            <a:ext cx="7345366" cy="5493919"/>
          </a:xfrm>
          <a:prstGeom prst="rect">
            <a:avLst/>
          </a:prstGeom>
          <a:effectLst>
            <a:glow rad="114300">
              <a:schemeClr val="accent1">
                <a:alpha val="40000"/>
              </a:schemeClr>
            </a:glow>
            <a:softEdge rad="63500"/>
          </a:effectLst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846CBA-B468-9F47-9DEA-9AE2D84C9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375793"/>
              </p:ext>
            </p:extLst>
          </p:nvPr>
        </p:nvGraphicFramePr>
        <p:xfrm>
          <a:off x="9243755" y="2540223"/>
          <a:ext cx="2111431" cy="2497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111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7BB90-4834-954F-8C1A-1A17A3AA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2853414"/>
          </a:xfrm>
        </p:spPr>
        <p:txBody>
          <a:bodyPr>
            <a:normAutofit fontScale="90000"/>
          </a:bodyPr>
          <a:lstStyle/>
          <a:p>
            <a:r>
              <a:rPr lang="en-US" sz="115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Lessons Learned 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B685CF6-EB59-4846-9946-F05F587F9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4792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29FA71-9FEA-F94E-B761-55715C4729D8}"/>
              </a:ext>
            </a:extLst>
          </p:cNvPr>
          <p:cNvSpPr txBox="1"/>
          <p:nvPr/>
        </p:nvSpPr>
        <p:spPr>
          <a:xfrm>
            <a:off x="1039091" y="4339243"/>
            <a:ext cx="284565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dobe Naskh Medium" pitchFamily="2" charset="-78"/>
                <a:cs typeface="Adobe Naskh Medium" pitchFamily="2" charset="-7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Current Portfolio</a:t>
            </a:r>
            <a:endParaRPr lang="en-US" sz="4000" dirty="0">
              <a:solidFill>
                <a:srgbClr val="002060"/>
              </a:solidFill>
              <a:latin typeface="Adobe Naskh Medium" pitchFamily="2" charset="-78"/>
              <a:cs typeface="Adobe Naskh Medium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179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58944-B250-FD49-BF2A-D1B54B9D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6336-902D-2740-97EE-212CCC25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8800" kern="12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Q &amp; 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indoor, sky&#10;&#10;Description automatically generated">
            <a:extLst>
              <a:ext uri="{FF2B5EF4-FFF2-40B4-BE49-F238E27FC236}">
                <a16:creationId xmlns:a16="http://schemas.microsoft.com/office/drawing/2014/main" id="{56D3FB1B-00CC-5345-8C68-F31C77B34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482" y="325199"/>
            <a:ext cx="5844281" cy="620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2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E1E3-9CA9-674E-8685-191103DC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27" y="321732"/>
            <a:ext cx="3883951" cy="1267371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Adobe Naskh Medium" pitchFamily="2" charset="-78"/>
                <a:cs typeface="Adobe Naskh Medium" pitchFamily="2" charset="-78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7ED8-6942-2B47-8230-348FBE2F5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28" y="1589103"/>
            <a:ext cx="3883950" cy="458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Problem Identification </a:t>
            </a:r>
            <a:r>
              <a:rPr lang="en-US" sz="1800" dirty="0"/>
              <a:t>	</a:t>
            </a:r>
          </a:p>
          <a:p>
            <a:r>
              <a:rPr lang="en-US" sz="1800" dirty="0"/>
              <a:t>Lenders face challenges deciding which loans are more likely to become delinquent or charged off</a:t>
            </a:r>
          </a:p>
          <a:p>
            <a:r>
              <a:rPr lang="en-US" sz="1800" dirty="0"/>
              <a:t>A tool that predicts which loans will go bad can minimize lenders risk and improve their bottom line.</a:t>
            </a:r>
          </a:p>
          <a:p>
            <a:pPr marL="0" indent="0">
              <a:buNone/>
            </a:pPr>
            <a:r>
              <a:rPr lang="en-US" sz="2400" b="1" dirty="0"/>
              <a:t>Problem Definition</a:t>
            </a:r>
          </a:p>
          <a:p>
            <a:pPr marL="285750" indent="-285750"/>
            <a:r>
              <a:rPr lang="en-US" sz="1800" dirty="0"/>
              <a:t>Focus on secured loans. </a:t>
            </a:r>
          </a:p>
          <a:p>
            <a:pPr marL="285750" indent="-285750"/>
            <a:r>
              <a:rPr lang="en-US" sz="1800" dirty="0"/>
              <a:t>Car, house, home improvement</a:t>
            </a:r>
          </a:p>
          <a:p>
            <a:pPr marL="0" indent="0">
              <a:buNone/>
            </a:pPr>
            <a:r>
              <a:rPr lang="en-US" sz="2000" b="1" dirty="0"/>
              <a:t>Data Source </a:t>
            </a:r>
          </a:p>
          <a:p>
            <a:pPr marL="0" indent="0">
              <a:buNone/>
            </a:pPr>
            <a:r>
              <a:rPr lang="en-US" sz="1800" b="1" dirty="0"/>
              <a:t>2017 Data</a:t>
            </a:r>
          </a:p>
          <a:p>
            <a:pPr marL="0" indent="0">
              <a:buNone/>
            </a:pPr>
            <a:endParaRPr lang="en-US" sz="1500" b="1" dirty="0"/>
          </a:p>
          <a:p>
            <a:pPr marL="285750" indent="-285750"/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5E857A-1778-4B42-820D-34AD2A62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463" y="1088233"/>
            <a:ext cx="3775899" cy="213338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Bulls-eye">
            <a:extLst>
              <a:ext uri="{FF2B5EF4-FFF2-40B4-BE49-F238E27FC236}">
                <a16:creationId xmlns:a16="http://schemas.microsoft.com/office/drawing/2014/main" id="{6F095E2E-C8C5-574C-81C8-DBBBE26E0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1993" y="738841"/>
            <a:ext cx="2438503" cy="243850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207A2385-E1A4-FB4B-BDBB-ECCB6D416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463" y="4982939"/>
            <a:ext cx="3775899" cy="7363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5992703-AB12-2A4F-B6A0-B24ACB202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9639" y="4173605"/>
            <a:ext cx="2438503" cy="17069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D38C6-E760-D144-8189-F2453A59430A}"/>
              </a:ext>
            </a:extLst>
          </p:cNvPr>
          <p:cNvSpPr txBox="1"/>
          <p:nvPr/>
        </p:nvSpPr>
        <p:spPr>
          <a:xfrm>
            <a:off x="8923283" y="903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3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ADCF-ABEA-1B44-85CA-7C3EC3DF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72" y="293504"/>
            <a:ext cx="6256283" cy="37541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Bad Loan Predictor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BB5A-F7A8-694D-8DAF-EEFB0C58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87" y="1844622"/>
            <a:ext cx="10875593" cy="4332341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58DF5D8-5861-794F-8115-20473D6E76F4}"/>
              </a:ext>
            </a:extLst>
          </p:cNvPr>
          <p:cNvSpPr/>
          <p:nvPr/>
        </p:nvSpPr>
        <p:spPr>
          <a:xfrm>
            <a:off x="2512193" y="3812688"/>
            <a:ext cx="1576576" cy="1313793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Align to Machine Learning Problem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49AE523-2920-A646-AE98-DD8D6D842AD9}"/>
              </a:ext>
            </a:extLst>
          </p:cNvPr>
          <p:cNvSpPr/>
          <p:nvPr/>
        </p:nvSpPr>
        <p:spPr>
          <a:xfrm>
            <a:off x="6543976" y="3069785"/>
            <a:ext cx="1576578" cy="1313793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Fitting, Reduction and Prediction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33BE9494-53FC-6346-B33C-D833901F48E0}"/>
              </a:ext>
            </a:extLst>
          </p:cNvPr>
          <p:cNvSpPr/>
          <p:nvPr/>
        </p:nvSpPr>
        <p:spPr>
          <a:xfrm>
            <a:off x="5203360" y="3787003"/>
            <a:ext cx="1640532" cy="1313793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 and munging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DA41CC5-F431-2A48-B582-78B5E02BDC67}"/>
              </a:ext>
            </a:extLst>
          </p:cNvPr>
          <p:cNvSpPr/>
          <p:nvPr/>
        </p:nvSpPr>
        <p:spPr>
          <a:xfrm>
            <a:off x="3822819" y="3106148"/>
            <a:ext cx="1621256" cy="1313793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Exploration and Pre-Analysis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6A326005-3AAF-6144-AA3C-97310D99C878}"/>
              </a:ext>
            </a:extLst>
          </p:cNvPr>
          <p:cNvSpPr/>
          <p:nvPr/>
        </p:nvSpPr>
        <p:spPr>
          <a:xfrm>
            <a:off x="7828058" y="3816859"/>
            <a:ext cx="1576572" cy="1313793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Beta Test and Optimize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240BDA99-B123-AB4F-AE6C-6DC4F4732EC0}"/>
              </a:ext>
            </a:extLst>
          </p:cNvPr>
          <p:cNvSpPr/>
          <p:nvPr/>
        </p:nvSpPr>
        <p:spPr>
          <a:xfrm>
            <a:off x="9156815" y="3154362"/>
            <a:ext cx="1623902" cy="1313793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Launch and Closeout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BFE2817-E297-F541-BE43-4ECF160E8D4B}"/>
              </a:ext>
            </a:extLst>
          </p:cNvPr>
          <p:cNvSpPr/>
          <p:nvPr/>
        </p:nvSpPr>
        <p:spPr>
          <a:xfrm>
            <a:off x="940146" y="1976670"/>
            <a:ext cx="2154634" cy="812582"/>
          </a:xfrm>
          <a:prstGeom prst="round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Form project team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Brainstorm ideas, select topic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Prepare and submit project proposal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1CF710A-52FF-8C4D-B2FA-3861C05206D1}"/>
              </a:ext>
            </a:extLst>
          </p:cNvPr>
          <p:cNvSpPr/>
          <p:nvPr/>
        </p:nvSpPr>
        <p:spPr>
          <a:xfrm>
            <a:off x="6152008" y="1976670"/>
            <a:ext cx="2361531" cy="8125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Experiment with multiple models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Select the most optimal model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Plan for evaluation and improvement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BAE8C0-CAC0-494F-88A3-B00CB0135A9C}"/>
              </a:ext>
            </a:extLst>
          </p:cNvPr>
          <p:cNvSpPr/>
          <p:nvPr/>
        </p:nvSpPr>
        <p:spPr>
          <a:xfrm>
            <a:off x="3493359" y="2009899"/>
            <a:ext cx="2276816" cy="8125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Understand data and limitations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Outline data analysis strategy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Performed required data transformations and clean ups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CEDC8C7-9A9B-7349-8A9B-08C760D357A1}"/>
              </a:ext>
            </a:extLst>
          </p:cNvPr>
          <p:cNvSpPr/>
          <p:nvPr/>
        </p:nvSpPr>
        <p:spPr>
          <a:xfrm>
            <a:off x="7708280" y="5419132"/>
            <a:ext cx="2154634" cy="8125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Testing and optimizing predictive model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Front-end app for deployment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A52D5F3-0A9A-2B4B-B8F4-735AB295D478}"/>
              </a:ext>
            </a:extLst>
          </p:cNvPr>
          <p:cNvSpPr/>
          <p:nvPr/>
        </p:nvSpPr>
        <p:spPr>
          <a:xfrm>
            <a:off x="4627594" y="5463715"/>
            <a:ext cx="2649938" cy="8125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Perform exploratory and visual analysis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Identify prediction and target features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Narrow down and select modelling techniques</a:t>
            </a:r>
            <a:endParaRPr lang="en-US" sz="10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9C8F61F-754D-3848-AAC7-233B7FCA7F51}"/>
              </a:ext>
            </a:extLst>
          </p:cNvPr>
          <p:cNvSpPr/>
          <p:nvPr/>
        </p:nvSpPr>
        <p:spPr>
          <a:xfrm>
            <a:off x="2177346" y="5423628"/>
            <a:ext cx="2154634" cy="8125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Tailor problem to data science problem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Strategize on machine learning problem category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C881078-B2AA-3841-B5AE-690177E0956C}"/>
              </a:ext>
            </a:extLst>
          </p:cNvPr>
          <p:cNvSpPr/>
          <p:nvPr/>
        </p:nvSpPr>
        <p:spPr>
          <a:xfrm>
            <a:off x="8910002" y="2018159"/>
            <a:ext cx="2154634" cy="8125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Project Deployment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Final reports, dashboards and presentation</a:t>
            </a:r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41A1B24E-007A-A649-BF4C-B21A8BEEBAD4}"/>
              </a:ext>
            </a:extLst>
          </p:cNvPr>
          <p:cNvSpPr/>
          <p:nvPr/>
        </p:nvSpPr>
        <p:spPr>
          <a:xfrm>
            <a:off x="478193" y="517804"/>
            <a:ext cx="11188670" cy="609600"/>
          </a:xfrm>
          <a:prstGeom prst="striped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Schedule and Time 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A5F432-E989-EF4C-8FF6-FCC0DD7A5557}"/>
              </a:ext>
            </a:extLst>
          </p:cNvPr>
          <p:cNvSpPr txBox="1"/>
          <p:nvPr/>
        </p:nvSpPr>
        <p:spPr>
          <a:xfrm>
            <a:off x="1724417" y="4523169"/>
            <a:ext cx="6122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2E94DC-AA6A-F242-BACB-CDC3A26453A1}"/>
              </a:ext>
            </a:extLst>
          </p:cNvPr>
          <p:cNvSpPr txBox="1"/>
          <p:nvPr/>
        </p:nvSpPr>
        <p:spPr>
          <a:xfrm>
            <a:off x="4435119" y="4603802"/>
            <a:ext cx="6122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F98374-CE3B-564C-8844-0A41F20BC902}"/>
              </a:ext>
            </a:extLst>
          </p:cNvPr>
          <p:cNvSpPr txBox="1"/>
          <p:nvPr/>
        </p:nvSpPr>
        <p:spPr>
          <a:xfrm>
            <a:off x="7044484" y="4459256"/>
            <a:ext cx="6122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A2327E-9E73-4D4A-8788-F67838A34B2E}"/>
              </a:ext>
            </a:extLst>
          </p:cNvPr>
          <p:cNvSpPr txBox="1"/>
          <p:nvPr/>
        </p:nvSpPr>
        <p:spPr>
          <a:xfrm>
            <a:off x="5731094" y="3344632"/>
            <a:ext cx="6122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EA1BA4-C8B4-BF4C-8165-C4FF8BFBF908}"/>
              </a:ext>
            </a:extLst>
          </p:cNvPr>
          <p:cNvSpPr txBox="1"/>
          <p:nvPr/>
        </p:nvSpPr>
        <p:spPr>
          <a:xfrm>
            <a:off x="3016708" y="3385059"/>
            <a:ext cx="6122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E562D8-3F66-A540-8816-A8366D528E21}"/>
              </a:ext>
            </a:extLst>
          </p:cNvPr>
          <p:cNvSpPr txBox="1"/>
          <p:nvPr/>
        </p:nvSpPr>
        <p:spPr>
          <a:xfrm>
            <a:off x="9707581" y="4521430"/>
            <a:ext cx="6122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F8802B-A865-2944-9E4C-E528FFD3F62A}"/>
              </a:ext>
            </a:extLst>
          </p:cNvPr>
          <p:cNvSpPr txBox="1"/>
          <p:nvPr/>
        </p:nvSpPr>
        <p:spPr>
          <a:xfrm>
            <a:off x="8310230" y="3404055"/>
            <a:ext cx="6122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9BFC3A-7C67-E347-A797-1F4FA5DFE5E7}"/>
              </a:ext>
            </a:extLst>
          </p:cNvPr>
          <p:cNvCxnSpPr>
            <a:stCxn id="20" idx="2"/>
          </p:cNvCxnSpPr>
          <p:nvPr/>
        </p:nvCxnSpPr>
        <p:spPr>
          <a:xfrm flipH="1">
            <a:off x="2014836" y="2789252"/>
            <a:ext cx="2627" cy="31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32129B-ABD3-FE4E-B332-27C1F2BF599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254663" y="5126481"/>
            <a:ext cx="0" cy="29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15964B-B7E6-5B47-BFA2-648AE4D04621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631767" y="2822481"/>
            <a:ext cx="0" cy="29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D5121A-A7DE-B64F-81B4-CC45B0D741A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952563" y="5087004"/>
            <a:ext cx="0" cy="376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4C57C718-FB55-5547-8A58-FBB71D6413BF}"/>
              </a:ext>
            </a:extLst>
          </p:cNvPr>
          <p:cNvSpPr/>
          <p:nvPr/>
        </p:nvSpPr>
        <p:spPr>
          <a:xfrm>
            <a:off x="597769" y="6295414"/>
            <a:ext cx="11069095" cy="538163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100% Complete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5F4402-A925-3C45-83FE-B66A05CB05A3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332774" y="2789252"/>
            <a:ext cx="0" cy="299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730B45A2-3DC9-0D49-93BC-772F80057DB1}"/>
              </a:ext>
            </a:extLst>
          </p:cNvPr>
          <p:cNvSpPr/>
          <p:nvPr/>
        </p:nvSpPr>
        <p:spPr>
          <a:xfrm>
            <a:off x="518937" y="1103861"/>
            <a:ext cx="10828279" cy="632133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A00E4D-AA02-AE44-8DAB-F112F4F89691}"/>
              </a:ext>
            </a:extLst>
          </p:cNvPr>
          <p:cNvSpPr txBox="1"/>
          <p:nvPr/>
        </p:nvSpPr>
        <p:spPr>
          <a:xfrm>
            <a:off x="653213" y="1199988"/>
            <a:ext cx="9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Status: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B7CC33A-A814-C748-A41B-BC60C9876726}"/>
              </a:ext>
            </a:extLst>
          </p:cNvPr>
          <p:cNvSpPr/>
          <p:nvPr/>
        </p:nvSpPr>
        <p:spPr>
          <a:xfrm>
            <a:off x="1756509" y="1249029"/>
            <a:ext cx="2154628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100% Requirements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DAFAF-A9D8-7A46-BC3C-DD6FDC956960}"/>
              </a:ext>
            </a:extLst>
          </p:cNvPr>
          <p:cNvSpPr/>
          <p:nvPr/>
        </p:nvSpPr>
        <p:spPr>
          <a:xfrm>
            <a:off x="4201484" y="1253388"/>
            <a:ext cx="1965435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0% In progress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A11D29-247B-FC4C-A2E2-1AAA5839F90E}"/>
              </a:ext>
            </a:extLst>
          </p:cNvPr>
          <p:cNvSpPr/>
          <p:nvPr/>
        </p:nvSpPr>
        <p:spPr>
          <a:xfrm>
            <a:off x="6646459" y="1249029"/>
            <a:ext cx="2365496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100% On time Delivery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F33215-93C7-0F4E-A730-A5D6337FA284}"/>
              </a:ext>
            </a:extLst>
          </p:cNvPr>
          <p:cNvSpPr/>
          <p:nvPr/>
        </p:nvSpPr>
        <p:spPr>
          <a:xfrm>
            <a:off x="9245157" y="1253388"/>
            <a:ext cx="1965435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Obstacles</a:t>
            </a:r>
          </a:p>
        </p:txBody>
      </p:sp>
      <p:pic>
        <p:nvPicPr>
          <p:cNvPr id="71" name="Graphic 70" descr="Bulls-eye">
            <a:extLst>
              <a:ext uri="{FF2B5EF4-FFF2-40B4-BE49-F238E27FC236}">
                <a16:creationId xmlns:a16="http://schemas.microsoft.com/office/drawing/2014/main" id="{A4C74ACB-E28D-8B41-B46D-A57E18E99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1986" y="152807"/>
            <a:ext cx="526825" cy="526825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780BDC-1B07-4D4C-A537-7CC720DD7273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987319" y="2830741"/>
            <a:ext cx="0" cy="323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xplosion 1 3">
            <a:extLst>
              <a:ext uri="{FF2B5EF4-FFF2-40B4-BE49-F238E27FC236}">
                <a16:creationId xmlns:a16="http://schemas.microsoft.com/office/drawing/2014/main" id="{B6CC5915-D950-A144-B196-7194EBFE4988}"/>
              </a:ext>
            </a:extLst>
          </p:cNvPr>
          <p:cNvSpPr/>
          <p:nvPr/>
        </p:nvSpPr>
        <p:spPr>
          <a:xfrm>
            <a:off x="140739" y="2899841"/>
            <a:ext cx="1478832" cy="106479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EB19BBE-AFB9-5E49-A6A9-E510F4E4FD7B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785597" y="5146251"/>
            <a:ext cx="0" cy="27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Bulls-eye">
            <a:extLst>
              <a:ext uri="{FF2B5EF4-FFF2-40B4-BE49-F238E27FC236}">
                <a16:creationId xmlns:a16="http://schemas.microsoft.com/office/drawing/2014/main" id="{BC06F124-0D7E-3A45-9983-8C5AA686B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2759" y="2650253"/>
            <a:ext cx="1365788" cy="1365788"/>
          </a:xfrm>
          <a:prstGeom prst="rect">
            <a:avLst/>
          </a:prstGeom>
        </p:spPr>
      </p:pic>
      <p:sp>
        <p:nvSpPr>
          <p:cNvPr id="3" name="Notched Right Arrow 2">
            <a:extLst>
              <a:ext uri="{FF2B5EF4-FFF2-40B4-BE49-F238E27FC236}">
                <a16:creationId xmlns:a16="http://schemas.microsoft.com/office/drawing/2014/main" id="{49EAFDA1-6C19-AD4B-85E5-C886D3F992B7}"/>
              </a:ext>
            </a:extLst>
          </p:cNvPr>
          <p:cNvSpPr/>
          <p:nvPr/>
        </p:nvSpPr>
        <p:spPr>
          <a:xfrm>
            <a:off x="465118" y="3176046"/>
            <a:ext cx="881909" cy="456018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3DC8499-BA1F-7F4F-B94A-E875F5ABF25C}"/>
              </a:ext>
            </a:extLst>
          </p:cNvPr>
          <p:cNvSpPr/>
          <p:nvPr/>
        </p:nvSpPr>
        <p:spPr>
          <a:xfrm>
            <a:off x="1197522" y="3116665"/>
            <a:ext cx="1576576" cy="1313793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and Define Problem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F76B835-4721-4E43-8B5A-F0D4BDF3850F}"/>
              </a:ext>
            </a:extLst>
          </p:cNvPr>
          <p:cNvCxnSpPr>
            <a:cxnSpLocks/>
          </p:cNvCxnSpPr>
          <p:nvPr/>
        </p:nvCxnSpPr>
        <p:spPr>
          <a:xfrm rot="5400000" flipH="1">
            <a:off x="6252845" y="2767921"/>
            <a:ext cx="715558" cy="4009447"/>
          </a:xfrm>
          <a:prstGeom prst="bentConnector3">
            <a:avLst>
              <a:gd name="adj1" fmla="val -16458"/>
            </a:avLst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16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4" grpId="0" animBg="1"/>
      <p:bldP spid="65" grpId="0"/>
      <p:bldP spid="66" grpId="0" animBg="1"/>
      <p:bldP spid="67" grpId="0" animBg="1"/>
      <p:bldP spid="68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8C9C9-B621-5B4E-AE65-DB5226E0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83" y="1204108"/>
            <a:ext cx="2739375" cy="17811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Map Problem to Machine Learning Problem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654820D-B91B-944D-8681-5B43ADE89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570208"/>
              </p:ext>
            </p:extLst>
          </p:nvPr>
        </p:nvGraphicFramePr>
        <p:xfrm>
          <a:off x="795071" y="3288148"/>
          <a:ext cx="2943198" cy="237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43DAF5-E341-7442-9CEA-B09CF21A4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7232" y="952500"/>
            <a:ext cx="7414758" cy="4671297"/>
          </a:xfrm>
          <a:prstGeom prst="rect">
            <a:avLst/>
          </a:prstGeom>
          <a:effectLst>
            <a:glow rad="50800">
              <a:schemeClr val="accent1">
                <a:alpha val="40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5728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88500-D808-404E-BD82-B76DC706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021975"/>
            <a:ext cx="3657600" cy="20362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Data Exploration and Pre-Analysis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3C09C0-1A94-ED42-B971-94C34ED6ACC7}"/>
              </a:ext>
            </a:extLst>
          </p:cNvPr>
          <p:cNvSpPr txBox="1"/>
          <p:nvPr/>
        </p:nvSpPr>
        <p:spPr>
          <a:xfrm>
            <a:off x="1458686" y="4236002"/>
            <a:ext cx="2172261" cy="830997"/>
          </a:xfrm>
          <a:prstGeom prst="rect">
            <a:avLst/>
          </a:prstGeom>
          <a:solidFill>
            <a:schemeClr val="accent5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hlinkClick r:id="rId3"/>
              </a:rPr>
              <a:t>Tableau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B6D174-C510-3F4F-8C64-4157D5D8C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834" y="3584466"/>
            <a:ext cx="5375336" cy="296506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CEF60-8F92-0743-8D40-0CEDA43B8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834" y="321177"/>
            <a:ext cx="5375336" cy="318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3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13C5F-6D84-435A-B35C-71E9726F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9"/>
            <a:ext cx="11139854" cy="13123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9600" kern="12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Data Cleaning &amp; Munging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0CE3BB-8B9E-4046-8DB5-C3DB3C7DA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9891" y="2509911"/>
            <a:ext cx="78771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5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ACB01-6FC6-4AD1-A4F1-27EB9B3A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&amp; Munging Continues 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698B17-4FEB-41EA-82AF-DCE076BD1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0395" y="2509911"/>
            <a:ext cx="79161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4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AE96D-6776-478A-A48D-15FA9C2F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11460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Data Cleaning &amp; Munging Continues 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5E6FEA-3A8D-4B64-88A7-FB4EE01B1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2903" y="2509911"/>
            <a:ext cx="855109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2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F4BA0-4E24-5443-9980-8D469F20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Algorithms Evaluation and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9AA5-0BA5-F240-966D-8302F6A9A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>
            <a:normAutofit/>
          </a:bodyPr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605E81-E7E5-0F4B-92BB-64F33C007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51" y="2460566"/>
            <a:ext cx="11038442" cy="40067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36FEA7-8FB2-FD4C-8EB8-6ECE784F0AED}"/>
              </a:ext>
            </a:extLst>
          </p:cNvPr>
          <p:cNvSpPr/>
          <p:nvPr/>
        </p:nvSpPr>
        <p:spPr>
          <a:xfrm>
            <a:off x="660151" y="5070764"/>
            <a:ext cx="11038442" cy="3740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285</Words>
  <Application>Microsoft Macintosh PowerPoint</Application>
  <PresentationFormat>Widescreen</PresentationFormat>
  <Paragraphs>113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Naskh Medium</vt:lpstr>
      <vt:lpstr>Arial</vt:lpstr>
      <vt:lpstr>Calibri</vt:lpstr>
      <vt:lpstr>Calibri Light</vt:lpstr>
      <vt:lpstr>Wingdings</vt:lpstr>
      <vt:lpstr>Office Theme</vt:lpstr>
      <vt:lpstr>Bad Loan Predictor</vt:lpstr>
      <vt:lpstr>Background</vt:lpstr>
      <vt:lpstr>Bad Loan Predictor</vt:lpstr>
      <vt:lpstr>Map Problem to Machine Learning Problem</vt:lpstr>
      <vt:lpstr>Data Exploration and Pre-Analysis</vt:lpstr>
      <vt:lpstr>Data Cleaning &amp; Munging</vt:lpstr>
      <vt:lpstr>Data Cleaning &amp; Munging Continues …</vt:lpstr>
      <vt:lpstr>Data Cleaning &amp; Munging Continues …</vt:lpstr>
      <vt:lpstr>Algorithms Evaluation and Selection </vt:lpstr>
      <vt:lpstr>Features Reduction &amp; Selection</vt:lpstr>
      <vt:lpstr>Machine Learning Model Fitting and Predictions</vt:lpstr>
      <vt:lpstr>Lessons Learned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Loan Predictor</dc:title>
  <dc:creator>Messac Che Neba</dc:creator>
  <cp:lastModifiedBy>Messac Che Neba</cp:lastModifiedBy>
  <cp:revision>2</cp:revision>
  <dcterms:created xsi:type="dcterms:W3CDTF">2019-02-14T04:19:54Z</dcterms:created>
  <dcterms:modified xsi:type="dcterms:W3CDTF">2019-02-15T00:39:55Z</dcterms:modified>
</cp:coreProperties>
</file>