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25" autoAdjust="0"/>
    <p:restoredTop sz="94721" autoAdjust="0"/>
  </p:normalViewPr>
  <p:slideViewPr>
    <p:cSldViewPr snapToGrid="0" snapToObjects="1">
      <p:cViewPr>
        <p:scale>
          <a:sx n="200" d="100"/>
          <a:sy n="200" d="100"/>
        </p:scale>
        <p:origin x="48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DF48-474E-9C4D-8EF0-40C1116C1086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28A1-818C-BE4C-BC16-83540AC2A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4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DF48-474E-9C4D-8EF0-40C1116C1086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28A1-818C-BE4C-BC16-83540AC2A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4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DF48-474E-9C4D-8EF0-40C1116C1086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28A1-818C-BE4C-BC16-83540AC2A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4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DF48-474E-9C4D-8EF0-40C1116C1086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28A1-818C-BE4C-BC16-83540AC2A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1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DF48-474E-9C4D-8EF0-40C1116C1086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28A1-818C-BE4C-BC16-83540AC2A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7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DF48-474E-9C4D-8EF0-40C1116C1086}" type="datetimeFigureOut">
              <a:rPr lang="en-US" smtClean="0"/>
              <a:t>7/4/17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28A1-818C-BE4C-BC16-83540AC2A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DF48-474E-9C4D-8EF0-40C1116C1086}" type="datetimeFigureOut">
              <a:rPr lang="en-US" smtClean="0"/>
              <a:t>7/4/17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28A1-818C-BE4C-BC16-83540AC2A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3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DF48-474E-9C4D-8EF0-40C1116C1086}" type="datetimeFigureOut">
              <a:rPr lang="en-US" smtClean="0"/>
              <a:t>7/4/17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28A1-818C-BE4C-BC16-83540AC2A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DF48-474E-9C4D-8EF0-40C1116C1086}" type="datetimeFigureOut">
              <a:rPr lang="en-US" smtClean="0"/>
              <a:t>7/4/17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28A1-818C-BE4C-BC16-83540AC2A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0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DF48-474E-9C4D-8EF0-40C1116C1086}" type="datetimeFigureOut">
              <a:rPr lang="en-US" smtClean="0"/>
              <a:t>7/4/17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28A1-818C-BE4C-BC16-83540AC2A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4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DF48-474E-9C4D-8EF0-40C1116C1086}" type="datetimeFigureOut">
              <a:rPr lang="en-US" smtClean="0"/>
              <a:t>7/4/17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28A1-818C-BE4C-BC16-83540AC2A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2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EDF48-474E-9C4D-8EF0-40C1116C1086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728A1-818C-BE4C-BC16-83540AC2A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1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>
            <a:stCxn id="42" idx="3"/>
            <a:endCxn id="40" idx="1"/>
          </p:cNvCxnSpPr>
          <p:nvPr/>
        </p:nvCxnSpPr>
        <p:spPr>
          <a:xfrm>
            <a:off x="5549899" y="5756277"/>
            <a:ext cx="14351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38699" y="2693458"/>
            <a:ext cx="0" cy="240136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1" idx="0"/>
            <a:endCxn id="39" idx="1"/>
          </p:cNvCxnSpPr>
          <p:nvPr/>
        </p:nvCxnSpPr>
        <p:spPr>
          <a:xfrm flipV="1">
            <a:off x="1240367" y="2031999"/>
            <a:ext cx="2245782" cy="306282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549899" y="6063184"/>
            <a:ext cx="14351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246032" y="2693458"/>
            <a:ext cx="0" cy="240136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486149" y="1370541"/>
            <a:ext cx="2063750" cy="13229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Controller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Node.js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984999" y="5094819"/>
            <a:ext cx="2063751" cy="13229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Capacitive Sensing and Multiplexing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Arduino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08492" y="5094819"/>
            <a:ext cx="2063750" cy="13229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 Press Event Listener</a:t>
            </a:r>
          </a:p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486149" y="5094819"/>
            <a:ext cx="2063750" cy="13229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Gesture </a:t>
            </a:r>
            <a:r>
              <a:rPr lang="en-US" dirty="0" err="1" smtClean="0"/>
              <a:t>Classifer</a:t>
            </a:r>
            <a:endParaRPr lang="en-US" dirty="0" smtClean="0"/>
          </a:p>
          <a:p>
            <a:pPr algn="ctr"/>
            <a:r>
              <a:rPr lang="en-US" dirty="0" smtClean="0"/>
              <a:t>(Python)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40292" y="3291417"/>
            <a:ext cx="1557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Key Press/Depress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967816" y="3459150"/>
            <a:ext cx="116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Key Press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702299" y="5394300"/>
            <a:ext cx="116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Key Press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702299" y="6018202"/>
            <a:ext cx="116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136899" y="3457550"/>
            <a:ext cx="98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Gesture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39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961792" y="266264"/>
            <a:ext cx="5541128" cy="786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475083" y="730520"/>
            <a:ext cx="351066" cy="46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8500" y="527485"/>
            <a:ext cx="1026583" cy="6648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Key Press Event Listener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961792" y="266264"/>
            <a:ext cx="0" cy="2533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826149" y="532095"/>
            <a:ext cx="1026583" cy="6648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Application Controller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203798" y="525023"/>
            <a:ext cx="1026583" cy="6651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Gesture Classifier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79834" y="729934"/>
            <a:ext cx="516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UDP</a:t>
            </a:r>
            <a:endParaRPr lang="en-US" sz="10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852732" y="732825"/>
            <a:ext cx="351066" cy="46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759901" y="730083"/>
            <a:ext cx="516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UDP</a:t>
            </a:r>
            <a:endParaRPr lang="en-US" sz="1000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2852733" y="1012183"/>
            <a:ext cx="35106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230380" y="725958"/>
            <a:ext cx="351066" cy="46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147394" y="723294"/>
            <a:ext cx="516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UART</a:t>
            </a:r>
            <a:endParaRPr lang="en-US" sz="1000" dirty="0"/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4230381" y="1005316"/>
            <a:ext cx="35106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581446" y="527485"/>
            <a:ext cx="1026583" cy="6651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MCU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948544" y="520413"/>
            <a:ext cx="1026583" cy="6651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Gesture Classifier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5597478" y="728215"/>
            <a:ext cx="351066" cy="46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504647" y="725473"/>
            <a:ext cx="516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I2C</a:t>
            </a:r>
            <a:endParaRPr lang="en-US" sz="1000" dirty="0"/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5597479" y="1007573"/>
            <a:ext cx="35106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7326192" y="523445"/>
            <a:ext cx="1026583" cy="6651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Capacitive Touch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975126" y="721348"/>
            <a:ext cx="351066" cy="46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979525" y="718684"/>
            <a:ext cx="403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I2C</a:t>
            </a:r>
            <a:endParaRPr lang="en-US" sz="1000" dirty="0"/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7042864" y="1000706"/>
            <a:ext cx="28332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5986811" y="557695"/>
            <a:ext cx="1026583" cy="6651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Gesture Classifier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020679" y="599788"/>
            <a:ext cx="1026583" cy="6651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Multiplexer</a:t>
            </a:r>
          </a:p>
        </p:txBody>
      </p:sp>
      <p:sp>
        <p:nvSpPr>
          <p:cNvPr id="99" name="Rectangle 98"/>
          <p:cNvSpPr/>
          <p:nvPr/>
        </p:nvSpPr>
        <p:spPr>
          <a:xfrm>
            <a:off x="7368527" y="567594"/>
            <a:ext cx="1026583" cy="6651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Capacitive Touch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7410856" y="609923"/>
            <a:ext cx="1026583" cy="6651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Capacitive Touch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7453185" y="652252"/>
            <a:ext cx="1026583" cy="6651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Capacitive Touch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495514" y="694581"/>
            <a:ext cx="1026583" cy="6651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Capacitive Touch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17514" y="1717630"/>
            <a:ext cx="144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On key pressed</a:t>
            </a:r>
            <a:r>
              <a:rPr lang="mr-IN" sz="1400" dirty="0" smtClean="0"/>
              <a:t>…</a:t>
            </a:r>
            <a:endParaRPr lang="en-US" sz="1400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2336140" y="266264"/>
            <a:ext cx="0" cy="2612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502920" y="266264"/>
            <a:ext cx="0" cy="2533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2333779" y="1196992"/>
            <a:ext cx="0" cy="3698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7887218" y="1370149"/>
            <a:ext cx="4235" cy="1957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2336140" y="1565874"/>
            <a:ext cx="5551078" cy="101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299394" y="1563741"/>
            <a:ext cx="1356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Which gesture?</a:t>
            </a:r>
            <a:endParaRPr lang="en-US" sz="1400" dirty="0"/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3713845" y="1196992"/>
            <a:ext cx="1" cy="3688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1541736" y="2280484"/>
            <a:ext cx="351066" cy="46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515153" y="1942861"/>
            <a:ext cx="1026583" cy="1032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Key Event Listener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1892802" y="1947472"/>
            <a:ext cx="1026583" cy="10279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Application Controller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3270451" y="1940400"/>
            <a:ext cx="1026583" cy="10350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Gesture Classifier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446487" y="2339288"/>
            <a:ext cx="516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UDP</a:t>
            </a:r>
            <a:endParaRPr lang="en-US" sz="1000" dirty="0"/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2919386" y="2259194"/>
            <a:ext cx="351066" cy="46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844710" y="2327557"/>
            <a:ext cx="516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UDP</a:t>
            </a:r>
            <a:endParaRPr lang="en-US" sz="1000" dirty="0"/>
          </a:p>
        </p:txBody>
      </p:sp>
      <p:cxnSp>
        <p:nvCxnSpPr>
          <p:cNvPr id="144" name="Straight Arrow Connector 143"/>
          <p:cNvCxnSpPr/>
          <p:nvPr/>
        </p:nvCxnSpPr>
        <p:spPr>
          <a:xfrm flipH="1">
            <a:off x="2919386" y="2612739"/>
            <a:ext cx="35106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4297033" y="2275922"/>
            <a:ext cx="351066" cy="46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210479" y="2303823"/>
            <a:ext cx="516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UART</a:t>
            </a:r>
            <a:endParaRPr lang="en-US" sz="1000" dirty="0"/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4297034" y="2612739"/>
            <a:ext cx="35106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4648099" y="1942862"/>
            <a:ext cx="1026583" cy="10325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MCU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6015197" y="1935790"/>
            <a:ext cx="1026583" cy="10396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Multiplexer</a:t>
            </a: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5664131" y="2304449"/>
            <a:ext cx="351066" cy="46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5579767" y="2339288"/>
            <a:ext cx="516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I2C</a:t>
            </a:r>
            <a:endParaRPr lang="en-US" sz="1000" dirty="0"/>
          </a:p>
        </p:txBody>
      </p:sp>
      <p:cxnSp>
        <p:nvCxnSpPr>
          <p:cNvPr id="152" name="Straight Arrow Connector 151"/>
          <p:cNvCxnSpPr/>
          <p:nvPr/>
        </p:nvCxnSpPr>
        <p:spPr>
          <a:xfrm flipH="1">
            <a:off x="5664132" y="2612739"/>
            <a:ext cx="35106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7392845" y="1938822"/>
            <a:ext cx="1026583" cy="10366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Capacitive Touch</a:t>
            </a:r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7049541" y="2342724"/>
            <a:ext cx="351066" cy="46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6996903" y="2337310"/>
            <a:ext cx="403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I2C</a:t>
            </a:r>
            <a:endParaRPr lang="en-US" sz="1000" dirty="0"/>
          </a:p>
        </p:txBody>
      </p:sp>
      <p:cxnSp>
        <p:nvCxnSpPr>
          <p:cNvPr id="163" name="Straight Connector 162"/>
          <p:cNvCxnSpPr/>
          <p:nvPr/>
        </p:nvCxnSpPr>
        <p:spPr>
          <a:xfrm>
            <a:off x="1029666" y="2134061"/>
            <a:ext cx="1373127" cy="0"/>
          </a:xfrm>
          <a:prstGeom prst="line">
            <a:avLst/>
          </a:prstGeom>
          <a:ln>
            <a:solidFill>
              <a:srgbClr val="7F7F7F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2468999" y="2115781"/>
            <a:ext cx="5489107" cy="187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2400432" y="2785527"/>
            <a:ext cx="130539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6772444" y="2975424"/>
            <a:ext cx="1655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mr-IN" sz="1400" dirty="0" smtClean="0"/>
              <a:t>…</a:t>
            </a:r>
            <a:r>
              <a:rPr lang="en-US" sz="1400" dirty="0" smtClean="0"/>
              <a:t> read key gesture</a:t>
            </a:r>
            <a:endParaRPr lang="en-US" sz="1400" dirty="0"/>
          </a:p>
        </p:txBody>
      </p:sp>
      <p:cxnSp>
        <p:nvCxnSpPr>
          <p:cNvPr id="169" name="Straight Connector 168"/>
          <p:cNvCxnSpPr/>
          <p:nvPr/>
        </p:nvCxnSpPr>
        <p:spPr>
          <a:xfrm flipH="1">
            <a:off x="3780500" y="2785527"/>
            <a:ext cx="41029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>
            <a:off x="7040616" y="2612739"/>
            <a:ext cx="35106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1596527" y="3787412"/>
            <a:ext cx="351066" cy="46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569944" y="3449789"/>
            <a:ext cx="1026583" cy="1032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Key Event Listener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1947593" y="3454400"/>
            <a:ext cx="1026583" cy="10279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Application Controller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3325242" y="3447328"/>
            <a:ext cx="1026583" cy="10350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Gesture Classifier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1501278" y="3846216"/>
            <a:ext cx="516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UDP</a:t>
            </a:r>
            <a:endParaRPr lang="en-US" sz="1000" dirty="0"/>
          </a:p>
        </p:txBody>
      </p:sp>
      <p:cxnSp>
        <p:nvCxnSpPr>
          <p:cNvPr id="203" name="Straight Arrow Connector 202"/>
          <p:cNvCxnSpPr/>
          <p:nvPr/>
        </p:nvCxnSpPr>
        <p:spPr>
          <a:xfrm>
            <a:off x="2974177" y="3766122"/>
            <a:ext cx="351066" cy="46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2899501" y="3834485"/>
            <a:ext cx="516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UDP</a:t>
            </a:r>
            <a:endParaRPr lang="en-US" sz="1000" dirty="0"/>
          </a:p>
        </p:txBody>
      </p:sp>
      <p:cxnSp>
        <p:nvCxnSpPr>
          <p:cNvPr id="205" name="Straight Arrow Connector 204"/>
          <p:cNvCxnSpPr/>
          <p:nvPr/>
        </p:nvCxnSpPr>
        <p:spPr>
          <a:xfrm flipH="1">
            <a:off x="2974177" y="4119667"/>
            <a:ext cx="35106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4351824" y="3782850"/>
            <a:ext cx="351066" cy="46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4265270" y="3810751"/>
            <a:ext cx="516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UART</a:t>
            </a:r>
            <a:endParaRPr lang="en-US" sz="1000" dirty="0"/>
          </a:p>
        </p:txBody>
      </p:sp>
      <p:cxnSp>
        <p:nvCxnSpPr>
          <p:cNvPr id="208" name="Straight Arrow Connector 207"/>
          <p:cNvCxnSpPr/>
          <p:nvPr/>
        </p:nvCxnSpPr>
        <p:spPr>
          <a:xfrm flipH="1">
            <a:off x="4351825" y="4119667"/>
            <a:ext cx="35106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4702890" y="3449790"/>
            <a:ext cx="1026583" cy="10325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MCU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6069988" y="3442718"/>
            <a:ext cx="1026583" cy="10396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Multiplexer</a:t>
            </a:r>
          </a:p>
        </p:txBody>
      </p:sp>
      <p:cxnSp>
        <p:nvCxnSpPr>
          <p:cNvPr id="211" name="Straight Arrow Connector 210"/>
          <p:cNvCxnSpPr/>
          <p:nvPr/>
        </p:nvCxnSpPr>
        <p:spPr>
          <a:xfrm>
            <a:off x="5718922" y="3811377"/>
            <a:ext cx="351066" cy="46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5634558" y="3846216"/>
            <a:ext cx="516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I2C</a:t>
            </a:r>
            <a:endParaRPr lang="en-US" sz="1000" dirty="0"/>
          </a:p>
        </p:txBody>
      </p:sp>
      <p:cxnSp>
        <p:nvCxnSpPr>
          <p:cNvPr id="213" name="Straight Arrow Connector 212"/>
          <p:cNvCxnSpPr/>
          <p:nvPr/>
        </p:nvCxnSpPr>
        <p:spPr>
          <a:xfrm flipH="1">
            <a:off x="5718923" y="4119667"/>
            <a:ext cx="35106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4" name="Rectangle 213"/>
          <p:cNvSpPr/>
          <p:nvPr/>
        </p:nvSpPr>
        <p:spPr>
          <a:xfrm>
            <a:off x="7532306" y="3445750"/>
            <a:ext cx="1026583" cy="10366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Capacitive Touch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7115194" y="3844238"/>
            <a:ext cx="403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I2C</a:t>
            </a:r>
            <a:endParaRPr lang="en-US" sz="1000" dirty="0"/>
          </a:p>
        </p:txBody>
      </p:sp>
      <p:cxnSp>
        <p:nvCxnSpPr>
          <p:cNvPr id="217" name="Straight Connector 216"/>
          <p:cNvCxnSpPr/>
          <p:nvPr/>
        </p:nvCxnSpPr>
        <p:spPr>
          <a:xfrm>
            <a:off x="1084457" y="3640989"/>
            <a:ext cx="1373127" cy="0"/>
          </a:xfrm>
          <a:prstGeom prst="line">
            <a:avLst/>
          </a:prstGeom>
          <a:ln>
            <a:solidFill>
              <a:srgbClr val="7F7F7F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H="1">
            <a:off x="2455223" y="4292455"/>
            <a:ext cx="130539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5729473" y="4624873"/>
            <a:ext cx="1655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mr-IN" sz="1400" dirty="0" smtClean="0"/>
              <a:t>…</a:t>
            </a:r>
            <a:r>
              <a:rPr lang="en-US" sz="1400" dirty="0" smtClean="0"/>
              <a:t> read key gesture</a:t>
            </a:r>
            <a:endParaRPr lang="en-US" sz="1400" dirty="0"/>
          </a:p>
        </p:txBody>
      </p:sp>
      <p:sp>
        <p:nvSpPr>
          <p:cNvPr id="225" name="Rectangle 224"/>
          <p:cNvSpPr/>
          <p:nvPr/>
        </p:nvSpPr>
        <p:spPr>
          <a:xfrm>
            <a:off x="6111617" y="3488268"/>
            <a:ext cx="1026583" cy="10396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Multiplexer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6153957" y="3529186"/>
            <a:ext cx="1026583" cy="10396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Multiplexer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574635" y="3488079"/>
            <a:ext cx="1026583" cy="10366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Capacitive Touch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7616970" y="3530414"/>
            <a:ext cx="1026583" cy="10366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Capacitive Touch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7659305" y="3572749"/>
            <a:ext cx="1026583" cy="10366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Capacitive Touch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7701640" y="3615084"/>
            <a:ext cx="1026583" cy="10366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Capacitive Touch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7743975" y="3784419"/>
            <a:ext cx="1026583" cy="10366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Capacitive Touch</a:t>
            </a:r>
          </a:p>
        </p:txBody>
      </p:sp>
      <p:cxnSp>
        <p:nvCxnSpPr>
          <p:cNvPr id="215" name="Straight Arrow Connector 214"/>
          <p:cNvCxnSpPr/>
          <p:nvPr/>
        </p:nvCxnSpPr>
        <p:spPr>
          <a:xfrm>
            <a:off x="7189002" y="3849652"/>
            <a:ext cx="351066" cy="46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2523790" y="3641461"/>
            <a:ext cx="2691188" cy="159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>
            <a:off x="3835291" y="4292455"/>
            <a:ext cx="41029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7180077" y="4119667"/>
            <a:ext cx="35106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501564" y="3117810"/>
            <a:ext cx="144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 key pressed</a:t>
            </a:r>
            <a:r>
              <a:rPr lang="mr-IN" sz="1400" dirty="0" smtClean="0"/>
              <a:t>…</a:t>
            </a:r>
            <a:endParaRPr lang="en-US" sz="1400" dirty="0"/>
          </a:p>
        </p:txBody>
      </p:sp>
      <p:sp>
        <p:nvSpPr>
          <p:cNvPr id="234" name="TextBox 233"/>
          <p:cNvSpPr txBox="1"/>
          <p:nvPr/>
        </p:nvSpPr>
        <p:spPr>
          <a:xfrm>
            <a:off x="2999472" y="-26503"/>
            <a:ext cx="144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Which key?</a:t>
            </a:r>
            <a:endParaRPr lang="en-US" sz="1400" dirty="0"/>
          </a:p>
        </p:txBody>
      </p:sp>
      <p:cxnSp>
        <p:nvCxnSpPr>
          <p:cNvPr id="237" name="Straight Arrow Connector 236"/>
          <p:cNvCxnSpPr/>
          <p:nvPr/>
        </p:nvCxnSpPr>
        <p:spPr>
          <a:xfrm>
            <a:off x="1579619" y="5565286"/>
            <a:ext cx="351066" cy="46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553036" y="5227663"/>
            <a:ext cx="1026583" cy="1032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Key Event Listener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1930685" y="5232274"/>
            <a:ext cx="1026583" cy="10279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Application Controller</a:t>
            </a:r>
          </a:p>
        </p:txBody>
      </p:sp>
      <p:sp>
        <p:nvSpPr>
          <p:cNvPr id="240" name="Rectangle 239"/>
          <p:cNvSpPr/>
          <p:nvPr/>
        </p:nvSpPr>
        <p:spPr>
          <a:xfrm>
            <a:off x="3308334" y="5225202"/>
            <a:ext cx="1026583" cy="10350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Gesture Classifier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1484370" y="5624090"/>
            <a:ext cx="516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UDP</a:t>
            </a:r>
            <a:endParaRPr lang="en-US" sz="1000" dirty="0"/>
          </a:p>
        </p:txBody>
      </p:sp>
      <p:cxnSp>
        <p:nvCxnSpPr>
          <p:cNvPr id="242" name="Straight Arrow Connector 241"/>
          <p:cNvCxnSpPr/>
          <p:nvPr/>
        </p:nvCxnSpPr>
        <p:spPr>
          <a:xfrm>
            <a:off x="2957269" y="5543996"/>
            <a:ext cx="351066" cy="46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882593" y="5612359"/>
            <a:ext cx="516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UDP</a:t>
            </a:r>
            <a:endParaRPr lang="en-US" sz="1000" dirty="0"/>
          </a:p>
        </p:txBody>
      </p:sp>
      <p:cxnSp>
        <p:nvCxnSpPr>
          <p:cNvPr id="244" name="Straight Arrow Connector 243"/>
          <p:cNvCxnSpPr/>
          <p:nvPr/>
        </p:nvCxnSpPr>
        <p:spPr>
          <a:xfrm flipH="1">
            <a:off x="2957269" y="5897541"/>
            <a:ext cx="35106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4334916" y="5560724"/>
            <a:ext cx="351066" cy="46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4248362" y="5588625"/>
            <a:ext cx="516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UART</a:t>
            </a:r>
            <a:endParaRPr lang="en-US" sz="1000" dirty="0"/>
          </a:p>
        </p:txBody>
      </p:sp>
      <p:cxnSp>
        <p:nvCxnSpPr>
          <p:cNvPr id="247" name="Straight Arrow Connector 246"/>
          <p:cNvCxnSpPr/>
          <p:nvPr/>
        </p:nvCxnSpPr>
        <p:spPr>
          <a:xfrm flipH="1">
            <a:off x="4334917" y="5897541"/>
            <a:ext cx="35106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8" name="Rectangle 247"/>
          <p:cNvSpPr/>
          <p:nvPr/>
        </p:nvSpPr>
        <p:spPr>
          <a:xfrm>
            <a:off x="4685982" y="5227664"/>
            <a:ext cx="1026583" cy="10325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MCU</a:t>
            </a:r>
          </a:p>
        </p:txBody>
      </p:sp>
      <p:sp>
        <p:nvSpPr>
          <p:cNvPr id="249" name="Rectangle 248"/>
          <p:cNvSpPr/>
          <p:nvPr/>
        </p:nvSpPr>
        <p:spPr>
          <a:xfrm>
            <a:off x="6053080" y="5220592"/>
            <a:ext cx="1026583" cy="10396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Multiplexer</a:t>
            </a:r>
          </a:p>
        </p:txBody>
      </p:sp>
      <p:cxnSp>
        <p:nvCxnSpPr>
          <p:cNvPr id="250" name="Straight Arrow Connector 249"/>
          <p:cNvCxnSpPr/>
          <p:nvPr/>
        </p:nvCxnSpPr>
        <p:spPr>
          <a:xfrm>
            <a:off x="5702014" y="5589251"/>
            <a:ext cx="351066" cy="46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5617650" y="5624090"/>
            <a:ext cx="516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I2C</a:t>
            </a:r>
            <a:endParaRPr lang="en-US" sz="1000" dirty="0"/>
          </a:p>
        </p:txBody>
      </p:sp>
      <p:cxnSp>
        <p:nvCxnSpPr>
          <p:cNvPr id="252" name="Straight Arrow Connector 251"/>
          <p:cNvCxnSpPr/>
          <p:nvPr/>
        </p:nvCxnSpPr>
        <p:spPr>
          <a:xfrm flipH="1">
            <a:off x="5702015" y="5897541"/>
            <a:ext cx="35106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7467692" y="5223624"/>
            <a:ext cx="1026583" cy="10366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Capacitive Touch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7103035" y="5622112"/>
            <a:ext cx="403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I2C</a:t>
            </a:r>
            <a:endParaRPr lang="en-US" sz="1000" dirty="0"/>
          </a:p>
        </p:txBody>
      </p:sp>
      <p:cxnSp>
        <p:nvCxnSpPr>
          <p:cNvPr id="255" name="Straight Connector 254"/>
          <p:cNvCxnSpPr/>
          <p:nvPr/>
        </p:nvCxnSpPr>
        <p:spPr>
          <a:xfrm>
            <a:off x="1067549" y="5418863"/>
            <a:ext cx="1373127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H="1">
            <a:off x="2438315" y="6070329"/>
            <a:ext cx="1305390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5572149" y="6272241"/>
            <a:ext cx="165523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mr-IN" sz="1200" dirty="0" smtClean="0"/>
              <a:t>…</a:t>
            </a:r>
            <a:r>
              <a:rPr lang="en-US" sz="1200" dirty="0" smtClean="0"/>
              <a:t> read key gesture</a:t>
            </a:r>
            <a:endParaRPr lang="en-US" sz="1200" dirty="0"/>
          </a:p>
        </p:txBody>
      </p:sp>
      <p:sp>
        <p:nvSpPr>
          <p:cNvPr id="258" name="Rectangle 257"/>
          <p:cNvSpPr/>
          <p:nvPr/>
        </p:nvSpPr>
        <p:spPr>
          <a:xfrm>
            <a:off x="6086758" y="5266142"/>
            <a:ext cx="1026583" cy="10396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Multiplexer</a:t>
            </a:r>
          </a:p>
        </p:txBody>
      </p:sp>
      <p:sp>
        <p:nvSpPr>
          <p:cNvPr id="260" name="Rectangle 259"/>
          <p:cNvSpPr/>
          <p:nvPr/>
        </p:nvSpPr>
        <p:spPr>
          <a:xfrm>
            <a:off x="7502070" y="5265953"/>
            <a:ext cx="1026583" cy="10366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Capacitive Touch</a:t>
            </a:r>
          </a:p>
        </p:txBody>
      </p:sp>
      <p:sp>
        <p:nvSpPr>
          <p:cNvPr id="261" name="Rectangle 260"/>
          <p:cNvSpPr/>
          <p:nvPr/>
        </p:nvSpPr>
        <p:spPr>
          <a:xfrm>
            <a:off x="7544405" y="5300337"/>
            <a:ext cx="1026583" cy="10366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Capacitive Touch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7586740" y="5342672"/>
            <a:ext cx="1026583" cy="10366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Capacitive Touch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7629075" y="5385007"/>
            <a:ext cx="1026583" cy="10366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Capacitive Touch</a:t>
            </a:r>
          </a:p>
        </p:txBody>
      </p:sp>
      <p:cxnSp>
        <p:nvCxnSpPr>
          <p:cNvPr id="265" name="Straight Arrow Connector 264"/>
          <p:cNvCxnSpPr/>
          <p:nvPr/>
        </p:nvCxnSpPr>
        <p:spPr>
          <a:xfrm>
            <a:off x="7124388" y="5627526"/>
            <a:ext cx="351066" cy="46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2506882" y="5419335"/>
            <a:ext cx="2691188" cy="15958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H="1">
            <a:off x="3818384" y="6070329"/>
            <a:ext cx="4005699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/>
          <p:nvPr/>
        </p:nvCxnSpPr>
        <p:spPr>
          <a:xfrm flipH="1">
            <a:off x="7115463" y="5897541"/>
            <a:ext cx="35106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464402" y="4958065"/>
            <a:ext cx="1446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On key pressed</a:t>
            </a:r>
            <a:r>
              <a:rPr lang="mr-IN" sz="1200" dirty="0" smtClean="0"/>
              <a:t>…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0282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435062" y="675320"/>
            <a:ext cx="351066" cy="4610"/>
          </a:xfrm>
          <a:prstGeom prst="straightConnector1">
            <a:avLst/>
          </a:prstGeom>
          <a:ln w="19050">
            <a:solidFill>
              <a:srgbClr val="984807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95197" y="422934"/>
            <a:ext cx="960119" cy="769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accent6">
                    <a:lumMod val="50000"/>
                  </a:schemeClr>
                </a:solidFill>
              </a:rPr>
              <a:t>Key Event Listener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786128" y="427145"/>
            <a:ext cx="960119" cy="7652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accent6">
                    <a:lumMod val="50000"/>
                  </a:schemeClr>
                </a:solidFill>
              </a:rPr>
              <a:t>Application 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091385" y="420687"/>
            <a:ext cx="960119" cy="7717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accent6">
                    <a:lumMod val="50000"/>
                  </a:schemeClr>
                </a:solidFill>
              </a:rPr>
              <a:t>Gesture Classifier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52129" y="682592"/>
            <a:ext cx="516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984807"/>
                </a:solidFill>
              </a:rPr>
              <a:t>UDP</a:t>
            </a:r>
            <a:endParaRPr lang="en-US" sz="1000" dirty="0">
              <a:solidFill>
                <a:srgbClr val="984807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46670" y="686586"/>
            <a:ext cx="351066" cy="4610"/>
          </a:xfrm>
          <a:prstGeom prst="straightConnector1">
            <a:avLst/>
          </a:prstGeom>
          <a:ln w="19050">
            <a:solidFill>
              <a:srgbClr val="984807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59594" y="675320"/>
            <a:ext cx="516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984807"/>
                </a:solidFill>
              </a:rPr>
              <a:t>UDP</a:t>
            </a:r>
            <a:endParaRPr lang="en-US" sz="1000" dirty="0">
              <a:solidFill>
                <a:srgbClr val="984807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740319" y="928813"/>
            <a:ext cx="351065" cy="0"/>
          </a:xfrm>
          <a:prstGeom prst="straightConnector1">
            <a:avLst/>
          </a:prstGeom>
          <a:ln w="19050">
            <a:solidFill>
              <a:srgbClr val="984807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51108" y="694132"/>
            <a:ext cx="351066" cy="4610"/>
          </a:xfrm>
          <a:prstGeom prst="straightConnector1">
            <a:avLst/>
          </a:prstGeom>
          <a:ln w="19050">
            <a:solidFill>
              <a:srgbClr val="984807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68474" y="675320"/>
            <a:ext cx="516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984807"/>
                </a:solidFill>
              </a:rPr>
              <a:t>UART</a:t>
            </a:r>
            <a:endParaRPr lang="en-US" sz="1000" dirty="0">
              <a:solidFill>
                <a:srgbClr val="984807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049520" y="928813"/>
            <a:ext cx="351065" cy="0"/>
          </a:xfrm>
          <a:prstGeom prst="straightConnector1">
            <a:avLst/>
          </a:prstGeom>
          <a:ln w="19050">
            <a:solidFill>
              <a:srgbClr val="984807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95823" y="422935"/>
            <a:ext cx="960119" cy="7694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accent6">
                    <a:lumMod val="50000"/>
                  </a:schemeClr>
                </a:solidFill>
              </a:rPr>
              <a:t>Sensor Multiplexer</a:t>
            </a:r>
            <a:endParaRPr lang="en-US" sz="13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968375" y="545734"/>
            <a:ext cx="1321558" cy="0"/>
          </a:xfrm>
          <a:prstGeom prst="line">
            <a:avLst/>
          </a:prstGeom>
          <a:ln w="19050" cmpd="sng">
            <a:solidFill>
              <a:srgbClr val="984807"/>
            </a:solidFill>
            <a:prstDash val="sysDot"/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289933" y="1083718"/>
            <a:ext cx="1242252" cy="0"/>
          </a:xfrm>
          <a:prstGeom prst="line">
            <a:avLst/>
          </a:prstGeom>
          <a:ln w="19050" cmpd="sng">
            <a:solidFill>
              <a:srgbClr val="984807"/>
            </a:solidFill>
            <a:prstDash val="dash"/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7783" y="1152723"/>
            <a:ext cx="165523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mr-I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read key gesture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2349500" y="545734"/>
            <a:ext cx="2563813" cy="0"/>
          </a:xfrm>
          <a:prstGeom prst="line">
            <a:avLst/>
          </a:prstGeom>
          <a:ln w="19050" cmpd="sng">
            <a:solidFill>
              <a:srgbClr val="984807"/>
            </a:solidFill>
            <a:prstDash val="sysDot"/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601437" y="1083718"/>
            <a:ext cx="1280126" cy="0"/>
          </a:xfrm>
          <a:prstGeom prst="line">
            <a:avLst/>
          </a:prstGeom>
          <a:ln w="19050" cmpd="sng">
            <a:solidFill>
              <a:srgbClr val="984807"/>
            </a:solidFill>
            <a:prstDash val="dash"/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5359" y="152188"/>
            <a:ext cx="1446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 key pressed</a:t>
            </a:r>
            <a:r>
              <a:rPr lang="mr-I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258708" y="1421341"/>
            <a:ext cx="4217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kern="0" spc="-200" dirty="0" smtClean="0"/>
              <a:t>a</a:t>
            </a:r>
            <a:endParaRPr lang="en-US" sz="3000" kern="0" spc="-200" dirty="0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6528680" y="1465791"/>
            <a:ext cx="0" cy="457200"/>
          </a:xfrm>
          <a:prstGeom prst="line">
            <a:avLst/>
          </a:prstGeom>
          <a:ln w="127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901384" y="1421341"/>
            <a:ext cx="4217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kern="0" spc="-200" dirty="0" smtClean="0">
                <a:solidFill>
                  <a:schemeClr val="bg1">
                    <a:lumMod val="85000"/>
                  </a:schemeClr>
                </a:solidFill>
              </a:rPr>
              <a:t>a</a:t>
            </a:r>
            <a:endParaRPr lang="en-US" sz="3000" kern="0" spc="-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6992500" y="1465791"/>
            <a:ext cx="0" cy="457200"/>
          </a:xfrm>
          <a:prstGeom prst="line">
            <a:avLst/>
          </a:prstGeom>
          <a:ln w="127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477879" y="1421341"/>
            <a:ext cx="4217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kern="0" spc="-200" dirty="0" err="1" smtClean="0"/>
              <a:t>á</a:t>
            </a:r>
            <a:endParaRPr lang="en-US" sz="3000" kern="0" spc="-200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7747851" y="1465791"/>
            <a:ext cx="0" cy="457200"/>
          </a:xfrm>
          <a:prstGeom prst="line">
            <a:avLst/>
          </a:prstGeom>
          <a:ln w="127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033650" y="848569"/>
            <a:ext cx="958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System</a:t>
            </a:r>
          </a:p>
          <a:p>
            <a:pPr algn="ctr"/>
            <a:r>
              <a:rPr lang="en-US" sz="1200" dirty="0" smtClean="0"/>
              <a:t>Key pressed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833429" y="848569"/>
            <a:ext cx="1414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/>
              <a:t>GestAKey</a:t>
            </a:r>
            <a:endParaRPr lang="en-US" sz="1200" b="1" dirty="0" smtClean="0"/>
          </a:p>
          <a:p>
            <a:pPr algn="ctr"/>
            <a:r>
              <a:rPr lang="en-US" sz="1200" dirty="0" smtClean="0"/>
              <a:t>Gesture recognized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614966" y="1975339"/>
            <a:ext cx="9256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Character</a:t>
            </a:r>
          </a:p>
          <a:p>
            <a:pPr algn="ctr"/>
            <a:r>
              <a:rPr lang="en-US" sz="1100" dirty="0" smtClean="0"/>
              <a:t>D</a:t>
            </a:r>
            <a:r>
              <a:rPr lang="en-US" sz="1100" dirty="0" smtClean="0"/>
              <a:t>eleted</a:t>
            </a:r>
            <a:endParaRPr lang="en-US" sz="11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224980" y="1976911"/>
            <a:ext cx="9256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Symbol Inserted</a:t>
            </a:r>
            <a:endParaRPr lang="en-US" sz="11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006757" y="1975339"/>
            <a:ext cx="9256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Character</a:t>
            </a:r>
          </a:p>
          <a:p>
            <a:pPr algn="ctr"/>
            <a:r>
              <a:rPr lang="en-US" sz="1100" dirty="0" smtClean="0"/>
              <a:t>Inserted</a:t>
            </a:r>
            <a:endParaRPr lang="en-US" sz="1100" dirty="0"/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6270088" y="1976911"/>
            <a:ext cx="1489143" cy="0"/>
          </a:xfrm>
          <a:prstGeom prst="straightConnector1">
            <a:avLst/>
          </a:prstGeom>
          <a:ln w="19050">
            <a:solidFill>
              <a:srgbClr val="984807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647670"/>
              </p:ext>
            </p:extLst>
          </p:nvPr>
        </p:nvGraphicFramePr>
        <p:xfrm>
          <a:off x="854074" y="2501900"/>
          <a:ext cx="3011860" cy="79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2965"/>
                <a:gridCol w="752965"/>
                <a:gridCol w="752965"/>
                <a:gridCol w="752965"/>
              </a:tblGrid>
              <a:tr h="3987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7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á</a:t>
                      </a:r>
                      <a:endParaRPr lang="en-US" sz="20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à</a:t>
                      </a:r>
                      <a:endParaRPr lang="en-US" sz="20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â</a:t>
                      </a:r>
                      <a:endParaRPr lang="en-US" sz="20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ä</a:t>
                      </a:r>
                      <a:endParaRPr lang="en-US" sz="20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7" name="Straight Arrow Connector 126"/>
          <p:cNvCxnSpPr/>
          <p:nvPr/>
        </p:nvCxnSpPr>
        <p:spPr>
          <a:xfrm flipV="1">
            <a:off x="1123529" y="2575499"/>
            <a:ext cx="228600" cy="2211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5400000" flipV="1">
            <a:off x="1864412" y="2579248"/>
            <a:ext cx="228600" cy="2211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 flipV="1">
            <a:off x="2700950" y="2613599"/>
            <a:ext cx="182880" cy="1828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2530770" y="2613599"/>
            <a:ext cx="182880" cy="18288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rot="5400000" flipV="1">
            <a:off x="3532185" y="2558269"/>
            <a:ext cx="0" cy="32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69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3809</TotalTime>
  <Words>202</Words>
  <Application>Microsoft Macintosh PowerPoint</Application>
  <PresentationFormat>On-screen Show (4:3)</PresentationFormat>
  <Paragraphs>108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Vega</dc:creator>
  <cp:lastModifiedBy>Tomas Vega</cp:lastModifiedBy>
  <cp:revision>28</cp:revision>
  <dcterms:created xsi:type="dcterms:W3CDTF">2017-06-27T03:27:28Z</dcterms:created>
  <dcterms:modified xsi:type="dcterms:W3CDTF">2017-07-04T09:00:08Z</dcterms:modified>
</cp:coreProperties>
</file>