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 snapToObjects="1">
      <p:cViewPr varScale="1">
        <p:scale>
          <a:sx n="124" d="100"/>
          <a:sy n="124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839-BE5A-884C-B2B2-C34B3AEB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3EEE2-1C84-5F49-88FA-A1E8FA82B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04611-8078-8943-AA7E-3CCE3FED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DCA1-0057-9E47-8659-AFF1C2A2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0D17-AB17-2E41-95D5-861EA929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65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98DB-2A26-A24A-A98E-27D46FE2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B1C2B-E06C-554B-9704-A2805F4B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FEB45-69CC-434B-AFD3-7B7A88A9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D634-BC25-A347-BDF4-3B2052F5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FDFE-DF6D-CC4A-A1D1-7D096A78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84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16792-1BE1-EE41-A2CB-58FB1ADA4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BAE14-4D95-3142-8F72-D389AC26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D05C-9410-4F43-83D4-1F1856F0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6C39-66F7-9F46-A42C-8C678AB0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C6EF-3DEB-EA4F-9122-998F40C5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17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CF35-C54A-F540-AC28-F80CCC58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4E72-85C1-0348-8E64-AAD553D4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1B12-4633-4B44-8C31-04BE195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71BC5-6EFB-FF4D-AFDD-5715704C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2A50-F7FD-2342-A192-BB02CB01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125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9CF5-36A2-7248-AB1C-1CBFA3B0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C6C4-507A-7441-ACF4-B8C0B6EC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B485-A96E-9348-9CFD-ECDC4DAE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CCBC-C18A-C746-8407-7C5BF807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C97C-90EA-4C46-BFC1-37D5EBB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087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EBB0-BB6C-F04E-B794-4C2B4F8A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4D98-B0A1-BA48-842F-6D3759323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A0214-ED64-0C46-80B4-57B76449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4809-02CD-7542-84E5-576B7E39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E958-02E9-8B4D-A85C-DDACF4F2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2E554-074D-1146-B8EB-B3DC468F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15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6F82-2E6E-7F41-A158-FC72D2CD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F64D-E282-A944-8F11-0FCC18CD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D11CB-E3EE-2D4A-85CA-CFBA030F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68AD6-3DDE-9E4A-8A67-620214BA8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6A3A1-E5A1-194F-9338-921F32889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0287-275B-6844-96AF-6294AD75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1DB7E-22D4-B54C-B027-DEFE92E0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58EFD-51CB-C94D-B3A1-25CA94B8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75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B7D8-CECC-C749-9F53-E698ABE4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5F88D-979F-AA45-8113-4FB44F54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276B1-568E-1947-A683-710034C3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AB456-4C3E-8E47-9E10-BC5E6134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209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12CCE-1009-C54D-92D5-D4C3D922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BE789-D24C-434D-846F-DC1EA643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C72B-0C0E-514E-9BA3-D973755B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56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5B72-A2D1-674C-8032-C85CF30D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E964-99B6-D240-AA4E-4BEC6D00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DFB2-F32B-FB4F-B243-AD4794F0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6CF66-7C22-BC48-82D8-9B9FBC6D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20C4F-F1F4-8A4A-B7C8-26D447D0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0DE4-C2CF-1C49-8428-9DD431B9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815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2F7D-90F2-3A4B-BBFE-22ADB05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78EC6-873A-F94D-A7C1-3C37BAC10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A442-AC2F-A447-87E4-5C9DC415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59978-4882-524B-AEE0-FA1EB9F9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AB19-C698-D642-A76F-4ECF1CEB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6434C-8EC4-1447-AAD5-0F7CEB5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66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5E19-2D39-4542-B9F1-56063AAE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0F18-0015-3E4D-BA6E-44BDBB72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02EA-6E29-6E4A-8E6A-EE6FD81B6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C190-5CBF-254D-A8AE-A991560B31CA}" type="datetimeFigureOut">
              <a:rPr lang="en-CH" smtClean="0"/>
              <a:t>13.09.21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0FE3-BFC8-8D44-ACC3-5422E97B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455B-93B3-284B-8834-D797701A1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B185-4854-3542-B6CD-BCD530DCF2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86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A6E10-9662-5D4A-917B-3F52D342C50F}"/>
              </a:ext>
            </a:extLst>
          </p:cNvPr>
          <p:cNvSpPr/>
          <p:nvPr/>
        </p:nvSpPr>
        <p:spPr>
          <a:xfrm>
            <a:off x="1470418" y="1489753"/>
            <a:ext cx="432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2, 3, 4, 5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E4898-D1A0-424E-B92C-9B00187F7507}"/>
              </a:ext>
            </a:extLst>
          </p:cNvPr>
          <p:cNvSpPr/>
          <p:nvPr/>
        </p:nvSpPr>
        <p:spPr>
          <a:xfrm>
            <a:off x="390418" y="472611"/>
            <a:ext cx="540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Teile Datensatz in 1, 2, 3, 4, 5 Teildatensätze auf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818002-6035-9E43-B06C-1E7ACC27174E}"/>
              </a:ext>
            </a:extLst>
          </p:cNvPr>
          <p:cNvSpPr/>
          <p:nvPr/>
        </p:nvSpPr>
        <p:spPr>
          <a:xfrm>
            <a:off x="390418" y="2513258"/>
            <a:ext cx="108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F13CC-E2B4-BD47-88E6-1176EE8AF01B}"/>
              </a:ext>
            </a:extLst>
          </p:cNvPr>
          <p:cNvSpPr/>
          <p:nvPr/>
        </p:nvSpPr>
        <p:spPr>
          <a:xfrm>
            <a:off x="3630418" y="3530400"/>
            <a:ext cx="216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4, 5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89792-2D8F-084A-92C6-08E97E60F120}"/>
              </a:ext>
            </a:extLst>
          </p:cNvPr>
          <p:cNvSpPr/>
          <p:nvPr/>
        </p:nvSpPr>
        <p:spPr>
          <a:xfrm>
            <a:off x="390418" y="4547542"/>
            <a:ext cx="324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1, 2, 3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2A5EC-57B6-834F-BBE1-7DDFEA117BF9}"/>
              </a:ext>
            </a:extLst>
          </p:cNvPr>
          <p:cNvSpPr/>
          <p:nvPr/>
        </p:nvSpPr>
        <p:spPr>
          <a:xfrm>
            <a:off x="390418" y="5533445"/>
            <a:ext cx="540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1, 2, 3, 4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4C0BC-0BC4-D84E-9F5F-7E80E385A3B3}"/>
              </a:ext>
            </a:extLst>
          </p:cNvPr>
          <p:cNvSpPr/>
          <p:nvPr/>
        </p:nvSpPr>
        <p:spPr>
          <a:xfrm>
            <a:off x="390418" y="1489753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B5BC96-D3DC-B947-AC20-C2D75F7BEE6B}"/>
              </a:ext>
            </a:extLst>
          </p:cNvPr>
          <p:cNvSpPr/>
          <p:nvPr/>
        </p:nvSpPr>
        <p:spPr>
          <a:xfrm>
            <a:off x="1470418" y="2513258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A9444-BA5E-0449-93FE-6A7B30B8CE6F}"/>
              </a:ext>
            </a:extLst>
          </p:cNvPr>
          <p:cNvSpPr/>
          <p:nvPr/>
        </p:nvSpPr>
        <p:spPr>
          <a:xfrm>
            <a:off x="2550418" y="3530400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59001-5652-B94F-9883-149E664A7588}"/>
              </a:ext>
            </a:extLst>
          </p:cNvPr>
          <p:cNvSpPr/>
          <p:nvPr/>
        </p:nvSpPr>
        <p:spPr>
          <a:xfrm>
            <a:off x="3630418" y="4547542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52094-ACEA-644A-87C8-8B0A16FA6C75}"/>
              </a:ext>
            </a:extLst>
          </p:cNvPr>
          <p:cNvSpPr/>
          <p:nvPr/>
        </p:nvSpPr>
        <p:spPr>
          <a:xfrm>
            <a:off x="4710418" y="5533445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25E-E043-AE4D-AA05-6C8B659E52FF}"/>
              </a:ext>
            </a:extLst>
          </p:cNvPr>
          <p:cNvSpPr/>
          <p:nvPr/>
        </p:nvSpPr>
        <p:spPr>
          <a:xfrm>
            <a:off x="7913369" y="1489753"/>
            <a:ext cx="1080000" cy="7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Modell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BBC8DC-6D55-2D46-9BEC-A23BBF41E0AA}"/>
              </a:ext>
            </a:extLst>
          </p:cNvPr>
          <p:cNvSpPr/>
          <p:nvPr/>
        </p:nvSpPr>
        <p:spPr>
          <a:xfrm>
            <a:off x="7913369" y="2513258"/>
            <a:ext cx="1080000" cy="7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Modell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DA4ECE-F375-374F-8504-A4195446BC6B}"/>
              </a:ext>
            </a:extLst>
          </p:cNvPr>
          <p:cNvSpPr/>
          <p:nvPr/>
        </p:nvSpPr>
        <p:spPr>
          <a:xfrm>
            <a:off x="7913369" y="3524037"/>
            <a:ext cx="1080000" cy="7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Modell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6A6A1-0C9B-604B-B5BC-173E10EBD93F}"/>
              </a:ext>
            </a:extLst>
          </p:cNvPr>
          <p:cNvSpPr/>
          <p:nvPr/>
        </p:nvSpPr>
        <p:spPr>
          <a:xfrm>
            <a:off x="7913369" y="4547542"/>
            <a:ext cx="1080000" cy="7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Modell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B01149-A9F2-2F4B-98BE-119FF4DAA166}"/>
              </a:ext>
            </a:extLst>
          </p:cNvPr>
          <p:cNvSpPr/>
          <p:nvPr/>
        </p:nvSpPr>
        <p:spPr>
          <a:xfrm>
            <a:off x="7913369" y="5533445"/>
            <a:ext cx="1080000" cy="72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Modell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437434-2AEA-054D-A389-32272835DDE3}"/>
              </a:ext>
            </a:extLst>
          </p:cNvPr>
          <p:cNvSpPr/>
          <p:nvPr/>
        </p:nvSpPr>
        <p:spPr>
          <a:xfrm>
            <a:off x="10469366" y="5510739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5_hat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13F040-9FE1-E94E-8D61-8ABE24068BAA}"/>
              </a:ext>
            </a:extLst>
          </p:cNvPr>
          <p:cNvSpPr/>
          <p:nvPr/>
        </p:nvSpPr>
        <p:spPr>
          <a:xfrm>
            <a:off x="10469366" y="4524836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4_hat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35C58-641B-AC44-88EC-D7074C97726F}"/>
              </a:ext>
            </a:extLst>
          </p:cNvPr>
          <p:cNvSpPr/>
          <p:nvPr/>
        </p:nvSpPr>
        <p:spPr>
          <a:xfrm>
            <a:off x="10469366" y="3501331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3_hat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471DCC-431A-1843-BA28-2B44B79E9CD5}"/>
              </a:ext>
            </a:extLst>
          </p:cNvPr>
          <p:cNvSpPr/>
          <p:nvPr/>
        </p:nvSpPr>
        <p:spPr>
          <a:xfrm>
            <a:off x="10469366" y="2484189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2_hat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19BA1E-C38F-DB49-BED6-210752F1222F}"/>
              </a:ext>
            </a:extLst>
          </p:cNvPr>
          <p:cNvSpPr/>
          <p:nvPr/>
        </p:nvSpPr>
        <p:spPr>
          <a:xfrm>
            <a:off x="10469366" y="1489753"/>
            <a:ext cx="108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1_hat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28A30B-2FF0-6046-8075-F5C0EA174E24}"/>
              </a:ext>
            </a:extLst>
          </p:cNvPr>
          <p:cNvSpPr/>
          <p:nvPr/>
        </p:nvSpPr>
        <p:spPr>
          <a:xfrm>
            <a:off x="2550418" y="2506895"/>
            <a:ext cx="324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3, 4, 5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EBBA8F-90CC-9442-BDA9-11EA5A5485B3}"/>
              </a:ext>
            </a:extLst>
          </p:cNvPr>
          <p:cNvSpPr/>
          <p:nvPr/>
        </p:nvSpPr>
        <p:spPr>
          <a:xfrm>
            <a:off x="390418" y="3524037"/>
            <a:ext cx="216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1, 2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E71A28-FC56-B94D-967F-FC251797FD93}"/>
              </a:ext>
            </a:extLst>
          </p:cNvPr>
          <p:cNvSpPr/>
          <p:nvPr/>
        </p:nvSpPr>
        <p:spPr>
          <a:xfrm>
            <a:off x="4710418" y="4547542"/>
            <a:ext cx="108000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E16746-8435-5848-91DE-947FAEE4CB4B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>
            <a:off x="5790418" y="1849753"/>
            <a:ext cx="2122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ED68D-D4C7-CE40-B2C1-284B27A1EE12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5790418" y="2866895"/>
            <a:ext cx="2122951" cy="6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C16541-B6BD-1345-B17A-09F542E22C4E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5790418" y="3884037"/>
            <a:ext cx="2122951" cy="6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4E6F7-F327-BD43-91E6-21643CE11449}"/>
              </a:ext>
            </a:extLst>
          </p:cNvPr>
          <p:cNvCxnSpPr>
            <a:cxnSpLocks/>
            <a:stCxn id="44" idx="3"/>
            <a:endCxn id="29" idx="1"/>
          </p:cNvCxnSpPr>
          <p:nvPr/>
        </p:nvCxnSpPr>
        <p:spPr>
          <a:xfrm>
            <a:off x="5790418" y="4907542"/>
            <a:ext cx="2122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34B8A4-1809-A546-BC5D-7BB40041B8B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5790418" y="5893445"/>
            <a:ext cx="2122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B7FEFDC-A408-D042-9155-4EAA6AA08BEB}"/>
              </a:ext>
            </a:extLst>
          </p:cNvPr>
          <p:cNvSpPr txBox="1"/>
          <p:nvPr/>
        </p:nvSpPr>
        <p:spPr>
          <a:xfrm>
            <a:off x="5790417" y="1549777"/>
            <a:ext cx="212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fit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2,3,4,5</a:t>
            </a:r>
            <a:endParaRPr lang="en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727152-5E6C-DA49-BE51-FE3ED23037C2}"/>
              </a:ext>
            </a:extLst>
          </p:cNvPr>
          <p:cNvSpPr txBox="1"/>
          <p:nvPr/>
        </p:nvSpPr>
        <p:spPr>
          <a:xfrm>
            <a:off x="5790417" y="2564604"/>
            <a:ext cx="212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CH" dirty="0">
                <a:solidFill>
                  <a:schemeClr val="bg1">
                    <a:lumMod val="50000"/>
                  </a:schemeClr>
                </a:solidFill>
              </a:rPr>
              <a:t>it mit 1,3,4,5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F23EEC-8B46-834A-91B8-539F06B27479}"/>
              </a:ext>
            </a:extLst>
          </p:cNvPr>
          <p:cNvSpPr txBox="1"/>
          <p:nvPr/>
        </p:nvSpPr>
        <p:spPr>
          <a:xfrm>
            <a:off x="5753368" y="3595573"/>
            <a:ext cx="212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fi</a:t>
            </a:r>
            <a:r>
              <a:rPr lang="en-CH" dirty="0">
                <a:solidFill>
                  <a:schemeClr val="bg1">
                    <a:lumMod val="50000"/>
                  </a:schemeClr>
                </a:solidFill>
              </a:rPr>
              <a:t>t mit 1,2,4,5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D7E814-D31F-E14E-9B40-2019B75FF0BB}"/>
              </a:ext>
            </a:extLst>
          </p:cNvPr>
          <p:cNvSpPr txBox="1"/>
          <p:nvPr/>
        </p:nvSpPr>
        <p:spPr>
          <a:xfrm>
            <a:off x="5766016" y="5584137"/>
            <a:ext cx="212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CH" dirty="0">
                <a:solidFill>
                  <a:schemeClr val="bg1">
                    <a:lumMod val="50000"/>
                  </a:schemeClr>
                </a:solidFill>
              </a:rPr>
              <a:t>it mit 1,2,3,4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AB48C-50A5-3B40-BFDA-2ADC7F498741}"/>
              </a:ext>
            </a:extLst>
          </p:cNvPr>
          <p:cNvSpPr txBox="1"/>
          <p:nvPr/>
        </p:nvSpPr>
        <p:spPr>
          <a:xfrm>
            <a:off x="5791524" y="4610400"/>
            <a:ext cx="212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CH" dirty="0">
                <a:solidFill>
                  <a:schemeClr val="bg1">
                    <a:lumMod val="50000"/>
                  </a:schemeClr>
                </a:solidFill>
              </a:rPr>
              <a:t>it mit 1,2,3,5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61C5B3B-E641-9140-BAC2-3DE4E629D77F}"/>
              </a:ext>
            </a:extLst>
          </p:cNvPr>
          <p:cNvGrpSpPr/>
          <p:nvPr/>
        </p:nvGrpSpPr>
        <p:grpSpPr>
          <a:xfrm>
            <a:off x="8993368" y="1508681"/>
            <a:ext cx="1475998" cy="369332"/>
            <a:chOff x="8602950" y="1036070"/>
            <a:chExt cx="1475998" cy="3693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A56E06-A80C-BD43-BFA3-726A24B6CE5C}"/>
                </a:ext>
              </a:extLst>
            </p:cNvPr>
            <p:cNvSpPr txBox="1"/>
            <p:nvPr/>
          </p:nvSpPr>
          <p:spPr>
            <a:xfrm>
              <a:off x="8602951" y="1036070"/>
              <a:ext cx="147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predict auf 1</a:t>
              </a:r>
              <a:endParaRPr lang="en-CH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27AA4D8-ABDC-F747-AE63-F14FD67ACFD5}"/>
                </a:ext>
              </a:extLst>
            </p:cNvPr>
            <p:cNvCxnSpPr>
              <a:cxnSpLocks/>
            </p:cNvCxnSpPr>
            <p:nvPr/>
          </p:nvCxnSpPr>
          <p:spPr>
            <a:xfrm>
              <a:off x="8602950" y="1375388"/>
              <a:ext cx="14759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DD5EEA2-C74D-E34C-8B1C-9B40BDE0A95D}"/>
              </a:ext>
            </a:extLst>
          </p:cNvPr>
          <p:cNvGrpSpPr/>
          <p:nvPr/>
        </p:nvGrpSpPr>
        <p:grpSpPr>
          <a:xfrm>
            <a:off x="8993369" y="2553608"/>
            <a:ext cx="1475997" cy="369332"/>
            <a:chOff x="8602951" y="2080997"/>
            <a:chExt cx="1475997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858696-BAC1-B94F-84C0-70630AC6D542}"/>
                </a:ext>
              </a:extLst>
            </p:cNvPr>
            <p:cNvSpPr txBox="1"/>
            <p:nvPr/>
          </p:nvSpPr>
          <p:spPr>
            <a:xfrm>
              <a:off x="8602951" y="2080997"/>
              <a:ext cx="147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predict auf 2</a:t>
              </a:r>
              <a:endParaRPr lang="en-CH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5E4E737-1210-8A40-90B1-570D5F40AC21}"/>
                </a:ext>
              </a:extLst>
            </p:cNvPr>
            <p:cNvCxnSpPr>
              <a:cxnSpLocks/>
            </p:cNvCxnSpPr>
            <p:nvPr/>
          </p:nvCxnSpPr>
          <p:spPr>
            <a:xfrm>
              <a:off x="8602951" y="2422069"/>
              <a:ext cx="14759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870D0C-5AC9-5949-A1BC-A7476768024E}"/>
              </a:ext>
            </a:extLst>
          </p:cNvPr>
          <p:cNvGrpSpPr/>
          <p:nvPr/>
        </p:nvGrpSpPr>
        <p:grpSpPr>
          <a:xfrm>
            <a:off x="8993368" y="3545291"/>
            <a:ext cx="1475997" cy="369332"/>
            <a:chOff x="8602951" y="2080997"/>
            <a:chExt cx="1475997" cy="369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7C906EB-3556-314F-BF4A-F1ED94529047}"/>
                </a:ext>
              </a:extLst>
            </p:cNvPr>
            <p:cNvSpPr txBox="1"/>
            <p:nvPr/>
          </p:nvSpPr>
          <p:spPr>
            <a:xfrm>
              <a:off x="8602951" y="2080997"/>
              <a:ext cx="147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predict auf 3</a:t>
              </a:r>
              <a:endParaRPr lang="en-CH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2842BEA-53E8-4547-9DE7-13F32D2DADAE}"/>
                </a:ext>
              </a:extLst>
            </p:cNvPr>
            <p:cNvCxnSpPr>
              <a:cxnSpLocks/>
            </p:cNvCxnSpPr>
            <p:nvPr/>
          </p:nvCxnSpPr>
          <p:spPr>
            <a:xfrm>
              <a:off x="8602951" y="2422069"/>
              <a:ext cx="14759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8442E6A-2303-CA43-81DA-159E24C5ABD8}"/>
              </a:ext>
            </a:extLst>
          </p:cNvPr>
          <p:cNvGrpSpPr/>
          <p:nvPr/>
        </p:nvGrpSpPr>
        <p:grpSpPr>
          <a:xfrm>
            <a:off x="8993368" y="4585109"/>
            <a:ext cx="1475997" cy="369332"/>
            <a:chOff x="8602951" y="2080997"/>
            <a:chExt cx="1475997" cy="36933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A299703-5126-8343-83C9-8D4F06046FC8}"/>
                </a:ext>
              </a:extLst>
            </p:cNvPr>
            <p:cNvSpPr txBox="1"/>
            <p:nvPr/>
          </p:nvSpPr>
          <p:spPr>
            <a:xfrm>
              <a:off x="8602951" y="2080997"/>
              <a:ext cx="147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predict auf 4</a:t>
              </a:r>
              <a:endParaRPr lang="en-CH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F973121-F711-5E41-9F6A-66663E6331A5}"/>
                </a:ext>
              </a:extLst>
            </p:cNvPr>
            <p:cNvCxnSpPr>
              <a:cxnSpLocks/>
            </p:cNvCxnSpPr>
            <p:nvPr/>
          </p:nvCxnSpPr>
          <p:spPr>
            <a:xfrm>
              <a:off x="8602951" y="2422069"/>
              <a:ext cx="14759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315952D-E637-9846-BF4E-937D6E6D6E19}"/>
              </a:ext>
            </a:extLst>
          </p:cNvPr>
          <p:cNvGrpSpPr/>
          <p:nvPr/>
        </p:nvGrpSpPr>
        <p:grpSpPr>
          <a:xfrm>
            <a:off x="8993368" y="5570502"/>
            <a:ext cx="1475997" cy="369332"/>
            <a:chOff x="8602951" y="2080997"/>
            <a:chExt cx="1475997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4BA13BB-525C-C74E-B831-4986210E16A3}"/>
                </a:ext>
              </a:extLst>
            </p:cNvPr>
            <p:cNvSpPr txBox="1"/>
            <p:nvPr/>
          </p:nvSpPr>
          <p:spPr>
            <a:xfrm>
              <a:off x="8602951" y="2080997"/>
              <a:ext cx="147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predict auf 5</a:t>
              </a:r>
              <a:endParaRPr lang="en-CH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64AA44F-4B25-AF46-A7E8-A1A6F22D13F6}"/>
                </a:ext>
              </a:extLst>
            </p:cNvPr>
            <p:cNvCxnSpPr>
              <a:cxnSpLocks/>
            </p:cNvCxnSpPr>
            <p:nvPr/>
          </p:nvCxnSpPr>
          <p:spPr>
            <a:xfrm>
              <a:off x="8602951" y="2422069"/>
              <a:ext cx="14759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91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110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1</cp:revision>
  <dcterms:created xsi:type="dcterms:W3CDTF">2021-09-13T14:43:23Z</dcterms:created>
  <dcterms:modified xsi:type="dcterms:W3CDTF">2021-09-13T15:00:27Z</dcterms:modified>
</cp:coreProperties>
</file>