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762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C5E5-9B5F-494E-B93C-1ADE745F1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39669-DBDE-4B45-B1A7-5528ACB57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7273B-8125-2D4D-89F7-346C5BBB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2716-64C8-644E-9A44-331B11399016}" type="datetimeFigureOut">
              <a:rPr lang="en-CH" smtClean="0"/>
              <a:t>30.10.21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327A7-0838-D84C-A2A7-75699FE4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F3349-057A-0E40-9084-5D0997D7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6211-E88B-2244-9554-28F4376526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140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35BC-F2B6-BF43-9D11-5F04CDAF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32CCC-82D1-3347-A201-96FE37FFA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256D2-C701-9F48-A50C-8DAF7242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2716-64C8-644E-9A44-331B11399016}" type="datetimeFigureOut">
              <a:rPr lang="en-CH" smtClean="0"/>
              <a:t>30.10.21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2B3E3-2E03-EF47-82E5-D1C07DA6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EE273-A5D4-1649-95B6-B316D17B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6211-E88B-2244-9554-28F4376526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548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57441-84BD-424B-8D6D-FCCC591AE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EE66A-9C3F-C840-8532-F84AB9445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C6C60-B4DB-1D48-908E-87B01AAE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2716-64C8-644E-9A44-331B11399016}" type="datetimeFigureOut">
              <a:rPr lang="en-CH" smtClean="0"/>
              <a:t>30.10.21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89190-BB88-6D4C-B15B-1DDD8876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55991-9148-1D4A-B703-9A66AD70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6211-E88B-2244-9554-28F4376526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010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4661-E2E5-664C-BDCB-0790C4B0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28E05-5A6D-BE40-ABDE-BFE48D712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C1C91-882C-FC42-84BE-4E09B287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2716-64C8-644E-9A44-331B11399016}" type="datetimeFigureOut">
              <a:rPr lang="en-CH" smtClean="0"/>
              <a:t>30.10.21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8CCC-9069-0D41-A6E0-CFD06C45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AB5AD-1FE1-AE41-9AAB-579E27ED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6211-E88B-2244-9554-28F4376526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189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169F-C5EA-0B46-9C9B-EFBA5A7C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79531-E070-BE4C-81ED-A199A97A2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82C54-819D-C04A-A439-9C2FDEFE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2716-64C8-644E-9A44-331B11399016}" type="datetimeFigureOut">
              <a:rPr lang="en-CH" smtClean="0"/>
              <a:t>30.10.21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04605-ABD2-6E4B-8635-80E03FEB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BA1D-8637-124A-A7B2-56ED116D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6211-E88B-2244-9554-28F4376526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015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9A74-F82A-2A47-A1E0-33E340C8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577F6-0F19-4D47-8FF6-83356AA3D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8ED31-94E6-B940-9C16-DCCD3DE64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695AC-69CE-4647-991C-86C178FF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2716-64C8-644E-9A44-331B11399016}" type="datetimeFigureOut">
              <a:rPr lang="en-CH" smtClean="0"/>
              <a:t>30.10.21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E6B42-E333-2640-A12B-015E9E59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13B5D-31D5-FB45-BA9F-69BAF354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6211-E88B-2244-9554-28F4376526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126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93CB-7F62-7945-B92A-003E569A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08369-983A-0247-BD0A-27FDC4A04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1C024-084D-0D4A-BE45-41A2F890A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4ABBD-ABAC-404A-ABCC-7A4E89DEE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317B-61E2-A247-8363-EE2D760A3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BB8DE-CA00-BA47-89A3-9573DC29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2716-64C8-644E-9A44-331B11399016}" type="datetimeFigureOut">
              <a:rPr lang="en-CH" smtClean="0"/>
              <a:t>30.10.21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16C42-F7BD-3541-9D68-F1734F92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C3394-710F-3B43-99C6-40C946CC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6211-E88B-2244-9554-28F4376526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109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6524-D767-644E-AED0-EB05D1AA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25984-7E58-564C-A72D-EEB61123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2716-64C8-644E-9A44-331B11399016}" type="datetimeFigureOut">
              <a:rPr lang="en-CH" smtClean="0"/>
              <a:t>30.10.21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2AF99-3D4F-144F-B40E-A3C2183A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84E9D-C590-444F-B92C-516AADBF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6211-E88B-2244-9554-28F4376526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424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14295-331E-4E4A-B0E7-948DE9B4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2716-64C8-644E-9A44-331B11399016}" type="datetimeFigureOut">
              <a:rPr lang="en-CH" smtClean="0"/>
              <a:t>30.10.21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A920E-AACA-7F4C-AF42-9545E2FE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B4B12-F4DD-CA4C-BCCE-6E28451D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6211-E88B-2244-9554-28F4376526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63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28A5-E265-934A-82A0-970EA5D9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B348-20F7-CC42-9061-A885C9720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FFEC6-C7FC-BF4F-A005-6687D1A9D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42645-06A5-3641-B8D6-1D77D9FE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2716-64C8-644E-9A44-331B11399016}" type="datetimeFigureOut">
              <a:rPr lang="en-CH" smtClean="0"/>
              <a:t>30.10.21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17F56-214B-F841-A413-887184DF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DDA9-D088-A343-977E-7B319F6B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6211-E88B-2244-9554-28F4376526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367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8333-6219-D845-ACA4-14A64477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4AC24-E807-F544-AB04-6F0CC887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E5C46-4223-4841-AFFF-72DF7069B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12F4-E786-9D4C-AF8E-8D2DDAD8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2716-64C8-644E-9A44-331B11399016}" type="datetimeFigureOut">
              <a:rPr lang="en-CH" smtClean="0"/>
              <a:t>30.10.21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5657D-A8A5-FD4B-A56E-202B39C9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3BC24-1FCE-784D-8E8E-DE0AA9C9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6211-E88B-2244-9554-28F4376526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1081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50EAF-8955-5D45-BE0F-52031213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A19C6-2E9A-2740-A52A-FA862FAB1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96EDF-8499-994A-84E5-485A5363E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B2716-64C8-644E-9A44-331B11399016}" type="datetimeFigureOut">
              <a:rPr lang="en-CH" smtClean="0"/>
              <a:t>30.10.21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39994-FD36-6543-A018-9DB25CA6A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48F12-66CC-E84B-83D6-8CB465542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C6211-E88B-2244-9554-28F4376526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476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A860A0-7CA6-FD4B-B36E-9CE23E08A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669"/>
          <a:stretch/>
        </p:blipFill>
        <p:spPr>
          <a:xfrm>
            <a:off x="578676" y="501650"/>
            <a:ext cx="10729847" cy="5854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E35BD6-DF00-1B42-BA1C-2270EF39FDB2}"/>
              </a:ext>
            </a:extLst>
          </p:cNvPr>
          <p:cNvSpPr/>
          <p:nvPr/>
        </p:nvSpPr>
        <p:spPr>
          <a:xfrm>
            <a:off x="1791222" y="676405"/>
            <a:ext cx="1553227" cy="826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7BB04-7D91-9944-AF70-39362E0C872F}"/>
              </a:ext>
            </a:extLst>
          </p:cNvPr>
          <p:cNvSpPr/>
          <p:nvPr/>
        </p:nvSpPr>
        <p:spPr>
          <a:xfrm>
            <a:off x="3333564" y="2895599"/>
            <a:ext cx="977180" cy="37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0735A-D6E8-ED4F-9903-830C8D51391F}"/>
              </a:ext>
            </a:extLst>
          </p:cNvPr>
          <p:cNvSpPr/>
          <p:nvPr/>
        </p:nvSpPr>
        <p:spPr>
          <a:xfrm>
            <a:off x="7462679" y="2792182"/>
            <a:ext cx="977181" cy="533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656B21-FCB1-254A-B6CE-75E07BF2B364}"/>
              </a:ext>
            </a:extLst>
          </p:cNvPr>
          <p:cNvSpPr/>
          <p:nvPr/>
        </p:nvSpPr>
        <p:spPr>
          <a:xfrm>
            <a:off x="1943622" y="828805"/>
            <a:ext cx="1553227" cy="826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8DEA4-0F6C-EB46-B953-3B659A7CD8B3}"/>
              </a:ext>
            </a:extLst>
          </p:cNvPr>
          <p:cNvSpPr/>
          <p:nvPr/>
        </p:nvSpPr>
        <p:spPr>
          <a:xfrm>
            <a:off x="8279108" y="1379126"/>
            <a:ext cx="1975235" cy="4695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8CF79-94EC-024D-BCCD-C13D62BD9C66}"/>
              </a:ext>
            </a:extLst>
          </p:cNvPr>
          <p:cNvSpPr txBox="1"/>
          <p:nvPr/>
        </p:nvSpPr>
        <p:spPr>
          <a:xfrm>
            <a:off x="8827569" y="1866117"/>
            <a:ext cx="8926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solidFill>
                  <a:srgbClr val="FF0000"/>
                </a:solidFill>
              </a:rPr>
              <a:t>255</a:t>
            </a:r>
          </a:p>
          <a:p>
            <a:pPr algn="ctr"/>
            <a:r>
              <a:rPr lang="en-CH" dirty="0">
                <a:solidFill>
                  <a:schemeClr val="accent6"/>
                </a:solidFill>
              </a:rPr>
              <a:t>255</a:t>
            </a:r>
          </a:p>
          <a:p>
            <a:pPr algn="ctr"/>
            <a:r>
              <a:rPr lang="en-CH" dirty="0">
                <a:solidFill>
                  <a:schemeClr val="accent1"/>
                </a:solidFill>
              </a:rPr>
              <a:t>255</a:t>
            </a:r>
          </a:p>
          <a:p>
            <a:pPr algn="ctr"/>
            <a:r>
              <a:rPr lang="en-CH" dirty="0">
                <a:solidFill>
                  <a:srgbClr val="FF0000"/>
                </a:solidFill>
              </a:rPr>
              <a:t>231</a:t>
            </a:r>
          </a:p>
          <a:p>
            <a:pPr algn="ctr"/>
            <a:r>
              <a:rPr lang="en-CH" dirty="0">
                <a:solidFill>
                  <a:schemeClr val="accent6"/>
                </a:solidFill>
              </a:rPr>
              <a:t>134</a:t>
            </a:r>
          </a:p>
          <a:p>
            <a:pPr algn="ctr"/>
            <a:r>
              <a:rPr lang="en-CH" dirty="0">
                <a:solidFill>
                  <a:schemeClr val="accent1"/>
                </a:solidFill>
              </a:rPr>
              <a:t>134</a:t>
            </a:r>
          </a:p>
          <a:p>
            <a:pPr algn="ctr"/>
            <a:r>
              <a:rPr lang="en-CH" dirty="0"/>
              <a:t>.</a:t>
            </a:r>
          </a:p>
          <a:p>
            <a:pPr algn="ctr"/>
            <a:r>
              <a:rPr lang="en-CH" dirty="0"/>
              <a:t>.</a:t>
            </a:r>
          </a:p>
          <a:p>
            <a:pPr algn="ctr"/>
            <a:r>
              <a:rPr lang="en-CH" dirty="0"/>
              <a:t>.</a:t>
            </a:r>
          </a:p>
          <a:p>
            <a:pPr algn="ctr"/>
            <a:r>
              <a:rPr lang="en-CH" dirty="0">
                <a:solidFill>
                  <a:srgbClr val="FF0000"/>
                </a:solidFill>
              </a:rPr>
              <a:t>202</a:t>
            </a:r>
          </a:p>
          <a:p>
            <a:pPr algn="ctr"/>
            <a:r>
              <a:rPr lang="en-CH" dirty="0">
                <a:solidFill>
                  <a:schemeClr val="accent6"/>
                </a:solidFill>
              </a:rPr>
              <a:t>104</a:t>
            </a:r>
          </a:p>
          <a:p>
            <a:pPr algn="ctr"/>
            <a:r>
              <a:rPr lang="en-CH" dirty="0">
                <a:solidFill>
                  <a:schemeClr val="accent1"/>
                </a:solidFill>
              </a:rPr>
              <a:t>142</a:t>
            </a: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3C9A4119-E150-1B40-9046-8C2DCA848E75}"/>
              </a:ext>
            </a:extLst>
          </p:cNvPr>
          <p:cNvSpPr/>
          <p:nvPr/>
        </p:nvSpPr>
        <p:spPr>
          <a:xfrm>
            <a:off x="8983696" y="1866117"/>
            <a:ext cx="566057" cy="3460357"/>
          </a:xfrm>
          <a:prstGeom prst="bracket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274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Nussbaumer</dc:creator>
  <cp:lastModifiedBy>Ivo Nussbaumer</cp:lastModifiedBy>
  <cp:revision>1</cp:revision>
  <dcterms:created xsi:type="dcterms:W3CDTF">2021-10-30T08:32:53Z</dcterms:created>
  <dcterms:modified xsi:type="dcterms:W3CDTF">2021-10-30T08:42:26Z</dcterms:modified>
</cp:coreProperties>
</file>