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67" r:id="rId4"/>
    <p:sldId id="258" r:id="rId5"/>
    <p:sldId id="259" r:id="rId6"/>
    <p:sldId id="266" r:id="rId7"/>
    <p:sldId id="268" r:id="rId8"/>
    <p:sldId id="269" r:id="rId9"/>
    <p:sldId id="275" r:id="rId10"/>
    <p:sldId id="264" r:id="rId11"/>
    <p:sldId id="272" r:id="rId12"/>
    <p:sldId id="271" r:id="rId13"/>
    <p:sldId id="273" r:id="rId14"/>
    <p:sldId id="27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 horzBarState="maximized">
    <p:restoredLeft sz="0" autoAdjust="0"/>
    <p:restoredTop sz="95033" autoAdjust="0"/>
  </p:normalViewPr>
  <p:slideViewPr>
    <p:cSldViewPr snapToGrid="0">
      <p:cViewPr varScale="1">
        <p:scale>
          <a:sx n="82" d="100"/>
          <a:sy n="82" d="100"/>
        </p:scale>
        <p:origin x="11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1F54-02FF-49C0-9E86-74A123B8FB99}" type="datetimeFigureOut">
              <a:rPr lang="en-IN" smtClean="0"/>
              <a:t>15-12-2023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6C2FE-2100-4862-A395-CBF9E52351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5215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1F54-02FF-49C0-9E86-74A123B8FB99}" type="datetimeFigureOut">
              <a:rPr lang="en-IN" smtClean="0"/>
              <a:t>15-12-2023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6C2FE-2100-4862-A395-CBF9E52351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950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1F54-02FF-49C0-9E86-74A123B8FB99}" type="datetimeFigureOut">
              <a:rPr lang="en-IN" smtClean="0"/>
              <a:t>15-12-2023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6C2FE-2100-4862-A395-CBF9E52351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38013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1F54-02FF-49C0-9E86-74A123B8FB99}" type="datetimeFigureOut">
              <a:rPr lang="en-IN" smtClean="0"/>
              <a:t>15-12-2023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6C2FE-2100-4862-A395-CBF9E5235151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41162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1F54-02FF-49C0-9E86-74A123B8FB99}" type="datetimeFigureOut">
              <a:rPr lang="en-IN" smtClean="0"/>
              <a:t>15-12-2023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6C2FE-2100-4862-A395-CBF9E52351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40421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1F54-02FF-49C0-9E86-74A123B8FB99}" type="datetimeFigureOut">
              <a:rPr lang="en-IN" smtClean="0"/>
              <a:t>15-12-2023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6C2FE-2100-4862-A395-CBF9E52351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32616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1F54-02FF-49C0-9E86-74A123B8FB99}" type="datetimeFigureOut">
              <a:rPr lang="en-IN" smtClean="0"/>
              <a:t>15-12-2023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6C2FE-2100-4862-A395-CBF9E52351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03188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1F54-02FF-49C0-9E86-74A123B8FB99}" type="datetimeFigureOut">
              <a:rPr lang="en-IN" smtClean="0"/>
              <a:t>15-12-2023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6C2FE-2100-4862-A395-CBF9E52351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75212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1F54-02FF-49C0-9E86-74A123B8FB99}" type="datetimeFigureOut">
              <a:rPr lang="en-IN" smtClean="0"/>
              <a:t>15-12-2023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6C2FE-2100-4862-A395-CBF9E52351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4688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1F54-02FF-49C0-9E86-74A123B8FB99}" type="datetimeFigureOut">
              <a:rPr lang="en-IN" smtClean="0"/>
              <a:t>15-12-2023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6C2FE-2100-4862-A395-CBF9E52351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2736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1F54-02FF-49C0-9E86-74A123B8FB99}" type="datetimeFigureOut">
              <a:rPr lang="en-IN" smtClean="0"/>
              <a:t>15-12-2023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6C2FE-2100-4862-A395-CBF9E52351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566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1F54-02FF-49C0-9E86-74A123B8FB99}" type="datetimeFigureOut">
              <a:rPr lang="en-IN" smtClean="0"/>
              <a:t>15-12-2023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6C2FE-2100-4862-A395-CBF9E52351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0633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1F54-02FF-49C0-9E86-74A123B8FB99}" type="datetimeFigureOut">
              <a:rPr lang="en-IN" smtClean="0"/>
              <a:t>15-12-2023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6C2FE-2100-4862-A395-CBF9E52351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4777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1F54-02FF-49C0-9E86-74A123B8FB99}" type="datetimeFigureOut">
              <a:rPr lang="en-IN" smtClean="0"/>
              <a:t>15-12-2023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6C2FE-2100-4862-A395-CBF9E52351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1037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1F54-02FF-49C0-9E86-74A123B8FB99}" type="datetimeFigureOut">
              <a:rPr lang="en-IN" smtClean="0"/>
              <a:t>15-12-2023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6C2FE-2100-4862-A395-CBF9E52351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3574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1F54-02FF-49C0-9E86-74A123B8FB99}" type="datetimeFigureOut">
              <a:rPr lang="en-IN" smtClean="0"/>
              <a:t>15-12-2023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6C2FE-2100-4862-A395-CBF9E52351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2074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1F54-02FF-49C0-9E86-74A123B8FB99}" type="datetimeFigureOut">
              <a:rPr lang="en-IN" smtClean="0"/>
              <a:t>15-12-2023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6C2FE-2100-4862-A395-CBF9E52351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7192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F051F54-02FF-49C0-9E86-74A123B8FB99}" type="datetimeFigureOut">
              <a:rPr lang="en-IN" smtClean="0"/>
              <a:t>15-12-2023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6C2FE-2100-4862-A395-CBF9E52351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12404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localhost:4444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1EE8A-3EDC-F62E-CFFD-DA9A1FCE00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2963" y="1170701"/>
            <a:ext cx="7237413" cy="2258299"/>
          </a:xfrm>
        </p:spPr>
        <p:txBody>
          <a:bodyPr/>
          <a:lstStyle/>
          <a:p>
            <a:pPr algn="ctr"/>
            <a:r>
              <a:rPr lang="en-IN" dirty="0"/>
              <a:t>Crypto</a:t>
            </a:r>
            <a:br>
              <a:rPr lang="en-IN" dirty="0"/>
            </a:br>
            <a:r>
              <a:rPr lang="en-IN" dirty="0"/>
              <a:t>     Price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E1450B-472A-4884-02D5-9A8DD92FE4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70987" y="3429000"/>
            <a:ext cx="8825658" cy="861420"/>
          </a:xfrm>
        </p:spPr>
        <p:txBody>
          <a:bodyPr/>
          <a:lstStyle/>
          <a:p>
            <a:r>
              <a:rPr lang="en-IN" dirty="0"/>
              <a:t>-display real-time Crypto price </a:t>
            </a:r>
          </a:p>
        </p:txBody>
      </p:sp>
    </p:spTree>
    <p:extLst>
      <p:ext uri="{BB962C8B-B14F-4D97-AF65-F5344CB8AC3E}">
        <p14:creationId xmlns:p14="http://schemas.microsoft.com/office/powerpoint/2010/main" val="2296359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B662A-DC29-3A90-07EC-5BE40E533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1800" dirty="0"/>
              <a:t>Displaying data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DE605E0-C991-B562-7827-B4962A9522A4}"/>
              </a:ext>
            </a:extLst>
          </p:cNvPr>
          <p:cNvSpPr txBox="1">
            <a:spLocks/>
          </p:cNvSpPr>
          <p:nvPr/>
        </p:nvSpPr>
        <p:spPr>
          <a:xfrm>
            <a:off x="1238894" y="5248836"/>
            <a:ext cx="881194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IN" sz="1800" dirty="0"/>
          </a:p>
        </p:txBody>
      </p:sp>
      <p:pic>
        <p:nvPicPr>
          <p:cNvPr id="8" name="Content Placeholder 7" descr="A screenshot of a computer&#10;&#10;Description automatically generated">
            <a:extLst>
              <a:ext uri="{FF2B5EF4-FFF2-40B4-BE49-F238E27FC236}">
                <a16:creationId xmlns:a16="http://schemas.microsoft.com/office/drawing/2014/main" id="{B25C8789-18D2-DB80-E542-08113E8736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904973"/>
            <a:ext cx="5521258" cy="2827272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53CF521-1782-F700-ADED-F71F227C9101}"/>
              </a:ext>
            </a:extLst>
          </p:cNvPr>
          <p:cNvSpPr txBox="1"/>
          <p:nvPr/>
        </p:nvSpPr>
        <p:spPr>
          <a:xfrm>
            <a:off x="942392" y="4338735"/>
            <a:ext cx="10263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The two screen shot shows  the real time changing of crypto prices in the web app</a:t>
            </a:r>
          </a:p>
        </p:txBody>
      </p:sp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CF510E61-8828-0694-1E26-7E6644FEAA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082" y="930975"/>
            <a:ext cx="5414484" cy="282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799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234EB-9071-8C5E-6225-3B8CE00AD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Benefits of the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A774A-C6B7-7783-4C8B-F2A92468D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1. Real-Time Data Access: Users can access live cryptocurrency prices instantly, aiding in making informed decisions based on up-to-the-minute market values.</a:t>
            </a:r>
          </a:p>
          <a:p>
            <a:r>
              <a:rPr lang="en-US" dirty="0"/>
              <a:t>2. Efficient Information Delivery: Utilizing Flask and APIs allows for quick retrieval and dissemination of cryptocurrency prices, offering a streamlined and responsive platform for users.</a:t>
            </a:r>
          </a:p>
          <a:p>
            <a:r>
              <a:rPr lang="en-US" dirty="0"/>
              <a:t>3. Customizable Display: The project's structure enables customization of how the fetched data is presented, allowing for flexible display options within the HTML template.</a:t>
            </a:r>
          </a:p>
        </p:txBody>
      </p:sp>
    </p:spTree>
    <p:extLst>
      <p:ext uri="{BB962C8B-B14F-4D97-AF65-F5344CB8AC3E}">
        <p14:creationId xmlns:p14="http://schemas.microsoft.com/office/powerpoint/2010/main" val="1649470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5D777-1908-6809-2E58-A01E4BEBB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9CC56-2148-15DF-35EE-381273CD8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This project harnesses Flask, enabling a local server that interacts with an external cryptocurrency API, </a:t>
            </a:r>
            <a:r>
              <a:rPr lang="en-US" sz="2400" dirty="0" err="1"/>
              <a:t>CoinCap</a:t>
            </a:r>
            <a:r>
              <a:rPr lang="en-US" sz="2400" dirty="0"/>
              <a:t>, to retrieve real-time price data. Through concise routing, it offers two main endpoints: '/</a:t>
            </a:r>
            <a:r>
              <a:rPr lang="en-US" sz="2400" dirty="0" err="1"/>
              <a:t>Crypto_price</a:t>
            </a:r>
            <a:r>
              <a:rPr lang="en-US" sz="2400" dirty="0"/>
              <a:t>' for JSON-formatted live price updates and the root route ('/') that renders an 'index.html' template. This integration showcases the power of Flask in creating a server-side application that dynamically fetches and displays up-to-the-minute cryptocurrency prices, demonstrating an efficient utilization of web frameworks for real-time data retrieval and presentation</a:t>
            </a:r>
            <a:r>
              <a:rPr lang="en-US" dirty="0"/>
              <a:t>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74995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FA85C-118D-AE09-8DA9-009EB54C6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E57EA-041A-F9A9-B439-1606B0654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https://youtu.be/B15lmnvOwRsx0?feature=shared</a:t>
            </a:r>
          </a:p>
        </p:txBody>
      </p:sp>
    </p:spTree>
    <p:extLst>
      <p:ext uri="{BB962C8B-B14F-4D97-AF65-F5344CB8AC3E}">
        <p14:creationId xmlns:p14="http://schemas.microsoft.com/office/powerpoint/2010/main" val="919997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7438F-720C-41B1-C1C6-0D22AD45C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66" y="2850685"/>
            <a:ext cx="9404723" cy="1400530"/>
          </a:xfrm>
        </p:spPr>
        <p:txBody>
          <a:bodyPr/>
          <a:lstStyle/>
          <a:p>
            <a:pPr algn="ctr"/>
            <a:r>
              <a:rPr lang="en-CA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687797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8B614-31BD-6373-A6BC-5EF773057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45459"/>
            <a:ext cx="3921406" cy="587188"/>
          </a:xfrm>
        </p:spPr>
        <p:txBody>
          <a:bodyPr>
            <a:normAutofit/>
          </a:bodyPr>
          <a:lstStyle/>
          <a:p>
            <a:r>
              <a:rPr lang="en-IN" sz="3200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44DED-7849-3EFC-D290-EC1610DF7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92941"/>
            <a:ext cx="11018929" cy="473336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>
                <a:latin typeface="Century" panose="02040604050505020304" pitchFamily="18" charset="0"/>
              </a:rPr>
              <a:t>Welcome to our project! We've crafted a dynamic Flask-based web application that showcases real-time data. Dive into the world of cryptocurrency with us as we present live updates of crypto prices, providing you with up-to-the-second information for informed decisions. Join us on this journey into the exciting realm of real-time data visualization!"</a:t>
            </a:r>
            <a:endParaRPr lang="en-IN" sz="3200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38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2E698-0976-4ECF-42DB-58B20BAC6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PROJECT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385D1-8427-7302-4ABB-07556105C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Our project revolves around building a cutting-edge Flask web application that harnesses real-time data to display live cryptocurrency prices. Through this innovative platform, users gain instant access to up-to-the-minute crypto price fluctuations, enabling informed decision-making within the dynamic world of digital currencies. Join us as we explore the fusion of Flask's versatility and real-time data to empower users with timely and accurate information in the fast-paced realm of </a:t>
            </a:r>
            <a:r>
              <a:rPr lang="en-US" sz="2400" dirty="0" err="1"/>
              <a:t>cryptocurrency.involves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262746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9704A-A99D-5C83-D492-436D765C4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4737195" cy="667871"/>
          </a:xfrm>
        </p:spPr>
        <p:txBody>
          <a:bodyPr>
            <a:normAutofit fontScale="90000"/>
          </a:bodyPr>
          <a:lstStyle/>
          <a:p>
            <a:r>
              <a:rPr lang="en-IN" dirty="0"/>
              <a:t>Team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B7D15-A29C-BD0F-9B00-590F3AC9C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 err="1">
                <a:solidFill>
                  <a:srgbClr val="D1D5DB"/>
                </a:solidFill>
                <a:effectLst/>
                <a:latin typeface="Söhne"/>
              </a:rPr>
              <a:t>Abindran</a:t>
            </a:r>
            <a:r>
              <a:rPr lang="en-IN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N" b="0" i="0" dirty="0" err="1">
                <a:solidFill>
                  <a:srgbClr val="D1D5DB"/>
                </a:solidFill>
                <a:effectLst/>
                <a:latin typeface="Söhne"/>
              </a:rPr>
              <a:t>Mandathara</a:t>
            </a:r>
            <a:r>
              <a:rPr lang="en-IN" b="0" i="0" dirty="0">
                <a:solidFill>
                  <a:srgbClr val="D1D5DB"/>
                </a:solidFill>
                <a:effectLst/>
                <a:latin typeface="Söhne"/>
              </a:rPr>
              <a:t> Ravindran</a:t>
            </a:r>
          </a:p>
          <a:p>
            <a:pPr marL="0" indent="0" algn="l">
              <a:buNone/>
            </a:pPr>
            <a:r>
              <a:rPr lang="en-IN" dirty="0">
                <a:solidFill>
                  <a:srgbClr val="D1D5DB"/>
                </a:solidFill>
                <a:latin typeface="Söhne"/>
              </a:rPr>
              <a:t>       Completed  BSc Mathematics and Pursuing Big Data Analytics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D1D5DB"/>
                </a:solidFill>
                <a:effectLst/>
                <a:latin typeface="Söhne"/>
              </a:rPr>
              <a:t> Benil Paulose</a:t>
            </a:r>
          </a:p>
          <a:p>
            <a:pPr marL="0" indent="0" algn="l">
              <a:buNone/>
            </a:pPr>
            <a:r>
              <a:rPr lang="en-IN" dirty="0">
                <a:solidFill>
                  <a:srgbClr val="D1D5DB"/>
                </a:solidFill>
                <a:latin typeface="Söhne"/>
              </a:rPr>
              <a:t>        Completed  BSc Physics and Pursuing Big Data Analytics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 err="1">
                <a:solidFill>
                  <a:srgbClr val="D1D5DB"/>
                </a:solidFill>
                <a:effectLst/>
                <a:latin typeface="Söhne"/>
              </a:rPr>
              <a:t>Fousina</a:t>
            </a:r>
            <a:r>
              <a:rPr lang="en-IN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N" b="0" i="0" dirty="0" err="1">
                <a:solidFill>
                  <a:srgbClr val="D1D5DB"/>
                </a:solidFill>
                <a:effectLst/>
                <a:latin typeface="Söhne"/>
              </a:rPr>
              <a:t>Shaji</a:t>
            </a:r>
            <a:endParaRPr lang="en-IN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0" indent="0">
              <a:buNone/>
            </a:pPr>
            <a:r>
              <a:rPr lang="en-IN" dirty="0">
                <a:solidFill>
                  <a:srgbClr val="D1D5DB"/>
                </a:solidFill>
                <a:latin typeface="Söhne"/>
              </a:rPr>
              <a:t>        Completed  BCA and Pursuing Big Data Analytics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err="1">
                <a:solidFill>
                  <a:srgbClr val="D1D5DB"/>
                </a:solidFill>
                <a:latin typeface="Söhne"/>
              </a:rPr>
              <a:t>Sparsh</a:t>
            </a:r>
            <a:r>
              <a:rPr lang="en-IN" dirty="0">
                <a:solidFill>
                  <a:srgbClr val="D1D5DB"/>
                </a:solidFill>
                <a:latin typeface="Söhne"/>
              </a:rPr>
              <a:t> Anand</a:t>
            </a:r>
          </a:p>
          <a:p>
            <a:pPr marL="0" indent="0">
              <a:buNone/>
            </a:pPr>
            <a:r>
              <a:rPr lang="en-IN" dirty="0">
                <a:solidFill>
                  <a:srgbClr val="D1D5DB"/>
                </a:solidFill>
                <a:latin typeface="Söhne"/>
              </a:rPr>
              <a:t>        </a:t>
            </a:r>
            <a:r>
              <a:rPr lang="en-IN" dirty="0" err="1">
                <a:solidFill>
                  <a:srgbClr val="D1D5DB"/>
                </a:solidFill>
                <a:latin typeface="Söhne"/>
              </a:rPr>
              <a:t>Btech</a:t>
            </a:r>
            <a:r>
              <a:rPr lang="en-IN" dirty="0">
                <a:solidFill>
                  <a:srgbClr val="D1D5DB"/>
                </a:solidFill>
                <a:latin typeface="Söhne"/>
              </a:rPr>
              <a:t> in mechatronics engineering and project management and currently              .    	pursing Big Data Analytics</a:t>
            </a:r>
          </a:p>
          <a:p>
            <a:pPr marL="0" indent="0" algn="l">
              <a:buNone/>
            </a:pPr>
            <a:endParaRPr lang="en-IN" b="0" i="0" dirty="0">
              <a:solidFill>
                <a:srgbClr val="D1D5DB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790127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F6900-02D3-F925-B22F-CC947E9AE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482" y="403412"/>
            <a:ext cx="6051177" cy="546847"/>
          </a:xfrm>
        </p:spPr>
        <p:txBody>
          <a:bodyPr>
            <a:normAutofit/>
          </a:bodyPr>
          <a:lstStyle/>
          <a:p>
            <a:r>
              <a:rPr lang="en-IN" sz="2800" dirty="0"/>
              <a:t>How to access the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7CB04-5DAA-8A9F-B75F-37B19AC5A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264" y="1447799"/>
            <a:ext cx="10958701" cy="5158274"/>
          </a:xfrm>
        </p:spPr>
        <p:txBody>
          <a:bodyPr/>
          <a:lstStyle/>
          <a:p>
            <a:r>
              <a:rPr lang="en-IN" dirty="0"/>
              <a:t>Anyone can access the website through the link </a:t>
            </a:r>
            <a:br>
              <a:rPr lang="en-IN" dirty="0"/>
            </a:br>
            <a:r>
              <a:rPr lang="en-CA" dirty="0">
                <a:hlinkClick r:id="rId2"/>
              </a:rPr>
              <a:t>localhost:4444</a:t>
            </a:r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Overview of </a:t>
            </a:r>
          </a:p>
          <a:p>
            <a:pPr marL="0" indent="0">
              <a:buNone/>
            </a:pPr>
            <a:r>
              <a:rPr lang="en-CA" dirty="0"/>
              <a:t>        Website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60E8E411-F6C1-8A5E-48A1-37C9D3823A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626" y="2526400"/>
            <a:ext cx="8088770" cy="392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822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F9858-CB76-CF16-6ABA-50F3AAA80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5037513" cy="632011"/>
          </a:xfrm>
        </p:spPr>
        <p:txBody>
          <a:bodyPr/>
          <a:lstStyle/>
          <a:p>
            <a:r>
              <a:rPr lang="en-IN" sz="2400" dirty="0"/>
              <a:t>Data Scraping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24101E-B0E4-7A7F-3C1C-4C78E14F9E54}"/>
              </a:ext>
            </a:extLst>
          </p:cNvPr>
          <p:cNvSpPr txBox="1">
            <a:spLocks/>
          </p:cNvSpPr>
          <p:nvPr/>
        </p:nvSpPr>
        <p:spPr>
          <a:xfrm>
            <a:off x="646111" y="1094333"/>
            <a:ext cx="5037513" cy="63201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1800" dirty="0"/>
              <a:t>Code Screenshot for the </a:t>
            </a:r>
            <a:r>
              <a:rPr lang="en-IN" sz="1800" dirty="0" err="1"/>
              <a:t>api</a:t>
            </a:r>
            <a:endParaRPr lang="en-IN" sz="18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BE2E23E-8B49-7D8C-9AE2-0C8C63164C6A}"/>
              </a:ext>
            </a:extLst>
          </p:cNvPr>
          <p:cNvSpPr txBox="1">
            <a:spLocks/>
          </p:cNvSpPr>
          <p:nvPr/>
        </p:nvSpPr>
        <p:spPr>
          <a:xfrm>
            <a:off x="6811347" y="1094333"/>
            <a:ext cx="5037513" cy="630278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D1D5DB"/>
                </a:solidFill>
                <a:effectLst/>
                <a:latin typeface="Söhne"/>
              </a:rPr>
              <a:t>1. Flask Framework Implementation: The script utilizes Flask, a Python web framework, to create a local server, enabling interaction with external APIs.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D1D5DB"/>
                </a:solidFill>
                <a:effectLst/>
                <a:latin typeface="Söhne"/>
              </a:rPr>
              <a:t>2. Cryptocurrency Price Retrieval: It integrates with the </a:t>
            </a:r>
            <a:r>
              <a:rPr lang="en-US" sz="1600" b="0" i="0" dirty="0" err="1">
                <a:solidFill>
                  <a:srgbClr val="D1D5DB"/>
                </a:solidFill>
                <a:effectLst/>
                <a:latin typeface="Söhne"/>
              </a:rPr>
              <a:t>CoinCap</a:t>
            </a:r>
            <a:r>
              <a:rPr lang="en-US" sz="1600" b="0" i="0" dirty="0">
                <a:solidFill>
                  <a:srgbClr val="D1D5DB"/>
                </a:solidFill>
                <a:effectLst/>
                <a:latin typeface="Söhne"/>
              </a:rPr>
              <a:t> API to fetch real-time cryptocurrency price data. The '</a:t>
            </a:r>
            <a:r>
              <a:rPr lang="en-US" sz="1600" b="0" i="0" dirty="0" err="1">
                <a:solidFill>
                  <a:srgbClr val="D1D5DB"/>
                </a:solidFill>
                <a:effectLst/>
                <a:latin typeface="Söhne"/>
              </a:rPr>
              <a:t>get_price</a:t>
            </a:r>
            <a:r>
              <a:rPr lang="en-US" sz="1600" b="0" i="0" dirty="0">
                <a:solidFill>
                  <a:srgbClr val="D1D5DB"/>
                </a:solidFill>
                <a:effectLst/>
                <a:latin typeface="Söhne"/>
              </a:rPr>
              <a:t>()' function handles the API request, specifically extracting the USD price of a specified cryptocurrency.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D1D5DB"/>
                </a:solidFill>
                <a:effectLst/>
                <a:latin typeface="Söhne"/>
              </a:rPr>
              <a:t>3. Server Routing and Responses:   - *'/</a:t>
            </a:r>
            <a:r>
              <a:rPr lang="en-US" sz="1600" b="0" i="0" dirty="0" err="1">
                <a:solidFill>
                  <a:srgbClr val="D1D5DB"/>
                </a:solidFill>
                <a:effectLst/>
                <a:latin typeface="Söhne"/>
              </a:rPr>
              <a:t>Crypto_price</a:t>
            </a:r>
            <a:r>
              <a:rPr lang="en-US" sz="1600" b="0" i="0" dirty="0">
                <a:solidFill>
                  <a:srgbClr val="D1D5DB"/>
                </a:solidFill>
                <a:effectLst/>
                <a:latin typeface="Söhne"/>
              </a:rPr>
              <a:t>' Route*: This route responds by providing the current cryptocurrency price in a JSON format, facilitating easy consumption of this data.   - *'/' Route*: The root route renders an HTML template named 'index.html', potentially displaying fetched cryptocurrency price information or other content.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D1D5DB"/>
                </a:solidFill>
                <a:effectLst/>
                <a:latin typeface="Söhne"/>
              </a:rPr>
              <a:t>4. Server Execution: When executed, this script initiates the Flask server locally with debugging enabled ('debug=True'), hosting it on 'localhost' at port '4444', allowing local access to real-time cryptocurrency prices through the specified routes.</a:t>
            </a:r>
            <a:r>
              <a:rPr lang="en-IN" sz="1600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</p:txBody>
      </p:sp>
      <p:pic>
        <p:nvPicPr>
          <p:cNvPr id="26" name="Content Placeholder 25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DD294297-19F0-EB29-0BA1-EDAFDFCFF2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06" y="1548873"/>
            <a:ext cx="6165235" cy="4376065"/>
          </a:xfrm>
        </p:spPr>
      </p:pic>
    </p:spTree>
    <p:extLst>
      <p:ext uri="{BB962C8B-B14F-4D97-AF65-F5344CB8AC3E}">
        <p14:creationId xmlns:p14="http://schemas.microsoft.com/office/powerpoint/2010/main" val="4014346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325EC-FA59-C35A-91B8-7A7617A37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2800" dirty="0"/>
              <a:t>Code Screenshot for Index html</a:t>
            </a:r>
          </a:p>
        </p:txBody>
      </p:sp>
      <p:pic>
        <p:nvPicPr>
          <p:cNvPr id="5" name="Content Placeholder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38688A59-9312-D9B6-42BF-880F028D9D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20" y="1334279"/>
            <a:ext cx="6540402" cy="507100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62CFEA8-F661-0869-FDDE-D710BBF0E00F}"/>
              </a:ext>
            </a:extLst>
          </p:cNvPr>
          <p:cNvSpPr txBox="1"/>
          <p:nvPr/>
        </p:nvSpPr>
        <p:spPr>
          <a:xfrm>
            <a:off x="7408506" y="1212979"/>
            <a:ext cx="458133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code starts by including jQuery library from Google's CDN (Content Delivery Network) to leverage its functionalities for easier DOM manipulation and AJAX requests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'</a:t>
            </a:r>
            <a:r>
              <a:rPr lang="en-US" sz="1400" dirty="0" err="1"/>
              <a:t>update_values</a:t>
            </a:r>
            <a:r>
              <a:rPr lang="en-US" sz="1400" dirty="0"/>
              <a:t>()': This function uses AJAX to fetch data from the server at a specified interval (every 5 seconds in this case) and updates the content of an HTML element with the ID 'result' with the received data (presumably cryptocurrency price information).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'</a:t>
            </a:r>
            <a:r>
              <a:rPr lang="en-US" sz="1400" dirty="0" err="1"/>
              <a:t>stopTextColor</a:t>
            </a:r>
            <a:r>
              <a:rPr lang="en-US" sz="1400" dirty="0"/>
              <a:t>()': This function is triggered by a button click and stops the interval, effectively ceasing the automatic updates of cryptocurrency prices.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HTML Structure and Interaction</a:t>
            </a:r>
            <a:r>
              <a:rPr lang="en-US" sz="1400" dirty="0"/>
              <a:t>: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On loading the body (&lt;body onload="</a:t>
            </a:r>
            <a:r>
              <a:rPr lang="en-US" sz="1400" dirty="0" err="1"/>
              <a:t>update_values</a:t>
            </a:r>
            <a:r>
              <a:rPr lang="en-US" sz="1400" dirty="0"/>
              <a:t>();"&gt;), the </a:t>
            </a:r>
            <a:r>
              <a:rPr lang="en-US" sz="1400" dirty="0" err="1"/>
              <a:t>update_values</a:t>
            </a:r>
            <a:r>
              <a:rPr lang="en-US" sz="1400" dirty="0"/>
              <a:t>() function is immediately called to initiate the process of fetching and displaying live cryptocurrency prices.</a:t>
            </a: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1488500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254C1-D36F-E22C-220C-A965781A9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Displaying Crypto rates in Real Time</a:t>
            </a:r>
          </a:p>
        </p:txBody>
      </p:sp>
      <p:pic>
        <p:nvPicPr>
          <p:cNvPr id="5" name="Content Placeholder 4" descr="A screen shot of a computer&#10;&#10;Description automatically generated">
            <a:extLst>
              <a:ext uri="{FF2B5EF4-FFF2-40B4-BE49-F238E27FC236}">
                <a16:creationId xmlns:a16="http://schemas.microsoft.com/office/drawing/2014/main" id="{2D59BFEB-378E-1F71-261C-408015DE3A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05" y="1754154"/>
            <a:ext cx="7591560" cy="479593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D3CBA6C-108D-90C5-D41B-B4312C3E1CC4}"/>
              </a:ext>
            </a:extLst>
          </p:cNvPr>
          <p:cNvSpPr txBox="1"/>
          <p:nvPr/>
        </p:nvSpPr>
        <p:spPr>
          <a:xfrm>
            <a:off x="8154955" y="3193015"/>
            <a:ext cx="34643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Here is the screen shot for displaying the real time crypto price data on website</a:t>
            </a:r>
            <a:r>
              <a:rPr lang="en-CA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9436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DCAE9-7065-4F3E-8A6E-6F642F32F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Cloud</a:t>
            </a:r>
            <a:endParaRPr lang="en-CA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2B03F237-0E1E-F903-2120-3A96EC9F53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486" y="1464906"/>
            <a:ext cx="8033216" cy="4655976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5F9BB9B-B9C8-8B9C-A47F-6DB7B37C35A1}"/>
              </a:ext>
            </a:extLst>
          </p:cNvPr>
          <p:cNvSpPr txBox="1"/>
          <p:nvPr/>
        </p:nvSpPr>
        <p:spPr>
          <a:xfrm>
            <a:off x="109298" y="1577222"/>
            <a:ext cx="378156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Mongo DB is the place where </a:t>
            </a:r>
          </a:p>
          <a:p>
            <a:r>
              <a:rPr lang="en-US" sz="2800" dirty="0"/>
              <a:t>We used to store our data 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283023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359</TotalTime>
  <Words>792</Words>
  <Application>Microsoft Office PowerPoint</Application>
  <PresentationFormat>Widescreen</PresentationFormat>
  <Paragraphs>53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Century</vt:lpstr>
      <vt:lpstr>Century Gothic</vt:lpstr>
      <vt:lpstr>Söhne</vt:lpstr>
      <vt:lpstr>Wingdings 3</vt:lpstr>
      <vt:lpstr>Ion</vt:lpstr>
      <vt:lpstr>Crypto      Price  </vt:lpstr>
      <vt:lpstr>INTRODUCTION</vt:lpstr>
      <vt:lpstr>PROJECT SUMMARY</vt:lpstr>
      <vt:lpstr>Team Members</vt:lpstr>
      <vt:lpstr>How to access the Website</vt:lpstr>
      <vt:lpstr>Data Scraping</vt:lpstr>
      <vt:lpstr>Code Screenshot for Index html</vt:lpstr>
      <vt:lpstr>Displaying Crypto rates in Real Time</vt:lpstr>
      <vt:lpstr>Data Cloud</vt:lpstr>
      <vt:lpstr>Displaying data</vt:lpstr>
      <vt:lpstr>Benefits of the Website</vt:lpstr>
      <vt:lpstr>Conclusion</vt:lpstr>
      <vt:lpstr>REFERENCE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StockX</dc:title>
  <dc:creator>vimarsh kumar</dc:creator>
  <cp:lastModifiedBy>Benil Paulose</cp:lastModifiedBy>
  <cp:revision>4</cp:revision>
  <dcterms:created xsi:type="dcterms:W3CDTF">2023-04-19T19:08:43Z</dcterms:created>
  <dcterms:modified xsi:type="dcterms:W3CDTF">2023-12-16T00:45:07Z</dcterms:modified>
</cp:coreProperties>
</file>