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65" r:id="rId3"/>
    <p:sldId id="272" r:id="rId4"/>
    <p:sldId id="273" r:id="rId5"/>
    <p:sldId id="266" r:id="rId6"/>
    <p:sldId id="267" r:id="rId7"/>
    <p:sldId id="268" r:id="rId8"/>
    <p:sldId id="271" r:id="rId9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67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9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51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79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201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87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59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117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8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29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77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28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29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10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48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F80B778-2C1C-46AD-9016-33FA116E7AE3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AD5BA6-4E86-4203-9C46-71B751837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84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5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5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F02A-9060-8D83-D101-AB6B27D8A08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19617" y="1446662"/>
            <a:ext cx="8826500" cy="2019869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APLICAÇÃO - CALCULADORA DE DOIS ALGARISMOS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B0395-AFC1-B949-1AAB-17E00A43FDF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33266" y="3507546"/>
            <a:ext cx="8824913" cy="208803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err="1">
                <a:solidFill>
                  <a:srgbClr val="002060"/>
                </a:solidFill>
              </a:rPr>
              <a:t>Benilton</a:t>
            </a:r>
            <a:r>
              <a:rPr lang="pt-BR" sz="2000" dirty="0">
                <a:solidFill>
                  <a:srgbClr val="002060"/>
                </a:solidFill>
              </a:rPr>
              <a:t> Andrade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rgbClr val="002060"/>
                </a:solidFill>
              </a:rPr>
              <a:t>Emerson Muniz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rgbClr val="002060"/>
                </a:solidFill>
              </a:rPr>
              <a:t>Karen Lopes</a:t>
            </a:r>
          </a:p>
        </p:txBody>
      </p:sp>
      <p:pic>
        <p:nvPicPr>
          <p:cNvPr id="4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07" y="142004"/>
            <a:ext cx="1442434" cy="144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240741" y="6018664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Manaus</a:t>
            </a:r>
          </a:p>
          <a:p>
            <a:pPr algn="ctr"/>
            <a:r>
              <a:rPr lang="pt-BR" b="1" dirty="0">
                <a:solidFill>
                  <a:srgbClr val="002060"/>
                </a:solidFill>
              </a:rPr>
              <a:t>Outubro - 2022</a:t>
            </a:r>
          </a:p>
        </p:txBody>
      </p:sp>
    </p:spTree>
    <p:extLst>
      <p:ext uri="{BB962C8B-B14F-4D97-AF65-F5344CB8AC3E}">
        <p14:creationId xmlns:p14="http://schemas.microsoft.com/office/powerpoint/2010/main" val="131026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F02A-9060-8D83-D101-AB6B27D8A08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46662" y="109039"/>
            <a:ext cx="8826500" cy="1132907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MOTIVAÇÃO –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DE981E1-A08D-D21C-067A-E86D5496E01B}"/>
              </a:ext>
            </a:extLst>
          </p:cNvPr>
          <p:cNvSpPr txBox="1">
            <a:spLocks/>
          </p:cNvSpPr>
          <p:nvPr/>
        </p:nvSpPr>
        <p:spPr>
          <a:xfrm>
            <a:off x="859809" y="1511679"/>
            <a:ext cx="10181229" cy="4711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pt-BR" dirty="0">
                <a:solidFill>
                  <a:srgbClr val="002060"/>
                </a:solidFill>
                <a:latin typeface="Century Gothic" panose="020B0502020202020204" pitchFamily="34" charset="0"/>
              </a:rPr>
              <a:t>A proposta desse projeto é apresentar uma aplicação amplamente utilizada por usuários de programas de computadores de diversos segmentos. 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solidFill>
                  <a:srgbClr val="002060"/>
                </a:solidFill>
                <a:latin typeface="Century Gothic" panose="020B0502020202020204" pitchFamily="34" charset="0"/>
              </a:rPr>
              <a:t>Uma calculadora de dois algarismos foi desenvolvida em linguagem Python utilizando técnicas de Programação Orientada a Objetos abordadas nessa disciplina.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solidFill>
                  <a:srgbClr val="002060"/>
                </a:solidFill>
                <a:latin typeface="Century Gothic" panose="020B0502020202020204" pitchFamily="34" charset="0"/>
              </a:rPr>
              <a:t>Nessa aplicação, é solicitado ao usuário o input de 2 algarismos (fator x e fator y). Em seguida, o programa mostra na tela o resultado das 4 operações aritméticas entre os dois algarismos:  adição, subtração, multiplicação e divisão.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F02A-9060-8D83-D101-AB6B27D8A08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46662" y="109039"/>
            <a:ext cx="8826500" cy="1132907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ATRIBUTOS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DE981E1-A08D-D21C-067A-E86D5496E01B}"/>
              </a:ext>
            </a:extLst>
          </p:cNvPr>
          <p:cNvSpPr txBox="1">
            <a:spLocks/>
          </p:cNvSpPr>
          <p:nvPr/>
        </p:nvSpPr>
        <p:spPr>
          <a:xfrm>
            <a:off x="1359671" y="1184133"/>
            <a:ext cx="9490299" cy="36881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pt-BR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Os Atributos em Programação Orientada a Objetos são os elementos que definem a estrutura de uma classe. Os atributos também são conhecidos como variáveis de classe, e podem ser divididos em dois tipos básicos: atributos de instância e de classe. Os valores dos atributos de instância determinam o estado de cada classe.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39" y="4918952"/>
            <a:ext cx="3686175" cy="11144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985147" y="4804013"/>
            <a:ext cx="3985146" cy="133748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12692" y="5240742"/>
            <a:ext cx="3370997" cy="641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74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F02A-9060-8D83-D101-AB6B27D8A08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46662" y="109039"/>
            <a:ext cx="8826500" cy="1132907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B0395-AFC1-B949-1AAB-17E00A43FDF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115" y="1337551"/>
            <a:ext cx="9840037" cy="431262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pt-BR" sz="2000" dirty="0">
                <a:solidFill>
                  <a:srgbClr val="002060"/>
                </a:solidFill>
              </a:rPr>
              <a:t>As classes são estruturas estáticas que permitem ao programador descrever quais são as variáveis internas (atributos) e quais as funções (métodos) associadas a este tipo abstrato de dado.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rgbClr val="002060"/>
                </a:solidFill>
              </a:rPr>
              <a:t>Uma Classe é uma descrição de um conjunto de objetos que compartilham os mesmos atributos, operações, relacionamentos e semântica.</a:t>
            </a:r>
          </a:p>
        </p:txBody>
      </p:sp>
    </p:spTree>
    <p:extLst>
      <p:ext uri="{BB962C8B-B14F-4D97-AF65-F5344CB8AC3E}">
        <p14:creationId xmlns:p14="http://schemas.microsoft.com/office/powerpoint/2010/main" val="401591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F02A-9060-8D83-D101-AB6B27D8A08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46662" y="109039"/>
            <a:ext cx="8826500" cy="1132907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CLASSES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43" y="1575249"/>
            <a:ext cx="3686175" cy="11144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82" y="2057329"/>
            <a:ext cx="4562475" cy="3152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108" y="3296147"/>
            <a:ext cx="3209925" cy="288607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214651" y="1460310"/>
            <a:ext cx="3985146" cy="133748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216926" y="3236794"/>
            <a:ext cx="3985146" cy="30821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816221" y="2008495"/>
            <a:ext cx="4528782" cy="32458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296537" y="1514901"/>
            <a:ext cx="1187356" cy="313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339754" y="3291386"/>
            <a:ext cx="1649105" cy="297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873086" y="2065362"/>
            <a:ext cx="1728717" cy="295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24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F02A-9060-8D83-D101-AB6B27D8A08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46662" y="109039"/>
            <a:ext cx="8826500" cy="1132907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HERANÇA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56B0395-AFC1-B949-1AAB-17E00A43FDF0}"/>
              </a:ext>
            </a:extLst>
          </p:cNvPr>
          <p:cNvSpPr txBox="1">
            <a:spLocks/>
          </p:cNvSpPr>
          <p:nvPr/>
        </p:nvSpPr>
        <p:spPr>
          <a:xfrm>
            <a:off x="1119116" y="1269313"/>
            <a:ext cx="9744501" cy="5213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000" dirty="0">
                <a:solidFill>
                  <a:srgbClr val="002060"/>
                </a:solidFill>
              </a:rPr>
              <a:t>A relação de herança se baseia no princípio de que toda a codificação mais genérica pode ser transmitida para as classes mais específicas.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rgbClr val="002060"/>
                </a:solidFill>
              </a:rPr>
              <a:t>Herança é um princípio de orientação a objetos que permite que classes compartilhem atributos e métodos, através de "heranças". Ela é usada na intenção de reaproveitar código ou comportamento generalizado ou especializar operações ou atributos.</a:t>
            </a:r>
          </a:p>
        </p:txBody>
      </p:sp>
    </p:spTree>
    <p:extLst>
      <p:ext uri="{BB962C8B-B14F-4D97-AF65-F5344CB8AC3E}">
        <p14:creationId xmlns:p14="http://schemas.microsoft.com/office/powerpoint/2010/main" val="10330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F02A-9060-8D83-D101-AB6B27D8A08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46662" y="109039"/>
            <a:ext cx="8826500" cy="1132907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HERANÇA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43" y="1575249"/>
            <a:ext cx="3686175" cy="11144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82" y="2057329"/>
            <a:ext cx="4562475" cy="31527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108" y="3296147"/>
            <a:ext cx="3209925" cy="28860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214651" y="1460310"/>
            <a:ext cx="3985146" cy="133748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216926" y="3236794"/>
            <a:ext cx="3985146" cy="30821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816221" y="2008495"/>
            <a:ext cx="4528782" cy="32458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29051" y="3291386"/>
            <a:ext cx="832513" cy="243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919415" y="2065362"/>
            <a:ext cx="682388" cy="241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2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F02A-9060-8D83-D101-AB6B27D8A08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46662" y="109039"/>
            <a:ext cx="8826500" cy="1132907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Referências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B7D5D36-481B-257B-AFEC-0A2DEA1530B7}"/>
              </a:ext>
            </a:extLst>
          </p:cNvPr>
          <p:cNvSpPr txBox="1">
            <a:spLocks/>
          </p:cNvSpPr>
          <p:nvPr/>
        </p:nvSpPr>
        <p:spPr>
          <a:xfrm>
            <a:off x="1209545" y="1334258"/>
            <a:ext cx="9776903" cy="48481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dirty="0">
                <a:solidFill>
                  <a:srgbClr val="002060"/>
                </a:solidFill>
              </a:rPr>
              <a:t>Jr, Orlando Saraiva. Introdução à Orientação a Objetos com C++ e Python (p. 115). </a:t>
            </a:r>
            <a:r>
              <a:rPr lang="pt-BR" dirty="0" err="1">
                <a:solidFill>
                  <a:srgbClr val="002060"/>
                </a:solidFill>
              </a:rPr>
              <a:t>Novatec</a:t>
            </a:r>
            <a:r>
              <a:rPr lang="pt-BR" dirty="0">
                <a:solidFill>
                  <a:srgbClr val="002060"/>
                </a:solidFill>
              </a:rPr>
              <a:t> Editora. Edição do </a:t>
            </a:r>
            <a:r>
              <a:rPr lang="pt-BR" dirty="0" err="1">
                <a:solidFill>
                  <a:srgbClr val="002060"/>
                </a:solidFill>
              </a:rPr>
              <a:t>Kindle</a:t>
            </a:r>
            <a:r>
              <a:rPr lang="pt-BR" dirty="0">
                <a:solidFill>
                  <a:srgbClr val="002060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rgbClr val="002060"/>
                </a:solidFill>
              </a:rPr>
              <a:t>16 Conceitos de POO (Programação Orientada a Objeto). Disponível em: &lt;https://medium.com/@TDamiao/16-conceitos-poo-programa%C3%A7%C3%A3o-orientada-a-objeto-6cdc72ac3ee2&gt;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rgbClr val="002060"/>
                </a:solidFill>
              </a:rPr>
              <a:t>Programação orientada a objetos (POO) em Python3. Disponível em: &lt;https://pt.linkedin.com/pulse/programa%C3%A7%C3%A3o-orientada-objetos-poo-em-python-3-juliana-servidoni&gt;</a:t>
            </a:r>
          </a:p>
        </p:txBody>
      </p:sp>
    </p:spTree>
    <p:extLst>
      <p:ext uri="{BB962C8B-B14F-4D97-AF65-F5344CB8AC3E}">
        <p14:creationId xmlns:p14="http://schemas.microsoft.com/office/powerpoint/2010/main" val="2561405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302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Íon - Sala da Diretoria</vt:lpstr>
      <vt:lpstr>APLICAÇÃO - CALCULADORA DE DOIS ALGARISMOS</vt:lpstr>
      <vt:lpstr>MOTIVAÇÃO – SOLUÇÃO</vt:lpstr>
      <vt:lpstr>ATRIBUTOS</vt:lpstr>
      <vt:lpstr>CLASSES</vt:lpstr>
      <vt:lpstr>CLASSES</vt:lpstr>
      <vt:lpstr>HERANÇA</vt:lpstr>
      <vt:lpstr>HERANÇA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DOIS ALGARISMOS</dc:title>
  <cp:lastModifiedBy>muniz.emerson@gmail.com</cp:lastModifiedBy>
  <cp:revision>19</cp:revision>
  <dcterms:modified xsi:type="dcterms:W3CDTF">2022-10-13T22:25:18Z</dcterms:modified>
</cp:coreProperties>
</file>