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48" d="100"/>
          <a:sy n="14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11ed72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11ed72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d739b21f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d739b21f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d739b21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d739b21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d739b21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d739b21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0f4bf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0f4bf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0f4bf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0f4bf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0f4bfbc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0f4bfbc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d739b21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d739b21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d739b21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d739b21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d739b21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d739b21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bMwSfIPcm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Twitter Sentiment Analysis 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685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Mohit (U33745431)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Vijay(U13429935)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162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Difficult Part and how the model can be improved?</a:t>
            </a:r>
            <a:endParaRPr sz="300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993500"/>
            <a:ext cx="85206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The most difficult part was deciding how we are going to choose the words to make the dummy dataset so that the chosen words represent the best possible sentiment.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If we had more time we could have included duplets and triplets word combination and some other technique to train the model so that we can achieve more accuracy. 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C2EB-7D15-9B4D-BD18-0D96729ED845}"/>
              </a:ext>
            </a:extLst>
          </p:cNvPr>
          <p:cNvSpPr txBox="1"/>
          <p:nvPr/>
        </p:nvSpPr>
        <p:spPr>
          <a:xfrm>
            <a:off x="1302589" y="2596551"/>
            <a:ext cx="36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Link :- </a:t>
            </a:r>
            <a:r>
              <a:rPr lang="en-US" dirty="0">
                <a:hlinkClick r:id="rId3"/>
              </a:rPr>
              <a:t>https://youtu.be/bbMwSfIPcmw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7950" y="1939225"/>
            <a:ext cx="85206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00"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4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104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Sentiment Analysis?</a:t>
            </a:r>
            <a:endParaRPr sz="300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935825"/>
            <a:ext cx="85206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solidFill>
                  <a:srgbClr val="222222"/>
                </a:solidFill>
              </a:rPr>
              <a:t> </a:t>
            </a:r>
            <a:r>
              <a:rPr lang="en-GB" sz="1400"/>
              <a:t>Sentiment analysis is also known as Opinion mining.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Determining good, bad and neutral.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are analysing twitter data as part of this project.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273275" y="136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Why Twitter data?</a:t>
            </a:r>
            <a:endParaRPr sz="30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Huge social platform with large user base.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Tweets related to person, products etc…almost everything.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Benefits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get business insights of a company.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get know customer reviews about any product.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know what public think about any particular topic.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Determining Racist/Non-racist tweets</a:t>
            </a:r>
            <a:endParaRPr sz="30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Dataset columns - id, label, tweet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Label 1 - Racist tweets, Label 0 - Non- Racist tweets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Processing tweet text - (using regex and nltk module)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Removal hyperlinks and special characters.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Removal of stopwords (eg:- a, an, the and other prepositions).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Stemming words (Reducing a word to its stem, eg:- playing, played,plays to play).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Calculation of most frequently occuring words.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Extracting hashtags in the tweet.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Model training.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Model Evaluation.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transformation Facts</a:t>
            </a:r>
            <a:endParaRPr sz="30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raw tweets resulted into approximately 4.5 lakhs words.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After processing the data by removing stopwords, we left with approximately 2.16 lakhs words.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After applying stemming on the dataset words, we are choosing most frequent occurring 500 words.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are taking most frequent 500 words and merging this data with most frequent hashtags.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are considering Hashtags and fetching 25 most frequent positive hashtags and 500 most frequent negative hashtags.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are focusing more on negative hashtags since the dataset contains less negative tweets.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Then we are creating dummies using the combination of most frequent hashtags and words.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764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Building Model</a:t>
            </a:r>
            <a:endParaRPr sz="30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44375"/>
            <a:ext cx="8520600" cy="3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We are splitting the train dataset into 80:20 ratio for train and test.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Logistic Regression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</a:t>
            </a:r>
            <a:r>
              <a:rPr lang="en-GB" sz="1400"/>
              <a:t>ccuracy is 96%.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The confusion matrix is : [ [5929   34]  [ 228  202] ].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Naive Bayes (Multinomial)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Accuracy is 95%.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confusion matrix is : [ [5929   34]  [ 228  202] ].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                                      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22860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162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Python Libraries Used</a:t>
            </a:r>
            <a:endParaRPr sz="300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993500"/>
            <a:ext cx="8520600" cy="3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pandas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numpy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 (Regular expression)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tweepy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textblob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dash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core, html and  dependency components.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Plotly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graph_objs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Nltk (Natural Language Toolkit)</a:t>
            </a:r>
            <a:endParaRPr sz="140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Stem, corpus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sklearn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60450" y="1430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Analysis on Live Twitter data</a:t>
            </a:r>
            <a:endParaRPr sz="30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0" y="1290000"/>
            <a:ext cx="42862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07325" y="77175"/>
            <a:ext cx="8798400" cy="4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5" y="122600"/>
            <a:ext cx="8763598" cy="47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Economica</vt:lpstr>
      <vt:lpstr>Arial</vt:lpstr>
      <vt:lpstr>Open Sans</vt:lpstr>
      <vt:lpstr>Luxe</vt:lpstr>
      <vt:lpstr>Twitter Sentiment Analysis </vt:lpstr>
      <vt:lpstr>What is Sentiment Analysis?</vt:lpstr>
      <vt:lpstr>Why Twitter data?</vt:lpstr>
      <vt:lpstr>Determining Racist/Non-racist tweets</vt:lpstr>
      <vt:lpstr>Data transformation Facts</vt:lpstr>
      <vt:lpstr>Building Model</vt:lpstr>
      <vt:lpstr>Python Libraries Used</vt:lpstr>
      <vt:lpstr>Analysis on Live Twitter data</vt:lpstr>
      <vt:lpstr>PowerPoint Presentation</vt:lpstr>
      <vt:lpstr>Difficult Part and how the model can be improved?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</dc:title>
  <cp:lastModifiedBy>mohitbeniwal18@gmail.com</cp:lastModifiedBy>
  <cp:revision>1</cp:revision>
  <dcterms:modified xsi:type="dcterms:W3CDTF">2018-12-18T06:59:40Z</dcterms:modified>
</cp:coreProperties>
</file>