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3"/>
  </p:normalViewPr>
  <p:slideViewPr>
    <p:cSldViewPr snapToGrid="0" snapToObjects="1">
      <p:cViewPr varScale="1">
        <p:scale>
          <a:sx n="105" d="100"/>
          <a:sy n="105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232F2-3403-5E43-8695-12190571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5E2726-9E6C-394C-860A-EB5DB59FF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DD7F1-6005-9A4C-8238-A369381C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9485D0-2F20-124E-A6B1-9D0A8CD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BB3FB3-B0F9-3E42-982B-8ADA2813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8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67E16-C2D6-C44C-84B7-5A650E67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8E3D99-34F8-4B40-A2BC-B6DBC28D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A76FC-894C-1F4A-A116-A835442C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0DC71-1E40-0344-ADB2-0B4BD7B1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B71FD-BEEA-B745-965A-896E9A39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3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506ED1-CED6-324D-9DA8-2A192B58C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4FCFC3-B675-9745-A6C4-45FD7366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DEAF5-6239-FC43-82E4-E60DC28E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F658B-1C4E-C748-B942-14F15679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4C685-EA7F-0246-9A66-A6E0493B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5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4A00D-9403-F14C-8C00-3303A692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B6955-9677-174A-9739-23C3DCA9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14A41-3D18-FE4D-ADA6-4EA6466A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10106-E15C-7F45-AAA7-C7D66AF6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A626E-138E-2740-9C5D-98C8B5DB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757AB-1AF4-B649-AD85-ACB418FF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0EBC7-AF13-2240-B315-BAE43CB1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626C7-3D3D-F84F-A152-0BC14D8C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3A4B3-6162-8549-8693-26B202B9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243C8-DBC2-2446-9B3E-542BB07F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8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B6599-72D8-464B-8625-82E03BD1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44DBE-A785-304B-8E7A-135D7BDFC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BBD24B-D4AD-5241-BA60-007D3BE85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5184D-5ED2-AB45-A12D-5CF922B7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F95DB2-9A93-F84F-9F08-37226F18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A689E-2A55-7745-ACDA-302F88D6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B221D-FB22-C449-BFA0-56675D57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E0042-2135-8443-AFF1-DB4126AC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E2151B-3359-F34C-8291-AD95DE373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B78B82-67A3-6540-8D34-E1A7BCAD9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4597A0-8B45-5A4E-B428-F911DA52F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92524-2C24-F144-A3C2-3BE3F735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086358-F1BB-A446-B862-10AF5B76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A34E9C-419A-454E-A851-D726259A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59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12721-76B0-6044-A70A-8864243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FFF2A2-C8EF-AF4C-A967-DABF39F2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B6D705-2F74-2044-8B98-BFB1BAE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F5A51B-F033-8E44-BB2A-F8A0AF73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0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BC28AD-5FCF-5840-8285-9C575860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C54738-C4EF-B34A-83A3-DB64BFDF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A8C828-3EEE-6A4D-AD0C-3C8E3A1A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0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87985-F183-6846-AFBB-327BB9D4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5FFB7-B6A9-9F45-B49C-711015DA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3CECF-3E4B-AC44-B046-8BCD61E0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33F9E4-0EA2-1041-8FFE-2A12CD21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03D74B-FB41-8844-BF16-F2B4B564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97FF2C-76CA-E049-B0F4-7938E0E0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672B7-3577-B846-ACE5-A17DEAAF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A3B1D6-4F42-544F-BB65-61690BC48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F2F8B6-7678-EF45-A3F4-3E3789E7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34B1BB-CDBC-0A48-B6D6-9B549A5C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B26B4-CC0C-404D-A130-5C055E04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12EB4-B456-7A4D-834D-D372EAD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83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F9ED28-3FDB-7C42-87F7-1B6485AD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7B125-BDB1-CD46-B878-F196085F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DE0FE5-DFAE-DB40-BABA-7C05175D6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5459-ADC2-9549-ADE3-F7D3BF48C5C0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57621-5194-0E4B-AD29-865134B6D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45FB0-0283-A64F-9433-B8811885C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29D0-9C25-9044-A47D-E2C10FA3E8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883FA66-9A83-E44C-86ED-F10C4473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4DD6812-1BC2-F54C-A417-3D0AE554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9ED1F132-8C03-4C46-8BF9-8B6568EFB4AC}"/>
              </a:ext>
            </a:extLst>
          </p:cNvPr>
          <p:cNvSpPr txBox="1"/>
          <p:nvPr/>
        </p:nvSpPr>
        <p:spPr>
          <a:xfrm>
            <a:off x="1991202" y="5616796"/>
            <a:ext cx="287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Illumination Aperture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14D6325-AE44-F044-AC48-4297DB63EAC5}"/>
              </a:ext>
            </a:extLst>
          </p:cNvPr>
          <p:cNvSpPr txBox="1"/>
          <p:nvPr/>
        </p:nvSpPr>
        <p:spPr>
          <a:xfrm>
            <a:off x="7499673" y="5617186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Objective Aperture</a:t>
            </a:r>
          </a:p>
        </p:txBody>
      </p:sp>
    </p:spTree>
    <p:extLst>
      <p:ext uri="{BB962C8B-B14F-4D97-AF65-F5344CB8AC3E}">
        <p14:creationId xmlns:p14="http://schemas.microsoft.com/office/powerpoint/2010/main" val="423160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29E740-F6DD-AE4C-ABDD-348F8C0AE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0" y="-13431"/>
            <a:ext cx="3210645" cy="688486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6A0E8A-C40C-0C42-B8D7-7BACFD4C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319812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8D9566-C90A-DE44-8594-B463BB15B9DD}"/>
              </a:ext>
            </a:extLst>
          </p:cNvPr>
          <p:cNvSpPr txBox="1"/>
          <p:nvPr/>
        </p:nvSpPr>
        <p:spPr>
          <a:xfrm>
            <a:off x="4184027" y="843444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3D FFT of Amplitudes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DC700A-BB20-0C4D-A610-B128A2AE4D45}"/>
              </a:ext>
            </a:extLst>
          </p:cNvPr>
          <p:cNvSpPr txBox="1"/>
          <p:nvPr/>
        </p:nvSpPr>
        <p:spPr>
          <a:xfrm>
            <a:off x="7087297" y="3837656"/>
            <a:ext cx="193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Measurement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0974B2-1DB6-B249-A3F2-F535B292959D}"/>
              </a:ext>
            </a:extLst>
          </p:cNvPr>
          <p:cNvSpPr txBox="1"/>
          <p:nvPr/>
        </p:nvSpPr>
        <p:spPr>
          <a:xfrm>
            <a:off x="3310416" y="3837656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9740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4E25EC4-1092-F543-AF73-40558EAF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192" y="0"/>
            <a:ext cx="6858000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8CB0B40-0619-C24E-9CE3-98021215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3108" y="0"/>
            <a:ext cx="6858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8D9566-C90A-DE44-8594-B463BB15B9DD}"/>
              </a:ext>
            </a:extLst>
          </p:cNvPr>
          <p:cNvSpPr txBox="1"/>
          <p:nvPr/>
        </p:nvSpPr>
        <p:spPr>
          <a:xfrm>
            <a:off x="4637258" y="817312"/>
            <a:ext cx="300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X/Y Plot </a:t>
            </a:r>
            <a:r>
              <a:rPr lang="en-GB" sz="2400" i="1" dirty="0">
                <a:latin typeface="Calibri" panose="020F0502020204030204"/>
              </a:rPr>
              <a:t>of </a:t>
            </a:r>
            <a:r>
              <a:rPr lang="en-GB" sz="2400" i="1" dirty="0" err="1">
                <a:latin typeface="Calibri" panose="020F0502020204030204"/>
              </a:rPr>
              <a:t>Center</a:t>
            </a:r>
            <a:r>
              <a:rPr lang="en-GB" sz="2400" i="1" dirty="0">
                <a:latin typeface="Calibri" panose="020F0502020204030204"/>
              </a:rPr>
              <a:t> Slice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DC700A-BB20-0C4D-A610-B128A2AE4D45}"/>
              </a:ext>
            </a:extLst>
          </p:cNvPr>
          <p:cNvSpPr txBox="1"/>
          <p:nvPr/>
        </p:nvSpPr>
        <p:spPr>
          <a:xfrm>
            <a:off x="6821424" y="5881609"/>
            <a:ext cx="193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0974B2-1DB6-B249-A3F2-F535B292959D}"/>
              </a:ext>
            </a:extLst>
          </p:cNvPr>
          <p:cNvSpPr txBox="1"/>
          <p:nvPr/>
        </p:nvSpPr>
        <p:spPr>
          <a:xfrm>
            <a:off x="3594446" y="5881609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75856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28D9566-C90A-DE44-8594-B463BB15B9DD}"/>
              </a:ext>
            </a:extLst>
          </p:cNvPr>
          <p:cNvSpPr txBox="1"/>
          <p:nvPr/>
        </p:nvSpPr>
        <p:spPr>
          <a:xfrm>
            <a:off x="4451632" y="526855"/>
            <a:ext cx="2997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X/Z Plot </a:t>
            </a:r>
            <a:r>
              <a:rPr lang="en-GB" sz="2400" i="1" dirty="0">
                <a:latin typeface="Calibri" panose="020F0502020204030204"/>
              </a:rPr>
              <a:t>of </a:t>
            </a:r>
            <a:r>
              <a:rPr lang="en-GB" sz="2400" i="1" dirty="0" err="1">
                <a:latin typeface="Calibri" panose="020F0502020204030204"/>
              </a:rPr>
              <a:t>Center</a:t>
            </a:r>
            <a:r>
              <a:rPr lang="en-GB" sz="2400" i="1" dirty="0">
                <a:latin typeface="Calibri" panose="020F0502020204030204"/>
              </a:rPr>
              <a:t> Slice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2B5476-B395-864B-B3FB-64D5ACBF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80" y="0"/>
            <a:ext cx="3198120" cy="6858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5DC700A-BB20-0C4D-A610-B128A2AE4D45}"/>
              </a:ext>
            </a:extLst>
          </p:cNvPr>
          <p:cNvSpPr txBox="1"/>
          <p:nvPr/>
        </p:nvSpPr>
        <p:spPr>
          <a:xfrm>
            <a:off x="7167526" y="5881608"/>
            <a:ext cx="193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0974B2-1DB6-B249-A3F2-F535B292959D}"/>
              </a:ext>
            </a:extLst>
          </p:cNvPr>
          <p:cNvSpPr txBox="1"/>
          <p:nvPr/>
        </p:nvSpPr>
        <p:spPr>
          <a:xfrm>
            <a:off x="3225926" y="5881608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4D2B58-B932-B143-BC15-12379CA20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98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3</cp:revision>
  <dcterms:created xsi:type="dcterms:W3CDTF">2018-11-24T14:55:30Z</dcterms:created>
  <dcterms:modified xsi:type="dcterms:W3CDTF">2018-11-25T17:36:20Z</dcterms:modified>
</cp:coreProperties>
</file>