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>
        <p:scale>
          <a:sx n="112" d="100"/>
          <a:sy n="112" d="100"/>
        </p:scale>
        <p:origin x="-138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5AEDF-FB2C-BC6C-2BDE-E9C038890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787209-A5B3-BF82-EB40-1975B50AF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CB4753-759F-616C-C2CF-6CA01BDC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422F-F7DB-7B4A-9203-7E815FCA2692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A031A5-AAB2-18A2-F92E-3C132E9B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971E4-87BF-7F28-90AF-0CD17ABD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3262-4E63-A84E-98D4-9C8BEAA42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09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D7B65-5BFA-8DF8-E0E1-E9D93298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C86AF3-9926-D0DC-03C7-1395FF432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323B10-3F94-F7CA-9F29-5B762D25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422F-F7DB-7B4A-9203-7E815FCA2692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CEB198-6298-918F-7C26-F56D577B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71E9B4-F4D6-F779-26A4-AA6E31C0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3262-4E63-A84E-98D4-9C8BEAA42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22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2E2025-CDB8-60EE-28D9-043636781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D9337B-B735-2703-FC69-6A5B37B90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1BDB48-7749-AC8A-9E79-F9B5BE89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422F-F7DB-7B4A-9203-7E815FCA2692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B41636-0F4E-0FD2-A2EB-173A308B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C8D7FA-2606-90FF-96C6-BFA28CCD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3262-4E63-A84E-98D4-9C8BEAA42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11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BC220-B7B1-852E-A74D-373624FC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9AC954-8651-79D8-CF23-C1565840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5F8B6F-6813-70E2-593A-D0FC917A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422F-F7DB-7B4A-9203-7E815FCA2692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5BDDDC-28BF-0176-92EC-EC836105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C2854A-4251-2009-F25E-D2BDC9BB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3262-4E63-A84E-98D4-9C8BEAA42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61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B7FAD-68F1-B3D8-7A3D-7B5A830D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BE8482-F060-0A5D-D78C-89D0572F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4CC01-C70E-B72C-B18C-CE57C503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422F-F7DB-7B4A-9203-7E815FCA2692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74931-7D85-F219-B6F3-9164AF91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04CE76-1547-48DC-266F-891D207D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3262-4E63-A84E-98D4-9C8BEAA42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01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EA315-5BA1-FE8F-68E3-8C0E4CC7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E9C714-F1B0-9D75-1ACA-73309DE80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477E60-426F-18CA-E5D1-7EF0A16B7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442DA2-79FA-B585-8010-092D19E9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422F-F7DB-7B4A-9203-7E815FCA2692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BBE263-B57B-D3CA-D64E-7A98BD51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1D5D0E-250A-CA63-9E69-1372FB0E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3262-4E63-A84E-98D4-9C8BEAA42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08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2125A-99D8-DCBE-65F2-98B5D844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87B15A-FAAD-6446-E4EC-AC850155B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172DE6-AA32-A748-EB01-69D53D5D4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B72F8A-C659-4581-89C7-6ECA7FF1D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8B6218-1A5B-7584-C7ED-8969923C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5170F5-59EB-E5D8-3807-7AA3645A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422F-F7DB-7B4A-9203-7E815FCA2692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84CA59-06EC-4564-3E73-CDD97347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CEF0EAC-4EA2-3D8F-9640-3568954F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3262-4E63-A84E-98D4-9C8BEAA42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97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6069C-1369-5EDE-B2FA-5308F819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2A7C30-F19E-3CCF-6113-D401ED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422F-F7DB-7B4A-9203-7E815FCA2692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F0084F-FAFB-9AF1-6669-DF02899B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9E349-E60E-E307-5623-ABD00BD7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3262-4E63-A84E-98D4-9C8BEAA42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4811557-B422-77C8-D228-D34F843B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422F-F7DB-7B4A-9203-7E815FCA2692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11C1BE-6AA4-D054-51CE-DD14EA66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922BCC-52D4-3887-7939-F425AAF7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3262-4E63-A84E-98D4-9C8BEAA42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86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EB30E-BBBB-509D-1A8E-DBBFCE53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61C161-C375-8D04-3B4A-A5527DBA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9F6506-66F5-76A6-0C18-C594E1B9B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C81B4F-1985-B910-F5CC-F7DECD7B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422F-F7DB-7B4A-9203-7E815FCA2692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984211-D530-C491-DE5D-7DAC95B2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7735FA-736C-EB32-C84A-B52B4F1E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3262-4E63-A84E-98D4-9C8BEAA42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77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578B7-9123-AC7E-384A-77C0BA2C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1941FF-0253-8557-6DCA-76E238911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58AD8E-EEBC-E454-18EE-8546C0351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7DFDED-ED62-0B73-8CD3-AA07FED7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3422F-F7DB-7B4A-9203-7E815FCA2692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8DF7C8-3CB4-96C7-998D-DCB380C3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E96A5F-41F5-EB31-F330-4747E104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13262-4E63-A84E-98D4-9C8BEAA42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29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5BC0B6-55C7-AEAD-C95D-FD9D7ECF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6F32BF-9797-017B-F4BD-34616FEA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43B04C-DAA5-3F26-8BE5-EEF291402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3422F-F7DB-7B4A-9203-7E815FCA2692}" type="datetimeFigureOut">
              <a:rPr lang="de-DE" smtClean="0"/>
              <a:t>04.07.24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478CFA-ACBB-0F2C-DFF0-1F4CDA098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ADC4F7-A113-E81E-1A53-7C6E2BB1F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13262-4E63-A84E-98D4-9C8BEAA425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60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e Incredible ESP32 Wrover From Espressif : 8 Steps - Instructables">
            <a:extLst>
              <a:ext uri="{FF2B5EF4-FFF2-40B4-BE49-F238E27FC236}">
                <a16:creationId xmlns:a16="http://schemas.microsoft.com/office/drawing/2014/main" id="{B354DF52-E3BA-0AA4-B8AB-EA79B06C0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9993" y="9225273"/>
            <a:ext cx="10249170" cy="654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E646DFC-6C94-DA7E-5706-A5A7399C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31422" y="-292086"/>
            <a:ext cx="5958768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9CBF6B1-A30C-7B04-F093-BD08B863C7A3}"/>
              </a:ext>
            </a:extLst>
          </p:cNvPr>
          <p:cNvSpPr/>
          <p:nvPr/>
        </p:nvSpPr>
        <p:spPr>
          <a:xfrm>
            <a:off x="10172700" y="4533914"/>
            <a:ext cx="1404620" cy="212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3V3 - 2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D8E41-A3D4-9C65-6598-23F0EB77A78E}"/>
              </a:ext>
            </a:extLst>
          </p:cNvPr>
          <p:cNvSpPr/>
          <p:nvPr/>
        </p:nvSpPr>
        <p:spPr>
          <a:xfrm>
            <a:off x="10172700" y="4324378"/>
            <a:ext cx="1404620" cy="212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GND - 3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C8B7B28-058E-C625-C572-A328B8E4F2A9}"/>
              </a:ext>
            </a:extLst>
          </p:cNvPr>
          <p:cNvSpPr/>
          <p:nvPr/>
        </p:nvSpPr>
        <p:spPr>
          <a:xfrm>
            <a:off x="7682381" y="3302213"/>
            <a:ext cx="1404620" cy="212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LON -8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ED62917-2CC5-C5B5-5DCF-5323481FAC43}"/>
              </a:ext>
            </a:extLst>
          </p:cNvPr>
          <p:cNvSpPr/>
          <p:nvPr/>
        </p:nvSpPr>
        <p:spPr>
          <a:xfrm>
            <a:off x="7778901" y="2952573"/>
            <a:ext cx="1404620" cy="212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LDAC - 9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229CDBA-D62A-ACA0-4FFB-CDCFBFCE34CD}"/>
              </a:ext>
            </a:extLst>
          </p:cNvPr>
          <p:cNvSpPr/>
          <p:nvPr/>
        </p:nvSpPr>
        <p:spPr>
          <a:xfrm>
            <a:off x="7778901" y="2601739"/>
            <a:ext cx="1404620" cy="212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SDI - 10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E02BD9A-3B4A-D040-ED00-DB8E16B9EF62}"/>
              </a:ext>
            </a:extLst>
          </p:cNvPr>
          <p:cNvSpPr/>
          <p:nvPr/>
        </p:nvSpPr>
        <p:spPr>
          <a:xfrm>
            <a:off x="7730641" y="2202935"/>
            <a:ext cx="1404620" cy="212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SCK - 11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996380F-D679-3B1E-E7DD-6D8610103525}"/>
              </a:ext>
            </a:extLst>
          </p:cNvPr>
          <p:cNvSpPr/>
          <p:nvPr/>
        </p:nvSpPr>
        <p:spPr>
          <a:xfrm>
            <a:off x="7778901" y="1832153"/>
            <a:ext cx="1404620" cy="212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CS - 12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DC55CDC-2379-7AA9-CB83-7648330719BF}"/>
              </a:ext>
            </a:extLst>
          </p:cNvPr>
          <p:cNvSpPr/>
          <p:nvPr/>
        </p:nvSpPr>
        <p:spPr>
          <a:xfrm>
            <a:off x="7778901" y="5592895"/>
            <a:ext cx="1404620" cy="212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GND - 1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54E90-526B-A39E-A1A4-0B2E6FC1DE4C}"/>
              </a:ext>
            </a:extLst>
          </p:cNvPr>
          <p:cNvSpPr/>
          <p:nvPr/>
        </p:nvSpPr>
        <p:spPr>
          <a:xfrm>
            <a:off x="11625580" y="4533914"/>
            <a:ext cx="1404620" cy="212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3V3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38896B8-C059-66EF-D4BE-BF1C0D96A6F0}"/>
              </a:ext>
            </a:extLst>
          </p:cNvPr>
          <p:cNvSpPr/>
          <p:nvPr/>
        </p:nvSpPr>
        <p:spPr>
          <a:xfrm>
            <a:off x="11625580" y="4324378"/>
            <a:ext cx="1404620" cy="212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GND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393292A-C125-6E31-781C-177F731104BE}"/>
              </a:ext>
            </a:extLst>
          </p:cNvPr>
          <p:cNvSpPr/>
          <p:nvPr/>
        </p:nvSpPr>
        <p:spPr>
          <a:xfrm>
            <a:off x="9158121" y="3302213"/>
            <a:ext cx="1404620" cy="212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D26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7C3BF00-C2B7-F692-F89D-947D5D889C34}"/>
              </a:ext>
            </a:extLst>
          </p:cNvPr>
          <p:cNvSpPr/>
          <p:nvPr/>
        </p:nvSpPr>
        <p:spPr>
          <a:xfrm>
            <a:off x="9231781" y="2952573"/>
            <a:ext cx="1404620" cy="212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D27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E3D509B-34DC-34AD-B009-632252FB8D80}"/>
              </a:ext>
            </a:extLst>
          </p:cNvPr>
          <p:cNvSpPr/>
          <p:nvPr/>
        </p:nvSpPr>
        <p:spPr>
          <a:xfrm>
            <a:off x="9231781" y="2601739"/>
            <a:ext cx="1404620" cy="212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D14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0E15B7F-020A-D82C-339E-5BD62646C484}"/>
              </a:ext>
            </a:extLst>
          </p:cNvPr>
          <p:cNvSpPr/>
          <p:nvPr/>
        </p:nvSpPr>
        <p:spPr>
          <a:xfrm>
            <a:off x="9183521" y="2202935"/>
            <a:ext cx="1404620" cy="212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D12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B274278-C817-E711-D6BA-A990CA6498BF}"/>
              </a:ext>
            </a:extLst>
          </p:cNvPr>
          <p:cNvSpPr/>
          <p:nvPr/>
        </p:nvSpPr>
        <p:spPr>
          <a:xfrm>
            <a:off x="9231781" y="1832153"/>
            <a:ext cx="1404620" cy="212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D13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E182AE9-77C9-287B-4700-4B631AF25296}"/>
              </a:ext>
            </a:extLst>
          </p:cNvPr>
          <p:cNvSpPr/>
          <p:nvPr/>
        </p:nvSpPr>
        <p:spPr>
          <a:xfrm>
            <a:off x="9231781" y="5592895"/>
            <a:ext cx="1404620" cy="212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GND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9A10AB49-4FE1-E24C-EEA6-D311D95D1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599" y="-700361"/>
            <a:ext cx="6212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Macintosh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 </dc:creator>
  <cp:lastModifiedBy> </cp:lastModifiedBy>
  <cp:revision>2</cp:revision>
  <dcterms:created xsi:type="dcterms:W3CDTF">2024-07-04T08:57:58Z</dcterms:created>
  <dcterms:modified xsi:type="dcterms:W3CDTF">2024-07-08T21:44:25Z</dcterms:modified>
</cp:coreProperties>
</file>