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34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3"/>
  </p:normalViewPr>
  <p:slideViewPr>
    <p:cSldViewPr snapToGrid="0" snapToObjects="1">
      <p:cViewPr>
        <p:scale>
          <a:sx n="90" d="100"/>
          <a:sy n="90" d="100"/>
        </p:scale>
        <p:origin x="13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59223-EEE6-F94D-B0B9-A3EBCF7C2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38D732-B6BE-AF4B-B909-AF3B12FF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F91BFD-73E9-984C-B604-290ED13A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D7A89-E974-AC41-877F-A00CAD7D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0D81E4-3114-0043-93DA-BA6CBE9D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95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5BE4A-1CF8-D94C-B4EA-D96D2BD4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2D95D-D5A3-EC4E-A0A6-FBA3B0CB1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C9DCDF-4D04-6346-BFB0-A9A772F5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DEF184-A86E-E843-A0B6-E0532CA9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EFD1B1-3F8C-B84A-9011-5EC2EE59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92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66CAC0A-56C9-3640-8F8D-A8034348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CD446F-C2CB-7D4D-B14D-3A4D281F5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48770-BC97-2B44-8AA8-69438A0B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974CD-DF0A-EF4C-9CA2-45E0858E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96EF4-8EDF-5840-ABFE-E835841A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28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1 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9"/>
          <p:cNvSpPr>
            <a:spLocks noGrp="1"/>
          </p:cNvSpPr>
          <p:nvPr>
            <p:ph sz="quarter" idx="16"/>
          </p:nvPr>
        </p:nvSpPr>
        <p:spPr>
          <a:xfrm>
            <a:off x="426160" y="1107089"/>
            <a:ext cx="11123028" cy="464263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552C818-A04B-401B-AE47-64ED2B1B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6161" y="6491690"/>
            <a:ext cx="144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25">
                <a:solidFill>
                  <a:schemeClr val="tx1"/>
                </a:solidFill>
              </a:defRPr>
            </a:lvl1pPr>
          </a:lstStyle>
          <a:p>
            <a:fld id="{8585856A-7D75-42B0-A7ED-77464BA6970A}" type="datetime1">
              <a:rPr lang="de-DE" smtClean="0"/>
              <a:t>28.10.19</a:t>
            </a:fld>
            <a:r>
              <a:rPr lang="de-DE"/>
              <a:t> </a:t>
            </a:r>
            <a:r>
              <a:rPr lang="de-DE" dirty="0"/>
              <a:t>| </a:t>
            </a:r>
            <a:fld id="{14CB96FA-8AF3-6A45-A98D-E824D39A6FC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92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DAEEE-DEE2-7B43-B44E-3DB94FD5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9E329-0313-7044-B04A-FE9BCAA8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251006-4DFC-3A44-AF96-46203546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DA1DB-533F-C647-A4B5-5DB35699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97A0F-6C9E-8540-9937-80826563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86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1F605-5D59-5642-B82D-3FBD172B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12A987-B24D-F74E-8DC8-ADFD90CE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B56E7B-CDB0-F141-B4B9-1DB25C13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A9E7D1-C7E8-A446-924A-55B760CA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22912-DD31-2247-9E83-8A89AC8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53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12A1F-F106-D94D-8FBA-99385DA8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D534E4-77CA-FD45-88FB-B9109A84E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6181A8-06E1-5E4D-ADCC-F4928E66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3DA6F-66B4-2B44-BF9F-5186C019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D61FA-A422-6D40-8310-2E1772A1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4D61C2-9E12-9642-9E92-58C07EB8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94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0298F-B4CE-F64F-8AA8-E3AF9021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3C2DEA-D47B-374A-BBA8-514C56D1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8D92DE-E40D-4941-9086-DD018213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9FAC4D-0334-5741-9D1C-6544353DD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5B59EDF-D7F0-B846-AA59-323F451D0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08417BD-DDE2-C04C-A242-3EBD5C3D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CFA93F-B5FF-0746-A488-F40E20D9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DD35BC-9DE6-6A41-8F52-A49EFA61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5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4E7DE1-8613-BC46-8039-11CE0B97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0DEC03E-CE1B-244C-809C-B38577D0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1EA2E6-F1E8-9C46-BEE7-C655A06D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0AFB51-7907-EF43-B46E-B646249B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84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ABCD03-DCEE-6049-BE35-BF33423F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ABC319A-3D49-ED46-8A4F-3FC8FF35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4BD140-7F82-814E-A43C-DB43E496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2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B7C1D-F040-7E48-A1EA-14F701DE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FE977-095B-024B-BB3F-F5C9BEB18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27558-C670-2649-ACBD-F532E4F3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3492B4-90C7-E842-A0D6-9D14F67F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72142E-7577-F247-8BD6-38EC951C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777E0-0667-034E-AA81-E50272C1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967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D3C32-4D44-624A-A860-5014205E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898D14-46AA-3348-95F7-0A0DDEE81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84433E-812C-AC46-9E08-95ACC1931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80C02-8B6A-4F45-8023-C29F2121C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E9DE36-CA6E-DC44-8058-C2D848EF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042605-2810-DE4E-8D7A-BE6B9E35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5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D5EA7A-B9C8-A844-9AEF-EDE1B61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A771B1-02C8-8342-B4AB-E04E59B90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7A78E-CAC4-3644-8B8E-237D2A1FD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AB677-7B45-7A45-BC85-46517C583FEE}" type="datetimeFigureOut">
              <a:rPr lang="de-DE" smtClean="0"/>
              <a:t>28.10.19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EE766-AE20-F446-BBD1-D55954F5E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ABA2E7-A498-7F42-B8B2-BD1490403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5EC24-E91C-A148-8535-B4C2F8DBDD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66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E99A78AF-9BB6-8F4C-8505-CE81378BCA5B}"/>
              </a:ext>
            </a:extLst>
          </p:cNvPr>
          <p:cNvGrpSpPr/>
          <p:nvPr/>
        </p:nvGrpSpPr>
        <p:grpSpPr>
          <a:xfrm>
            <a:off x="4431103" y="1741172"/>
            <a:ext cx="607667" cy="1168934"/>
            <a:chOff x="6034155" y="2155419"/>
            <a:chExt cx="1140244" cy="1536767"/>
          </a:xfrm>
        </p:grpSpPr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C0D4292B-3103-0844-8E86-C7D84ACE8139}"/>
                </a:ext>
              </a:extLst>
            </p:cNvPr>
            <p:cNvSpPr/>
            <p:nvPr/>
          </p:nvSpPr>
          <p:spPr>
            <a:xfrm>
              <a:off x="6034155" y="2572535"/>
              <a:ext cx="1140244" cy="11196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281"/>
              <a:endParaRPr lang="en-GB" sz="1012">
                <a:solidFill>
                  <a:prstClr val="white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endParaRPr>
            </a:p>
          </p:txBody>
        </p:sp>
        <p:sp>
          <p:nvSpPr>
            <p:cNvPr id="145" name="Trapez 212">
              <a:extLst>
                <a:ext uri="{FF2B5EF4-FFF2-40B4-BE49-F238E27FC236}">
                  <a16:creationId xmlns:a16="http://schemas.microsoft.com/office/drawing/2014/main" id="{3F6F769A-8D54-874A-8522-E51D0A83746A}"/>
                </a:ext>
              </a:extLst>
            </p:cNvPr>
            <p:cNvSpPr/>
            <p:nvPr/>
          </p:nvSpPr>
          <p:spPr>
            <a:xfrm>
              <a:off x="6034155" y="2304091"/>
              <a:ext cx="1140244" cy="268444"/>
            </a:xfrm>
            <a:prstGeom prst="trapezoid">
              <a:avLst>
                <a:gd name="adj" fmla="val 50339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281"/>
              <a:endParaRPr lang="en-GB" sz="1012">
                <a:solidFill>
                  <a:prstClr val="white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endParaRPr>
            </a:p>
          </p:txBody>
        </p:sp>
        <p:sp>
          <p:nvSpPr>
            <p:cNvPr id="146" name="Kreis 145">
              <a:extLst>
                <a:ext uri="{FF2B5EF4-FFF2-40B4-BE49-F238E27FC236}">
                  <a16:creationId xmlns:a16="http://schemas.microsoft.com/office/drawing/2014/main" id="{F4745844-F9B6-674C-B0CD-C4AA82E2DE03}"/>
                </a:ext>
              </a:extLst>
            </p:cNvPr>
            <p:cNvSpPr/>
            <p:nvPr/>
          </p:nvSpPr>
          <p:spPr>
            <a:xfrm rot="16200000">
              <a:off x="6446153" y="2090019"/>
              <a:ext cx="316252" cy="447052"/>
            </a:xfrm>
            <a:prstGeom prst="pie">
              <a:avLst>
                <a:gd name="adj1" fmla="val 5390608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281"/>
              <a:endParaRPr lang="en-GB" sz="1012">
                <a:solidFill>
                  <a:prstClr val="black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endParaRPr>
            </a:p>
          </p:txBody>
        </p:sp>
      </p:grpSp>
      <p:sp>
        <p:nvSpPr>
          <p:cNvPr id="77" name="Dreieck 144">
            <a:extLst>
              <a:ext uri="{FF2B5EF4-FFF2-40B4-BE49-F238E27FC236}">
                <a16:creationId xmlns:a16="http://schemas.microsoft.com/office/drawing/2014/main" id="{09E5200B-4872-8642-80B9-9AAED5B36172}"/>
              </a:ext>
            </a:extLst>
          </p:cNvPr>
          <p:cNvSpPr/>
          <p:nvPr/>
        </p:nvSpPr>
        <p:spPr>
          <a:xfrm>
            <a:off x="4613603" y="1560226"/>
            <a:ext cx="236156" cy="291410"/>
          </a:xfrm>
          <a:prstGeom prst="triangle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281"/>
            <a:endParaRPr lang="en-GB" sz="1012">
              <a:solidFill>
                <a:prstClr val="white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1D59158-8933-EF4E-8392-0BB82410BF41}"/>
              </a:ext>
            </a:extLst>
          </p:cNvPr>
          <p:cNvGrpSpPr/>
          <p:nvPr/>
        </p:nvGrpSpPr>
        <p:grpSpPr>
          <a:xfrm flipH="1">
            <a:off x="4247740" y="2915262"/>
            <a:ext cx="602019" cy="853886"/>
            <a:chOff x="7444302" y="3154876"/>
            <a:chExt cx="602019" cy="853886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ACA2ABC-DB24-1043-87D9-E1EA20F784DB}"/>
                </a:ext>
              </a:extLst>
            </p:cNvPr>
            <p:cNvGrpSpPr/>
            <p:nvPr/>
          </p:nvGrpSpPr>
          <p:grpSpPr>
            <a:xfrm>
              <a:off x="7444302" y="3154876"/>
              <a:ext cx="602019" cy="497257"/>
              <a:chOff x="7423677" y="3161751"/>
              <a:chExt cx="602019" cy="497257"/>
            </a:xfrm>
          </p:grpSpPr>
          <p:sp>
            <p:nvSpPr>
              <p:cNvPr id="71" name="Trapez 22">
                <a:extLst>
                  <a:ext uri="{FF2B5EF4-FFF2-40B4-BE49-F238E27FC236}">
                    <a16:creationId xmlns:a16="http://schemas.microsoft.com/office/drawing/2014/main" id="{B4EDFAC4-D4AC-AE45-8AB4-1038F43D7739}"/>
                  </a:ext>
                </a:extLst>
              </p:cNvPr>
              <p:cNvSpPr/>
              <p:nvPr/>
            </p:nvSpPr>
            <p:spPr>
              <a:xfrm rot="10800000">
                <a:off x="7423677" y="3161751"/>
                <a:ext cx="238220" cy="440686"/>
              </a:xfrm>
              <a:custGeom>
                <a:avLst/>
                <a:gdLst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36970 w 582627"/>
                  <a:gd name="connsiteY2" fmla="*/ 0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53154 w 582627"/>
                  <a:gd name="connsiteY2" fmla="*/ 331774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16282 h 1516282"/>
                  <a:gd name="connsiteX1" fmla="*/ 202301 w 582627"/>
                  <a:gd name="connsiteY1" fmla="*/ 0 h 1516282"/>
                  <a:gd name="connsiteX2" fmla="*/ 453154 w 582627"/>
                  <a:gd name="connsiteY2" fmla="*/ 267037 h 1516282"/>
                  <a:gd name="connsiteX3" fmla="*/ 582627 w 582627"/>
                  <a:gd name="connsiteY3" fmla="*/ 1516282 h 1516282"/>
                  <a:gd name="connsiteX4" fmla="*/ 0 w 582627"/>
                  <a:gd name="connsiteY4" fmla="*/ 1516282 h 1516282"/>
                  <a:gd name="connsiteX0" fmla="*/ 0 w 582627"/>
                  <a:gd name="connsiteY0" fmla="*/ 1516282 h 1516282"/>
                  <a:gd name="connsiteX1" fmla="*/ 202301 w 582627"/>
                  <a:gd name="connsiteY1" fmla="*/ 0 h 1516282"/>
                  <a:gd name="connsiteX2" fmla="*/ 422262 w 582627"/>
                  <a:gd name="connsiteY2" fmla="*/ 107276 h 1516282"/>
                  <a:gd name="connsiteX3" fmla="*/ 582627 w 582627"/>
                  <a:gd name="connsiteY3" fmla="*/ 1516282 h 1516282"/>
                  <a:gd name="connsiteX4" fmla="*/ 0 w 582627"/>
                  <a:gd name="connsiteY4" fmla="*/ 1516282 h 151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627" h="1516282">
                    <a:moveTo>
                      <a:pt x="0" y="1516282"/>
                    </a:moveTo>
                    <a:lnTo>
                      <a:pt x="202301" y="0"/>
                    </a:lnTo>
                    <a:lnTo>
                      <a:pt x="422262" y="107276"/>
                    </a:lnTo>
                    <a:lnTo>
                      <a:pt x="582627" y="1516282"/>
                    </a:lnTo>
                    <a:lnTo>
                      <a:pt x="0" y="1516282"/>
                    </a:lnTo>
                    <a:close/>
                  </a:path>
                </a:pathLst>
              </a:custGeom>
              <a:solidFill>
                <a:srgbClr val="92D05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281"/>
                <a:endParaRPr lang="en-GB" sz="1012">
                  <a:solidFill>
                    <a:prstClr val="white"/>
                  </a:solidFill>
                  <a:latin typeface="Shree Devanagari 714" panose="02000600000000000000" pitchFamily="2" charset="0"/>
                  <a:cs typeface="Shree Devanagari 714" panose="02000600000000000000" pitchFamily="2" charset="0"/>
                </a:endParaRPr>
              </a:p>
            </p:txBody>
          </p:sp>
          <p:sp>
            <p:nvSpPr>
              <p:cNvPr id="90" name="Trapez 22">
                <a:extLst>
                  <a:ext uri="{FF2B5EF4-FFF2-40B4-BE49-F238E27FC236}">
                    <a16:creationId xmlns:a16="http://schemas.microsoft.com/office/drawing/2014/main" id="{D0D886C8-70AA-524E-8CDD-403EA60DA061}"/>
                  </a:ext>
                </a:extLst>
              </p:cNvPr>
              <p:cNvSpPr/>
              <p:nvPr/>
            </p:nvSpPr>
            <p:spPr>
              <a:xfrm rot="5400000" flipV="1">
                <a:off x="7682418" y="3315729"/>
                <a:ext cx="121634" cy="564923"/>
              </a:xfrm>
              <a:custGeom>
                <a:avLst/>
                <a:gdLst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36970 w 582627"/>
                  <a:gd name="connsiteY2" fmla="*/ 0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81019 h 1581019"/>
                  <a:gd name="connsiteX1" fmla="*/ 145657 w 582627"/>
                  <a:gd name="connsiteY1" fmla="*/ 0 h 1581019"/>
                  <a:gd name="connsiteX2" fmla="*/ 453154 w 582627"/>
                  <a:gd name="connsiteY2" fmla="*/ 331774 h 1581019"/>
                  <a:gd name="connsiteX3" fmla="*/ 582627 w 582627"/>
                  <a:gd name="connsiteY3" fmla="*/ 1581019 h 1581019"/>
                  <a:gd name="connsiteX4" fmla="*/ 0 w 582627"/>
                  <a:gd name="connsiteY4" fmla="*/ 1581019 h 1581019"/>
                  <a:gd name="connsiteX0" fmla="*/ 0 w 582627"/>
                  <a:gd name="connsiteY0" fmla="*/ 1516282 h 1516282"/>
                  <a:gd name="connsiteX1" fmla="*/ 202301 w 582627"/>
                  <a:gd name="connsiteY1" fmla="*/ 0 h 1516282"/>
                  <a:gd name="connsiteX2" fmla="*/ 453154 w 582627"/>
                  <a:gd name="connsiteY2" fmla="*/ 267037 h 1516282"/>
                  <a:gd name="connsiteX3" fmla="*/ 582627 w 582627"/>
                  <a:gd name="connsiteY3" fmla="*/ 1516282 h 1516282"/>
                  <a:gd name="connsiteX4" fmla="*/ 0 w 582627"/>
                  <a:gd name="connsiteY4" fmla="*/ 1516282 h 1516282"/>
                  <a:gd name="connsiteX0" fmla="*/ 40463 w 380326"/>
                  <a:gd name="connsiteY0" fmla="*/ 2074636 h 2074636"/>
                  <a:gd name="connsiteX1" fmla="*/ 0 w 380326"/>
                  <a:gd name="connsiteY1" fmla="*/ 0 h 2074636"/>
                  <a:gd name="connsiteX2" fmla="*/ 250853 w 380326"/>
                  <a:gd name="connsiteY2" fmla="*/ 267037 h 2074636"/>
                  <a:gd name="connsiteX3" fmla="*/ 380326 w 380326"/>
                  <a:gd name="connsiteY3" fmla="*/ 1516282 h 2074636"/>
                  <a:gd name="connsiteX4" fmla="*/ 40463 w 380326"/>
                  <a:gd name="connsiteY4" fmla="*/ 2074636 h 2074636"/>
                  <a:gd name="connsiteX0" fmla="*/ 40463 w 250853"/>
                  <a:gd name="connsiteY0" fmla="*/ 2074636 h 2082725"/>
                  <a:gd name="connsiteX1" fmla="*/ 0 w 250853"/>
                  <a:gd name="connsiteY1" fmla="*/ 0 h 2082725"/>
                  <a:gd name="connsiteX2" fmla="*/ 250853 w 250853"/>
                  <a:gd name="connsiteY2" fmla="*/ 267037 h 2082725"/>
                  <a:gd name="connsiteX3" fmla="*/ 64737 w 250853"/>
                  <a:gd name="connsiteY3" fmla="*/ 2082725 h 2082725"/>
                  <a:gd name="connsiteX4" fmla="*/ 40463 w 250853"/>
                  <a:gd name="connsiteY4" fmla="*/ 2074636 h 2082725"/>
                  <a:gd name="connsiteX0" fmla="*/ 359595 w 569985"/>
                  <a:gd name="connsiteY0" fmla="*/ 2093169 h 2101258"/>
                  <a:gd name="connsiteX1" fmla="*/ 0 w 569985"/>
                  <a:gd name="connsiteY1" fmla="*/ 0 h 2101258"/>
                  <a:gd name="connsiteX2" fmla="*/ 569985 w 569985"/>
                  <a:gd name="connsiteY2" fmla="*/ 285570 h 2101258"/>
                  <a:gd name="connsiteX3" fmla="*/ 383869 w 569985"/>
                  <a:gd name="connsiteY3" fmla="*/ 2101258 h 2101258"/>
                  <a:gd name="connsiteX4" fmla="*/ 359595 w 569985"/>
                  <a:gd name="connsiteY4" fmla="*/ 2093169 h 2101258"/>
                  <a:gd name="connsiteX0" fmla="*/ 359595 w 569985"/>
                  <a:gd name="connsiteY0" fmla="*/ 2093169 h 2101258"/>
                  <a:gd name="connsiteX1" fmla="*/ 0 w 569985"/>
                  <a:gd name="connsiteY1" fmla="*/ 0 h 2101258"/>
                  <a:gd name="connsiteX2" fmla="*/ 569985 w 569985"/>
                  <a:gd name="connsiteY2" fmla="*/ 458565 h 2101258"/>
                  <a:gd name="connsiteX3" fmla="*/ 383869 w 569985"/>
                  <a:gd name="connsiteY3" fmla="*/ 2101258 h 2101258"/>
                  <a:gd name="connsiteX4" fmla="*/ 359595 w 569985"/>
                  <a:gd name="connsiteY4" fmla="*/ 2093169 h 2101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5" h="2101258">
                    <a:moveTo>
                      <a:pt x="359595" y="2093169"/>
                    </a:moveTo>
                    <a:lnTo>
                      <a:pt x="0" y="0"/>
                    </a:lnTo>
                    <a:lnTo>
                      <a:pt x="569985" y="458565"/>
                    </a:lnTo>
                    <a:lnTo>
                      <a:pt x="383869" y="2101258"/>
                    </a:lnTo>
                    <a:lnTo>
                      <a:pt x="359595" y="2093169"/>
                    </a:lnTo>
                    <a:close/>
                  </a:path>
                </a:pathLst>
              </a:custGeom>
              <a:solidFill>
                <a:srgbClr val="92D05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281"/>
                <a:endParaRPr lang="en-GB" sz="1012">
                  <a:solidFill>
                    <a:prstClr val="white"/>
                  </a:solidFill>
                  <a:latin typeface="Shree Devanagari 714" panose="02000600000000000000" pitchFamily="2" charset="0"/>
                  <a:cs typeface="Shree Devanagari 714" panose="02000600000000000000" pitchFamily="2" charset="0"/>
                </a:endParaRPr>
              </a:p>
            </p:txBody>
          </p:sp>
        </p:grp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96A0A1C7-DE54-1644-A0E7-5BADBB97985A}"/>
                </a:ext>
              </a:extLst>
            </p:cNvPr>
            <p:cNvSpPr/>
            <p:nvPr/>
          </p:nvSpPr>
          <p:spPr>
            <a:xfrm rot="18900000">
              <a:off x="7532452" y="3213627"/>
              <a:ext cx="29172" cy="795135"/>
            </a:xfrm>
            <a:prstGeom prst="rect">
              <a:avLst/>
            </a:prstGeom>
            <a:solidFill>
              <a:schemeClr val="accent2">
                <a:alpha val="4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281"/>
              <a:endParaRPr lang="en-GB" sz="1012">
                <a:solidFill>
                  <a:prstClr val="white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9470739-3FAB-E145-949C-D3ED5583AF10}"/>
              </a:ext>
            </a:extLst>
          </p:cNvPr>
          <p:cNvGrpSpPr/>
          <p:nvPr/>
        </p:nvGrpSpPr>
        <p:grpSpPr>
          <a:xfrm rot="16200000">
            <a:off x="5039331" y="1418019"/>
            <a:ext cx="515204" cy="200325"/>
            <a:chOff x="5150618" y="2298026"/>
            <a:chExt cx="515204" cy="200325"/>
          </a:xfrm>
        </p:grpSpPr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A17CBCBB-240F-814C-97EC-D9D85FCFFD08}"/>
                </a:ext>
              </a:extLst>
            </p:cNvPr>
            <p:cNvSpPr/>
            <p:nvPr/>
          </p:nvSpPr>
          <p:spPr>
            <a:xfrm>
              <a:off x="5150618" y="2398189"/>
              <a:ext cx="515204" cy="592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281"/>
              <a:endParaRPr lang="en-GB" sz="1012">
                <a:solidFill>
                  <a:prstClr val="white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endParaRPr>
            </a:p>
          </p:txBody>
        </p:sp>
        <p:sp>
          <p:nvSpPr>
            <p:cNvPr id="106" name="Akkord 218">
              <a:extLst>
                <a:ext uri="{FF2B5EF4-FFF2-40B4-BE49-F238E27FC236}">
                  <a16:creationId xmlns:a16="http://schemas.microsoft.com/office/drawing/2014/main" id="{9AC221EF-AF98-0748-A452-A831C493BEE6}"/>
                </a:ext>
              </a:extLst>
            </p:cNvPr>
            <p:cNvSpPr/>
            <p:nvPr/>
          </p:nvSpPr>
          <p:spPr>
            <a:xfrm rot="5400000">
              <a:off x="5308648" y="2141178"/>
              <a:ext cx="200325" cy="514022"/>
            </a:xfrm>
            <a:prstGeom prst="chord">
              <a:avLst>
                <a:gd name="adj1" fmla="val 5334710"/>
                <a:gd name="adj2" fmla="val 1643001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14281"/>
              <a:endParaRPr lang="en-GB" sz="1012">
                <a:solidFill>
                  <a:prstClr val="white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endParaRPr>
            </a:p>
          </p:txBody>
        </p:sp>
      </p:grpSp>
      <p:sp>
        <p:nvSpPr>
          <p:cNvPr id="54" name="Rechteck 53">
            <a:extLst>
              <a:ext uri="{FF2B5EF4-FFF2-40B4-BE49-F238E27FC236}">
                <a16:creationId xmlns:a16="http://schemas.microsoft.com/office/drawing/2014/main" id="{4B96A62F-501A-DB49-AA83-3ECF73636C6D}"/>
              </a:ext>
            </a:extLst>
          </p:cNvPr>
          <p:cNvSpPr/>
          <p:nvPr/>
        </p:nvSpPr>
        <p:spPr>
          <a:xfrm>
            <a:off x="5032014" y="958163"/>
            <a:ext cx="460382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281"/>
            <a:r>
              <a:rPr lang="en-GB" sz="1012" dirty="0">
                <a:solidFill>
                  <a:prstClr val="black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Lens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A9D2778-A872-3C4C-9E00-38276BFDD066}"/>
              </a:ext>
            </a:extLst>
          </p:cNvPr>
          <p:cNvSpPr/>
          <p:nvPr/>
        </p:nvSpPr>
        <p:spPr>
          <a:xfrm>
            <a:off x="5675812" y="818441"/>
            <a:ext cx="699230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281"/>
            <a:r>
              <a:rPr lang="en-GB" sz="1012" dirty="0">
                <a:solidFill>
                  <a:prstClr val="black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Projector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35A7422-3C77-B144-80B8-CE64E4FD2ABF}"/>
              </a:ext>
            </a:extLst>
          </p:cNvPr>
          <p:cNvSpPr/>
          <p:nvPr/>
        </p:nvSpPr>
        <p:spPr>
          <a:xfrm>
            <a:off x="4993259" y="2144355"/>
            <a:ext cx="718466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281"/>
            <a:r>
              <a:rPr lang="en-GB" sz="1012" dirty="0">
                <a:solidFill>
                  <a:prstClr val="black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Objective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80BBFA27-9974-E848-AB99-CAA0BFCEA22F}"/>
              </a:ext>
            </a:extLst>
          </p:cNvPr>
          <p:cNvSpPr/>
          <p:nvPr/>
        </p:nvSpPr>
        <p:spPr>
          <a:xfrm>
            <a:off x="4260649" y="3861189"/>
            <a:ext cx="771365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281"/>
            <a:r>
              <a:rPr lang="en-GB" sz="1012" dirty="0" err="1">
                <a:solidFill>
                  <a:prstClr val="black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Cellphone</a:t>
            </a:r>
            <a:endParaRPr lang="en-GB" sz="1012" dirty="0">
              <a:solidFill>
                <a:prstClr val="black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7596C71-7677-7442-9648-7DB2D27C0975}"/>
              </a:ext>
            </a:extLst>
          </p:cNvPr>
          <p:cNvSpPr/>
          <p:nvPr/>
        </p:nvSpPr>
        <p:spPr>
          <a:xfrm>
            <a:off x="4827989" y="3306038"/>
            <a:ext cx="524503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514281"/>
            <a:r>
              <a:rPr lang="en-GB" sz="1012" dirty="0">
                <a:solidFill>
                  <a:prstClr val="black"/>
                </a:solidFill>
                <a:latin typeface="Shree Devanagari 714" panose="02000600000000000000" pitchFamily="2" charset="0"/>
                <a:cs typeface="Shree Devanagari 714" panose="02000600000000000000" pitchFamily="2" charset="0"/>
              </a:rPr>
              <a:t>Mirror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7ACB46D-D59D-DD42-B3FC-1008909A066B}"/>
              </a:ext>
            </a:extLst>
          </p:cNvPr>
          <p:cNvSpPr/>
          <p:nvPr/>
        </p:nvSpPr>
        <p:spPr>
          <a:xfrm>
            <a:off x="5675812" y="1139269"/>
            <a:ext cx="3434217" cy="1950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sp>
        <p:nvSpPr>
          <p:cNvPr id="148" name="Dreieck 197">
            <a:extLst>
              <a:ext uri="{FF2B5EF4-FFF2-40B4-BE49-F238E27FC236}">
                <a16:creationId xmlns:a16="http://schemas.microsoft.com/office/drawing/2014/main" id="{76BFFECC-5CF0-7C46-9239-A78220EE1FC6}"/>
              </a:ext>
            </a:extLst>
          </p:cNvPr>
          <p:cNvSpPr/>
          <p:nvPr/>
        </p:nvSpPr>
        <p:spPr>
          <a:xfrm rot="16200000">
            <a:off x="4998434" y="1232763"/>
            <a:ext cx="76976" cy="583539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25" tIns="25712" rIns="51425" bIns="2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281"/>
            <a:endParaRPr lang="en-GB" sz="1012">
              <a:solidFill>
                <a:prstClr val="white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sp>
        <p:nvSpPr>
          <p:cNvPr id="149" name="Dreieck 197">
            <a:extLst>
              <a:ext uri="{FF2B5EF4-FFF2-40B4-BE49-F238E27FC236}">
                <a16:creationId xmlns:a16="http://schemas.microsoft.com/office/drawing/2014/main" id="{CC5EFA47-BC56-A74D-93A7-DC86D6A2EF2C}"/>
              </a:ext>
            </a:extLst>
          </p:cNvPr>
          <p:cNvSpPr/>
          <p:nvPr/>
        </p:nvSpPr>
        <p:spPr>
          <a:xfrm rot="5400000">
            <a:off x="4347492" y="1232763"/>
            <a:ext cx="76976" cy="583539"/>
          </a:xfrm>
          <a:prstGeom prst="triangle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25" tIns="25712" rIns="51425" bIns="2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281"/>
            <a:endParaRPr lang="en-GB" sz="1012">
              <a:solidFill>
                <a:prstClr val="white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44A4CBEE-5D97-C749-A193-8B713590E983}"/>
              </a:ext>
            </a:extLst>
          </p:cNvPr>
          <p:cNvSpPr/>
          <p:nvPr/>
        </p:nvSpPr>
        <p:spPr>
          <a:xfrm rot="16200000">
            <a:off x="5463763" y="1350973"/>
            <a:ext cx="76977" cy="347120"/>
          </a:xfrm>
          <a:prstGeom prst="rect">
            <a:avLst/>
          </a:prstGeom>
          <a:solidFill>
            <a:schemeClr val="accent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25" tIns="25712" rIns="51425" bIns="257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14281"/>
            <a:endParaRPr lang="en-GB" sz="1012">
              <a:solidFill>
                <a:prstClr val="white"/>
              </a:solidFill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sp>
        <p:nvSpPr>
          <p:cNvPr id="151" name="Rechteck 41">
            <a:extLst>
              <a:ext uri="{FF2B5EF4-FFF2-40B4-BE49-F238E27FC236}">
                <a16:creationId xmlns:a16="http://schemas.microsoft.com/office/drawing/2014/main" id="{4AC47388-F014-7A4A-8A05-C0E06CD57CE4}"/>
              </a:ext>
            </a:extLst>
          </p:cNvPr>
          <p:cNvSpPr/>
          <p:nvPr/>
        </p:nvSpPr>
        <p:spPr>
          <a:xfrm rot="16200000">
            <a:off x="2764669" y="4308738"/>
            <a:ext cx="2674897" cy="16035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38E0B30-0AB0-B44C-9F91-873495E05CC0}"/>
              </a:ext>
            </a:extLst>
          </p:cNvPr>
          <p:cNvSpPr/>
          <p:nvPr/>
        </p:nvSpPr>
        <p:spPr>
          <a:xfrm>
            <a:off x="4459073" y="1245041"/>
            <a:ext cx="544364" cy="5443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992B9837-26A8-0B49-B2E6-BA5EFFE2B4C5}"/>
              </a:ext>
            </a:extLst>
          </p:cNvPr>
          <p:cNvSpPr/>
          <p:nvPr/>
        </p:nvSpPr>
        <p:spPr>
          <a:xfrm>
            <a:off x="1889028" y="1249108"/>
            <a:ext cx="1628517" cy="16157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ree Devanagari 714" panose="02000600000000000000" pitchFamily="2" charset="0"/>
                <a:cs typeface="Shree Devanagari 714" panose="02000600000000000000" pitchFamily="2" charset="0"/>
              </a:rPr>
              <a:t>XY-Stage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B523E3BE-5807-E04F-ABCB-9E11375A6FA2}"/>
              </a:ext>
            </a:extLst>
          </p:cNvPr>
          <p:cNvSpPr/>
          <p:nvPr/>
        </p:nvSpPr>
        <p:spPr>
          <a:xfrm>
            <a:off x="3527379" y="1243293"/>
            <a:ext cx="928208" cy="15684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hree Devanagari 714" panose="02000600000000000000" pitchFamily="2" charset="0"/>
              <a:cs typeface="Shree Devanagari 714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35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Shree Devanagari 714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Benedict Diederich</dc:creator>
  <cp:lastModifiedBy>Benedict Diederich</cp:lastModifiedBy>
  <cp:revision>2</cp:revision>
  <dcterms:created xsi:type="dcterms:W3CDTF">2019-10-28T15:04:07Z</dcterms:created>
  <dcterms:modified xsi:type="dcterms:W3CDTF">2019-10-28T16:17:02Z</dcterms:modified>
</cp:coreProperties>
</file>