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6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F18F-F96A-BEF3-18E0-F5B22DFE6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CDD6D-AED3-2E72-EA25-15D9E6FD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A5550-B5CF-4B0D-449F-DC04414E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0D2-DE53-4C78-90C0-9837CC749D50}" type="datetimeFigureOut">
              <a:rPr lang="en-CA" smtClean="0"/>
              <a:t>2023-01-14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480E-2229-C176-8E59-77F79A9F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77373-9863-B927-DCFB-74327853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C1D8-A50C-45A4-8EAB-C7EDBE9DC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01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231A-651C-5935-34D9-EF8B0170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5A12E-D12C-4853-5327-5C5BA3D7E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52F00-00A8-E575-19D3-C90F85C7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0D2-DE53-4C78-90C0-9837CC749D50}" type="datetimeFigureOut">
              <a:rPr lang="en-CA" smtClean="0"/>
              <a:t>2023-01-14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70658-A83D-419A-A589-CB876B11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DBDC4-FDB2-FE27-AE1F-3948C50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C1D8-A50C-45A4-8EAB-C7EDBE9DC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35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74D68-1D58-BF69-39B3-15CD1E178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DE37F-3AC8-B76B-0785-62EC5207A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A5E5-8E1A-B2FC-86F3-F8530F0C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0D2-DE53-4C78-90C0-9837CC749D50}" type="datetimeFigureOut">
              <a:rPr lang="en-CA" smtClean="0"/>
              <a:t>2023-01-14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FC3D9-09AF-1D78-B8FC-4CF22DF5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0E240-F4AB-297C-96BC-504BC257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C1D8-A50C-45A4-8EAB-C7EDBE9DC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8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3F66-48AF-88EE-268E-E3EB0C3D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3AD93-C279-8CC1-E1F8-EBA1B7236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37371-CE39-7A7B-A490-FFC399F4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0D2-DE53-4C78-90C0-9837CC749D50}" type="datetimeFigureOut">
              <a:rPr lang="en-CA" smtClean="0"/>
              <a:t>2023-01-14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FAD09-0632-26EE-C50D-740B35C2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879DC-7DF4-E54E-49B1-C1118482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C1D8-A50C-45A4-8EAB-C7EDBE9DC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99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F3B6-A797-3BAC-8907-DDBE2A59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D7C0-2CCB-CA15-FF5D-142AC4794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1822E-EB49-84E1-12E1-15607EBB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0D2-DE53-4C78-90C0-9837CC749D50}" type="datetimeFigureOut">
              <a:rPr lang="en-CA" smtClean="0"/>
              <a:t>2023-01-14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FE616-5A38-69A3-90B5-65815D14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1BCF9-039C-E2FB-6BB9-0FDF8330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C1D8-A50C-45A4-8EAB-C7EDBE9DC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95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7D1A-5F94-EAEC-9AF9-4FD14D49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467F-4C60-9165-60BD-8F05BFA5D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7950B-B4F5-D070-0913-06E8EFF41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170B6-D779-71C8-FB58-0A1D9888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0D2-DE53-4C78-90C0-9837CC749D50}" type="datetimeFigureOut">
              <a:rPr lang="en-CA" smtClean="0"/>
              <a:t>2023-01-14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2FE7F-F88C-2ECB-E1D2-94942186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BB8B0-C547-EA68-FD23-3474FA5A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C1D8-A50C-45A4-8EAB-C7EDBE9DC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83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B202-A78A-9B50-28DF-DE76D424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269A5-FAEC-DDBC-C489-1F65C397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AA04-2CB5-B516-AA9D-32D74429C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7DB4-4373-4E82-6341-78DBBFEA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80BEF-1413-77D3-2CD0-4FFC6C3CE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85AAE-C4A3-4EA4-657F-14171BA7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0D2-DE53-4C78-90C0-9837CC749D50}" type="datetimeFigureOut">
              <a:rPr lang="en-CA" smtClean="0"/>
              <a:t>2023-01-14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F2B81-CDCD-6ECB-3063-8A119AED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4278A-AF31-A400-ADEE-3DEDDB5A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C1D8-A50C-45A4-8EAB-C7EDBE9DC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70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D602-F084-5A0A-7F11-B1DCCFA9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6BBDC-150D-B76E-9395-EBC12012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0D2-DE53-4C78-90C0-9837CC749D50}" type="datetimeFigureOut">
              <a:rPr lang="en-CA" smtClean="0"/>
              <a:t>2023-01-14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F3FDE-95F4-D226-19B6-23157396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34814-AC82-0DD3-8C32-7B261913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C1D8-A50C-45A4-8EAB-C7EDBE9DC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54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17A54-0821-D19E-AD8E-4456DAD4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0D2-DE53-4C78-90C0-9837CC749D50}" type="datetimeFigureOut">
              <a:rPr lang="en-CA" smtClean="0"/>
              <a:t>2023-01-14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0858D-10B8-E453-8E60-67115F71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81042-7469-82E6-92EE-748B16EA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C1D8-A50C-45A4-8EAB-C7EDBE9DC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68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5350-4955-9233-8329-143846B4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B908-2317-883F-AA51-4E6D86E3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D1522-9302-346C-3178-E86C9D632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A7EE4-D5B9-7013-644C-0141ED76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0D2-DE53-4C78-90C0-9837CC749D50}" type="datetimeFigureOut">
              <a:rPr lang="en-CA" smtClean="0"/>
              <a:t>2023-01-14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58F8A-FB0A-906C-FB99-E91D9057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62CAD-414F-CB73-5EFC-9720FE85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C1D8-A50C-45A4-8EAB-C7EDBE9DC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F804-99CB-3366-D1B7-2E6C3517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407B9-9F3E-CF6B-51E2-4F49933E6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55E67-D329-5886-2EC3-07E431D61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5A419-FF95-2A86-32EB-CB98A6C5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0D2-DE53-4C78-90C0-9837CC749D50}" type="datetimeFigureOut">
              <a:rPr lang="en-CA" smtClean="0"/>
              <a:t>2023-01-14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0BA30-B722-FA47-136D-437E3A4F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18D4B-B8DE-61D6-F90F-9205F22D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C1D8-A50C-45A4-8EAB-C7EDBE9DC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94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A1A50-5F8D-9DD6-4423-02CBF860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2E572-8C8B-E0A0-C059-8A937BC1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33030-57F4-80FA-F9C8-B4D7544E1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1C0D2-DE53-4C78-90C0-9837CC749D50}" type="datetimeFigureOut">
              <a:rPr lang="en-CA" smtClean="0"/>
              <a:t>2023-01-14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255F-A57D-ABA6-A288-2BA4BB1C2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E6E4-8906-2250-F8F0-C32265B97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2C1D8-A50C-45A4-8EAB-C7EDBE9DCE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79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290E746-D720-CF8C-FA65-DF302DA88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666202"/>
              </p:ext>
            </p:extLst>
          </p:nvPr>
        </p:nvGraphicFramePr>
        <p:xfrm>
          <a:off x="169418" y="1257433"/>
          <a:ext cx="1346081" cy="1075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081">
                  <a:extLst>
                    <a:ext uri="{9D8B030D-6E8A-4147-A177-3AD203B41FA5}">
                      <a16:colId xmlns:a16="http://schemas.microsoft.com/office/drawing/2014/main" val="192315256"/>
                    </a:ext>
                  </a:extLst>
                </a:gridCol>
              </a:tblGrid>
              <a:tr h="354622">
                <a:tc>
                  <a:txBody>
                    <a:bodyPr/>
                    <a:lstStyle/>
                    <a:p>
                      <a:r>
                        <a:rPr lang="en-CA" dirty="0" err="1"/>
                        <a:t>card_holder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35060"/>
                  </a:ext>
                </a:extLst>
              </a:tr>
              <a:tr h="354622">
                <a:tc>
                  <a:txBody>
                    <a:bodyPr/>
                    <a:lstStyle/>
                    <a:p>
                      <a:r>
                        <a:rPr lang="en-CA" sz="1400" dirty="0"/>
                        <a:t>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26771"/>
                  </a:ext>
                </a:extLst>
              </a:tr>
              <a:tr h="354622">
                <a:tc>
                  <a:txBody>
                    <a:bodyPr/>
                    <a:lstStyle/>
                    <a:p>
                      <a:r>
                        <a:rPr lang="en-CA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094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8995C0-7181-33D0-E51D-EE0806DA5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62385"/>
              </p:ext>
            </p:extLst>
          </p:nvPr>
        </p:nvGraphicFramePr>
        <p:xfrm>
          <a:off x="2216388" y="1257433"/>
          <a:ext cx="1531854" cy="1075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854">
                  <a:extLst>
                    <a:ext uri="{9D8B030D-6E8A-4147-A177-3AD203B41FA5}">
                      <a16:colId xmlns:a16="http://schemas.microsoft.com/office/drawing/2014/main" val="192315256"/>
                    </a:ext>
                  </a:extLst>
                </a:gridCol>
              </a:tblGrid>
              <a:tr h="354622">
                <a:tc>
                  <a:txBody>
                    <a:bodyPr/>
                    <a:lstStyle/>
                    <a:p>
                      <a:r>
                        <a:rPr lang="en-CA" dirty="0" err="1"/>
                        <a:t>credit_card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35060"/>
                  </a:ext>
                </a:extLst>
              </a:tr>
              <a:tr h="354622">
                <a:tc>
                  <a:txBody>
                    <a:bodyPr/>
                    <a:lstStyle/>
                    <a:p>
                      <a:r>
                        <a:rPr lang="en-CA" sz="1400" dirty="0"/>
                        <a:t>card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26771"/>
                  </a:ext>
                </a:extLst>
              </a:tr>
              <a:tr h="354622">
                <a:tc>
                  <a:txBody>
                    <a:bodyPr/>
                    <a:lstStyle/>
                    <a:p>
                      <a:r>
                        <a:rPr lang="en-CA" sz="1400" dirty="0" err="1"/>
                        <a:t>cardholder_id</a:t>
                      </a:r>
                      <a:r>
                        <a:rPr lang="en-CA" sz="1400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094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EDA3CB-CFB3-1753-AEE5-B7D1041DD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59177"/>
              </p:ext>
            </p:extLst>
          </p:nvPr>
        </p:nvGraphicFramePr>
        <p:xfrm>
          <a:off x="7113442" y="1226431"/>
          <a:ext cx="2145675" cy="1429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675">
                  <a:extLst>
                    <a:ext uri="{9D8B030D-6E8A-4147-A177-3AD203B41FA5}">
                      <a16:colId xmlns:a16="http://schemas.microsoft.com/office/drawing/2014/main" val="192315256"/>
                    </a:ext>
                  </a:extLst>
                </a:gridCol>
              </a:tblGrid>
              <a:tr h="354622">
                <a:tc>
                  <a:txBody>
                    <a:bodyPr/>
                    <a:lstStyle/>
                    <a:p>
                      <a:r>
                        <a:rPr lang="en-CA" dirty="0"/>
                        <a:t>merchant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35060"/>
                  </a:ext>
                </a:extLst>
              </a:tr>
              <a:tr h="354622">
                <a:tc>
                  <a:txBody>
                    <a:bodyPr/>
                    <a:lstStyle/>
                    <a:p>
                      <a:r>
                        <a:rPr lang="en-CA" sz="1400" dirty="0"/>
                        <a:t>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26771"/>
                  </a:ext>
                </a:extLst>
              </a:tr>
              <a:tr h="354622">
                <a:tc>
                  <a:txBody>
                    <a:bodyPr/>
                    <a:lstStyle/>
                    <a:p>
                      <a:r>
                        <a:rPr lang="en-CA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09462"/>
                  </a:ext>
                </a:extLst>
              </a:tr>
              <a:tr h="354622">
                <a:tc>
                  <a:txBody>
                    <a:bodyPr/>
                    <a:lstStyle/>
                    <a:p>
                      <a:r>
                        <a:rPr lang="en-CA" sz="1400" dirty="0" err="1"/>
                        <a:t>id_merchant_category</a:t>
                      </a:r>
                      <a:r>
                        <a:rPr lang="en-CA" sz="1400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147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125C5F1-FB45-F00D-EA7E-10B9D48C7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58355"/>
              </p:ext>
            </p:extLst>
          </p:nvPr>
        </p:nvGraphicFramePr>
        <p:xfrm>
          <a:off x="10007439" y="1226431"/>
          <a:ext cx="2018918" cy="1075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918">
                  <a:extLst>
                    <a:ext uri="{9D8B030D-6E8A-4147-A177-3AD203B41FA5}">
                      <a16:colId xmlns:a16="http://schemas.microsoft.com/office/drawing/2014/main" val="192315256"/>
                    </a:ext>
                  </a:extLst>
                </a:gridCol>
              </a:tblGrid>
              <a:tr h="354622">
                <a:tc>
                  <a:txBody>
                    <a:bodyPr/>
                    <a:lstStyle/>
                    <a:p>
                      <a:r>
                        <a:rPr lang="en-CA" dirty="0" err="1"/>
                        <a:t>merchant_category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35060"/>
                  </a:ext>
                </a:extLst>
              </a:tr>
              <a:tr h="354622">
                <a:tc>
                  <a:txBody>
                    <a:bodyPr/>
                    <a:lstStyle/>
                    <a:p>
                      <a:r>
                        <a:rPr lang="en-CA" sz="1400" dirty="0"/>
                        <a:t>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26771"/>
                  </a:ext>
                </a:extLst>
              </a:tr>
              <a:tr h="354622">
                <a:tc>
                  <a:txBody>
                    <a:bodyPr/>
                    <a:lstStyle/>
                    <a:p>
                      <a:r>
                        <a:rPr lang="en-CA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094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7B08CC-1279-73EF-3DE3-C98CE1F9F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89681"/>
              </p:ext>
            </p:extLst>
          </p:nvPr>
        </p:nvGraphicFramePr>
        <p:xfrm>
          <a:off x="4374881" y="2565760"/>
          <a:ext cx="2214074" cy="213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074">
                  <a:extLst>
                    <a:ext uri="{9D8B030D-6E8A-4147-A177-3AD203B41FA5}">
                      <a16:colId xmlns:a16="http://schemas.microsoft.com/office/drawing/2014/main" val="192315256"/>
                    </a:ext>
                  </a:extLst>
                </a:gridCol>
              </a:tblGrid>
              <a:tr h="354622">
                <a:tc>
                  <a:txBody>
                    <a:bodyPr/>
                    <a:lstStyle/>
                    <a:p>
                      <a:r>
                        <a:rPr lang="en-CA" dirty="0"/>
                        <a:t>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35060"/>
                  </a:ext>
                </a:extLst>
              </a:tr>
              <a:tr h="354622">
                <a:tc>
                  <a:txBody>
                    <a:bodyPr/>
                    <a:lstStyle/>
                    <a:p>
                      <a:r>
                        <a:rPr lang="en-CA" sz="1400" dirty="0"/>
                        <a:t>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26771"/>
                  </a:ext>
                </a:extLst>
              </a:tr>
              <a:tr h="354622">
                <a:tc>
                  <a:txBody>
                    <a:bodyPr/>
                    <a:lstStyle/>
                    <a:p>
                      <a:r>
                        <a:rPr lang="en-CA" sz="1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09462"/>
                  </a:ext>
                </a:extLst>
              </a:tr>
              <a:tr h="354622">
                <a:tc>
                  <a:txBody>
                    <a:bodyPr/>
                    <a:lstStyle/>
                    <a:p>
                      <a:r>
                        <a:rPr lang="en-CA" sz="14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14767"/>
                  </a:ext>
                </a:extLst>
              </a:tr>
              <a:tr h="354622">
                <a:tc>
                  <a:txBody>
                    <a:bodyPr/>
                    <a:lstStyle/>
                    <a:p>
                      <a:r>
                        <a:rPr lang="en-CA" sz="1400" dirty="0"/>
                        <a:t>card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294560"/>
                  </a:ext>
                </a:extLst>
              </a:tr>
              <a:tr h="354622">
                <a:tc>
                  <a:txBody>
                    <a:bodyPr/>
                    <a:lstStyle/>
                    <a:p>
                      <a:r>
                        <a:rPr lang="en-CA" sz="1400" dirty="0" err="1"/>
                        <a:t>id_merchant</a:t>
                      </a:r>
                      <a:r>
                        <a:rPr lang="en-CA" sz="1400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01475"/>
                  </a:ext>
                </a:extLst>
              </a:tr>
            </a:tbl>
          </a:graphicData>
        </a:graphic>
      </p:graphicFrame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9D1ED77E-BEB2-D1C1-7C19-7563F50575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34639" y="2146967"/>
            <a:ext cx="75313" cy="36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0F31C510-ABCA-0A88-F9EA-875DDFD51422}"/>
              </a:ext>
            </a:extLst>
          </p:cNvPr>
          <p:cNvCxnSpPr>
            <a:cxnSpLocks/>
          </p:cNvCxnSpPr>
          <p:nvPr/>
        </p:nvCxnSpPr>
        <p:spPr>
          <a:xfrm rot="10800000">
            <a:off x="4288748" y="4214371"/>
            <a:ext cx="86132" cy="127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F0C3CCB-2EA6-AA76-2EC9-ADB00F2D1563}"/>
              </a:ext>
            </a:extLst>
          </p:cNvPr>
          <p:cNvCxnSpPr>
            <a:cxnSpLocks/>
          </p:cNvCxnSpPr>
          <p:nvPr/>
        </p:nvCxnSpPr>
        <p:spPr>
          <a:xfrm>
            <a:off x="6584242" y="4565637"/>
            <a:ext cx="6337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65A17A83-4E8A-A374-6D0F-113CDC1F82DB}"/>
              </a:ext>
            </a:extLst>
          </p:cNvPr>
          <p:cNvCxnSpPr>
            <a:cxnSpLocks/>
          </p:cNvCxnSpPr>
          <p:nvPr/>
        </p:nvCxnSpPr>
        <p:spPr>
          <a:xfrm>
            <a:off x="9250064" y="2480636"/>
            <a:ext cx="7079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6D11460-BBB6-65D7-C9CE-8F591722B60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15499" y="1794935"/>
            <a:ext cx="720195" cy="3569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768300-4E40-3715-799F-FCB3CA288A5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33801" y="2685992"/>
            <a:ext cx="2432139" cy="650022"/>
          </a:xfrm>
          <a:prstGeom prst="bentConnector3">
            <a:avLst>
              <a:gd name="adj1" fmla="val 9950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7BAB803-439A-A960-FD13-2F63A629A28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36183" y="2911992"/>
            <a:ext cx="2808054" cy="511936"/>
          </a:xfrm>
          <a:prstGeom prst="bentConnector3">
            <a:avLst>
              <a:gd name="adj1" fmla="val 34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01CCFD5-1B22-CF45-BA6F-51D0CEA630D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9237512" y="1763933"/>
            <a:ext cx="769927" cy="72348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6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benishankar de</dc:creator>
  <cp:lastModifiedBy>benishankar de</cp:lastModifiedBy>
  <cp:revision>4</cp:revision>
  <dcterms:created xsi:type="dcterms:W3CDTF">2023-01-12T01:03:53Z</dcterms:created>
  <dcterms:modified xsi:type="dcterms:W3CDTF">2023-01-14T16:03:55Z</dcterms:modified>
</cp:coreProperties>
</file>