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4C990-EE23-4F25-8F78-D2590F826EE6}" v="3" dt="2022-08-10T13:19:3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Israel" userId="da0b12518e871213" providerId="LiveId" clId="{6AF4C990-EE23-4F25-8F78-D2590F826EE6}"/>
    <pc:docChg chg="modSld">
      <pc:chgData name="Ben Israel" userId="da0b12518e871213" providerId="LiveId" clId="{6AF4C990-EE23-4F25-8F78-D2590F826EE6}" dt="2022-08-10T13:19:54.963" v="92" actId="20577"/>
      <pc:docMkLst>
        <pc:docMk/>
      </pc:docMkLst>
      <pc:sldChg chg="modSp mod">
        <pc:chgData name="Ben Israel" userId="da0b12518e871213" providerId="LiveId" clId="{6AF4C990-EE23-4F25-8F78-D2590F826EE6}" dt="2022-08-10T13:19:54.963" v="92" actId="20577"/>
        <pc:sldMkLst>
          <pc:docMk/>
          <pc:sldMk cId="4274763985" sldId="261"/>
        </pc:sldMkLst>
        <pc:spChg chg="mod">
          <ac:chgData name="Ben Israel" userId="da0b12518e871213" providerId="LiveId" clId="{6AF4C990-EE23-4F25-8F78-D2590F826EE6}" dt="2022-08-10T13:17:19.234" v="8" actId="20577"/>
          <ac:spMkLst>
            <pc:docMk/>
            <pc:sldMk cId="4274763985" sldId="261"/>
            <ac:spMk id="2" creationId="{5CF7AE23-AE9C-2B74-75C2-46B23AF2A1B6}"/>
          </ac:spMkLst>
        </pc:spChg>
        <pc:spChg chg="mod">
          <ac:chgData name="Ben Israel" userId="da0b12518e871213" providerId="LiveId" clId="{6AF4C990-EE23-4F25-8F78-D2590F826EE6}" dt="2022-08-10T13:19:54.963" v="92" actId="20577"/>
          <ac:spMkLst>
            <pc:docMk/>
            <pc:sldMk cId="4274763985" sldId="261"/>
            <ac:spMk id="3" creationId="{AEB0CE15-CE8B-B8E6-852F-0EC4C52F44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DF89-A10C-14B5-9D76-65485E32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93336-5C0C-4556-0F90-1DD9D4B3E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02F5-14A7-8C76-A73E-41606B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7239-0C15-4138-7041-86F0750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EB0E-DFBE-FEA0-3537-40E2191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92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73F-FFA4-A5A0-853D-45164CDF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4A194-E320-3623-9769-5C3E3F18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0EE4-9519-5C20-CB1A-369D96CE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A39D-F45F-FF31-D364-C493ED67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A61-487E-4C28-BB04-2F233D37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6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43EA4-0E74-74B3-B1EE-2FBA50D5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CD6AD-281B-85E9-A4DB-E3ADCBEB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CEBE-6DD0-AD13-598A-DF6A8947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EEE2-1F1C-0101-05D8-D8628B7D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5305-8CB8-9322-A763-D819B16F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D587-7A34-789C-7251-F249D5C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2DE6-93CA-C542-A790-31BB5629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F69D-6617-11A5-0B37-64426B4D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9124-0859-8052-D5DA-135144A8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8A3D-27B8-805D-B3DA-D26D739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7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E208-805A-FE6C-2F6B-80078565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34F4-F61E-FFDC-3690-1C3413AC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5CE6-2D6C-FEF9-7CB1-0EDD228E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882A-A79F-CA22-5F1A-CCE0EF52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B1A9-2197-F758-C446-A283E519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23F-0EA1-1847-6B7C-098A050D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32F9-F7E9-6A4B-6D80-B920D14B6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37B3F-0ACD-D2AA-0D9D-BCC30868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11AB-6CB1-620A-0198-849C3D9E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7FA-3DFC-6C37-F869-D18BA0C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5B7F-925D-7AAF-AC79-A9AF79D7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2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3908-6698-5843-CC2C-65D48A5E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3018-AB59-045A-5289-47A91794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3CEF-6411-E7F3-6FE9-A22D7F9C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1ADF7-A012-4049-8C47-D7F75D3D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1BBF-A170-1EC6-3A73-BEC2E2AF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EBF7F-FA49-B003-EEF9-6D55163D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9D2F9-80D2-7546-43C5-9B0CEF0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BDC94-6DD8-69CA-2FF6-25B33C46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DB85-441C-673F-E51A-E5C051F8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AFD5E-04DE-B359-1B5C-114B815D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6015C-506A-B3E1-03A6-BCE8D16F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01356-57A0-2364-E47F-78A7719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6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9A40B-73D7-A928-75DF-568F1D2F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75767-F55D-555F-9B45-264F06A1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F009-7AE4-3CCC-23D5-C99D26D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1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8CF5-78AB-7151-8A70-2D8328F6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AA2D-B282-30C3-1EAA-70FF7A79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518A-2C58-634C-A5CA-DF9BAA6A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5394-4CD0-C657-215E-661F355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D6C6-4494-B149-826C-B77BCD59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D956-F146-E403-E596-F8FF3F4E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8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1609-7476-7B38-23BC-0FC2EC72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46D1-A38F-7372-0C70-5BB0AC9EA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4F7A-1520-B10A-7036-FF42C4215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3A07-C709-AF12-41E7-96A64FC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DED7-BF2B-2454-F8B9-8A00354B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696D-30A4-E516-FBD2-9EEE33D3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0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6E84A-5771-9457-25DE-DA326F2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7594-9114-3218-486E-9F8F4429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220D-B646-B0D7-EC08-9D68F80A1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A04F-3195-4736-B0B0-239D1F70B86D}" type="datetimeFigureOut">
              <a:rPr lang="en-AU" smtClean="0"/>
              <a:t>10/08/2022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59AD-2E51-0771-7C3C-DA7DD8DA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094E-4BE4-227A-37DF-FC6CF18F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B2B5-EC90-43DF-B8C5-B587CABA6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0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DC8B-45A1-3874-4CCF-614B9B1BF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7EB8C-A713-EFCC-8942-A8FBC02F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9" y="1041440"/>
            <a:ext cx="11560542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1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A9B-B7B2-10C8-88D8-9436FE80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1143-BEAD-20F4-A96F-EED94060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ED0A0-5718-675C-BA80-E662EFE8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903"/>
            <a:ext cx="12192000" cy="58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0F05-CF35-A2B4-F249-D9CC146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AF80-8E16-9C03-DED8-5F7E28AD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19858-1F51-2491-3382-E25BB5D2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432"/>
            <a:ext cx="12192000" cy="53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1E37-BC04-8BBB-D7FD-19B7C36C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5" y="106332"/>
            <a:ext cx="111208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F1419"/>
                </a:solidFill>
                <a:latin typeface="TwitterChirp"/>
              </a:rPr>
              <a:t>V</a:t>
            </a:r>
            <a:r>
              <a:rPr lang="en-US" sz="3600" b="0" i="0" dirty="0">
                <a:solidFill>
                  <a:srgbClr val="0F1419"/>
                </a:solidFill>
                <a:effectLst/>
                <a:latin typeface="TwitterChirp"/>
              </a:rPr>
              <a:t>isual information to reach the rat hippocampus from the retina: 274 milliseconds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C49E-715C-69FF-3E2C-8C037BC8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196EF-98C4-11E7-951A-1ED58128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14" y="1278316"/>
            <a:ext cx="12192000" cy="55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BA2B-F4E7-18C3-AFFA-75521C27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72" y="164904"/>
            <a:ext cx="11514826" cy="132556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F1419"/>
                </a:solidFill>
                <a:effectLst/>
                <a:latin typeface="TwitterChirp"/>
              </a:rPr>
              <a:t>Majority of hippocampal "place cells" encode angle, distance and direction of motion of a moving bar of light in an immobile rat, without any task or reward.</a:t>
            </a: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589B-36EF-764C-DE90-8AABC0C3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3463C-1189-1592-D90B-C707C504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266805"/>
            <a:ext cx="9427234" cy="55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AE23-AE9C-2B74-75C2-46B23AF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CE15-CE8B-B8E6-852F-0EC4C52F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Firing specificity of the hippocampus for moving objects without reward, memory or task demand. </a:t>
            </a:r>
          </a:p>
          <a:p>
            <a:r>
              <a:rPr lang="en-AU" dirty="0"/>
              <a:t>Unlike place cells </a:t>
            </a:r>
            <a:r>
              <a:rPr lang="en-US" dirty="0"/>
              <a:t>VEVS showed significant activity outside the preferred zone. </a:t>
            </a:r>
          </a:p>
          <a:p>
            <a:r>
              <a:rPr lang="en-US" dirty="0" err="1"/>
              <a:t>aVEVS</a:t>
            </a:r>
            <a:r>
              <a:rPr lang="en-US" dirty="0"/>
              <a:t> are retrospective compared to places cells which are prospective. </a:t>
            </a:r>
          </a:p>
          <a:p>
            <a:r>
              <a:rPr lang="en-US" dirty="0" err="1"/>
              <a:t>aVEVS</a:t>
            </a:r>
            <a:r>
              <a:rPr lang="en-US" dirty="0"/>
              <a:t> are relatively unchanged by changes in predictability or sequential nature of the </a:t>
            </a:r>
            <a:r>
              <a:rPr lang="en-US"/>
              <a:t>stimuli </a:t>
            </a:r>
          </a:p>
          <a:p>
            <a:r>
              <a:rPr lang="en-US"/>
              <a:t>Many </a:t>
            </a:r>
            <a:r>
              <a:rPr lang="en-US" dirty="0" err="1"/>
              <a:t>aVEVS</a:t>
            </a:r>
            <a:r>
              <a:rPr lang="en-US" dirty="0"/>
              <a:t> are also place cells. </a:t>
            </a:r>
          </a:p>
        </p:txBody>
      </p:sp>
    </p:spTree>
    <p:extLst>
      <p:ext uri="{BB962C8B-B14F-4D97-AF65-F5344CB8AC3E}">
        <p14:creationId xmlns:p14="http://schemas.microsoft.com/office/powerpoint/2010/main" val="42747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TwitterChirp</vt:lpstr>
      <vt:lpstr>Office Theme</vt:lpstr>
      <vt:lpstr>PowerPoint Presentation</vt:lpstr>
      <vt:lpstr>PowerPoint Presentation</vt:lpstr>
      <vt:lpstr>PowerPoint Presentation</vt:lpstr>
      <vt:lpstr>Visual information to reach the rat hippocampus from the retina: 274 milliseconds</vt:lpstr>
      <vt:lpstr>Majority of hippocampal "place cells" encode angle, distance and direction of motion of a moving bar of light in an immobile rat, without any task or reward.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Israel</dc:creator>
  <cp:lastModifiedBy>Ben Israel</cp:lastModifiedBy>
  <cp:revision>1</cp:revision>
  <dcterms:created xsi:type="dcterms:W3CDTF">2022-08-10T09:16:29Z</dcterms:created>
  <dcterms:modified xsi:type="dcterms:W3CDTF">2022-08-10T13:20:04Z</dcterms:modified>
</cp:coreProperties>
</file>