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481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4848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1337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3107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605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712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4684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080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03372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204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356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699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0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074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521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7771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61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692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832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444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16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660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226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2738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51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80418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5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8600" y="3276600"/>
            <a:ext cx="11963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BENITA 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2422K0391&amp;99A0643C905DC8AB94C4D45D48D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3000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UNITED COLLEGE OF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ARTS AND SCIENCE &amp; 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715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57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lang="zh-CN" altLang="en-US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7536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318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3323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644139" y="2205990"/>
            <a:ext cx="4063999" cy="36829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2419313" y="2352639"/>
            <a:ext cx="476242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https://github.com/benitacs2024-rgb/Benita.git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761526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62000" y="1676400"/>
            <a:ext cx="9623425" cy="3921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928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0" y="0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56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2840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3620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5379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929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48456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439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956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7184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62000" y="152400"/>
            <a:ext cx="8991600" cy="5629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55736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909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3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31</cp:revision>
  <dcterms:created xsi:type="dcterms:W3CDTF">2024-03-29T15:07:00Z</dcterms:created>
  <dcterms:modified xsi:type="dcterms:W3CDTF">2025-09-20T02:39:06Z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0F49AEC882E14BF29764E8DA6C5B057D_13</vt:lpwstr>
  </property>
  <property fmtid="{D5CDD505-2E9C-101B-9397-08002B2CF9AE}" pid="5" name="KSOProductBuildVer">
    <vt:lpwstr>2057-12.2.0.22556</vt:lpwstr>
  </property>
</Properties>
</file>