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f3d6beb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f3d6beb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f3d6be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f3d6be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f3d6beb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f3d6beb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f3d6beb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f3d6beb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5326b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5326b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5326b7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5326b7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5326b7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5326b7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0980e1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0980e1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596c9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596c9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a3d18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a3d18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a3d18a7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a3d18a7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a3d18a7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ca3d18a7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a3d18a7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a3d18a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f733b1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f733b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a3d18a7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a3d18a7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2dd900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2dd900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f3d6be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f3d6be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developer.android.com/guide/topics/ui/picture-in-pictu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Bs0Voj4XF1gysJ0Up-aLaWoxP-BSWHSy/view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urce.android.com/devices/sensors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sensors/sensors_motion" TargetMode="External"/><Relationship Id="rId4" Type="http://schemas.openxmlformats.org/officeDocument/2006/relationships/hyperlink" Target="https://developer.android.com/guide/topics/sensors/sensors_environment" TargetMode="External"/><Relationship Id="rId5" Type="http://schemas.openxmlformats.org/officeDocument/2006/relationships/hyperlink" Target="https://developer.android.com/guide/topics/sensors/sensors_posi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186400" y="624450"/>
            <a:ext cx="4771200" cy="19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Picture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in Picture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&amp;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Sensors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09800" y="3079225"/>
            <a:ext cx="41244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Shubham Kamdi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Frederick Tan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Benita Rego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Nolita Rego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Rotation Vector Sensor</a:t>
            </a:r>
            <a:endParaRPr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381825"/>
            <a:ext cx="81021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orientation of the phone is represented by the rotation necessary to align the East-North-Up coordinates with the phone's coordinates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can be seen as rotating the phone by an angle theta around an axis to go from the reference device orientation to the current device orientation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encoded as the four unit-less x, y, z, w components of a unit quaternion</a:t>
            </a:r>
            <a:endParaRPr sz="1700">
              <a:solidFill>
                <a:srgbClr val="2B2B2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Source Code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01772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Rotate the phone 45 degrees to change background color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0950"/>
            <a:ext cx="8839198" cy="238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Source Code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025"/>
            <a:ext cx="8839201" cy="237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4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Source Code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13" y="956300"/>
            <a:ext cx="65571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Proximity Sensor</a:t>
            </a:r>
            <a:endParaRPr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Char char="●"/>
            </a:pPr>
            <a:r>
              <a:rPr lang="en">
                <a:solidFill>
                  <a:srgbClr val="2B2B2B"/>
                </a:solidFill>
              </a:rPr>
              <a:t>As the name suggests, proximity sensor are used to detect objects in proximity to the android devices. </a:t>
            </a:r>
            <a:endParaRPr>
              <a:solidFill>
                <a:srgbClr val="2B2B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Char char="●"/>
            </a:pPr>
            <a:r>
              <a:rPr lang="en">
                <a:solidFill>
                  <a:srgbClr val="2B2B2B"/>
                </a:solidFill>
              </a:rPr>
              <a:t>This sensor is primarily used during phone calls, to detect the position of the user with respect to the mobile phone. </a:t>
            </a:r>
            <a:endParaRPr>
              <a:solidFill>
                <a:srgbClr val="2B2B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Char char="●"/>
            </a:pPr>
            <a:r>
              <a:rPr lang="en">
                <a:solidFill>
                  <a:srgbClr val="2B2B2B"/>
                </a:solidFill>
              </a:rPr>
              <a:t>Typically during a phone call one would not want your device to register </a:t>
            </a:r>
            <a:r>
              <a:rPr lang="en">
                <a:solidFill>
                  <a:srgbClr val="2B2B2B"/>
                </a:solidFill>
              </a:rPr>
              <a:t>unnecessary</a:t>
            </a:r>
            <a:r>
              <a:rPr lang="en">
                <a:solidFill>
                  <a:srgbClr val="2B2B2B"/>
                </a:solidFill>
              </a:rPr>
              <a:t> touch. </a:t>
            </a:r>
            <a:endParaRPr>
              <a:solidFill>
                <a:srgbClr val="2B2B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Char char="●"/>
            </a:pPr>
            <a:r>
              <a:rPr lang="en">
                <a:solidFill>
                  <a:srgbClr val="2B2B2B"/>
                </a:solidFill>
              </a:rPr>
              <a:t>Proximity sensors will detect whether the face of the user is touching the screen of the phone and accordingly disable the touch events until the phone call completes. </a:t>
            </a:r>
            <a:endParaRPr>
              <a:solidFill>
                <a:srgbClr val="2B2B2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Setup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of all, you will need to add 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&lt;uses-feature </a:t>
            </a:r>
            <a:r>
              <a:rPr lang="en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:name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"android.hardware.sensor.proximity" 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line to your manifest file just beneath the application tag.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line will make sure that google play store is aware that your application uses the proximity sensor.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in your java code you will need to instantiate the objects for: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Sensor Manager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Sensor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Sensor Event Listener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9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Setup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01427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Head over to onResume method of your Java code, instantiate the objects as mentioned in the previous slide.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Firstly your sensorManager object needs to be initialized, by using getSystemService method.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sensorManager object you need to initialize the proximitySensor object by calling getDefaultSensor method of sensorManager object.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Next, you will need to initialize the sensor event listener, which consists of two override methods namely: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1. </a:t>
            </a:r>
            <a:r>
              <a:rPr lang="en" sz="1600">
                <a:solidFill>
                  <a:schemeClr val="lt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onSensorChanged(SensorEvent event)</a:t>
            </a:r>
            <a:endParaRPr sz="1600">
              <a:solidFill>
                <a:schemeClr val="lt2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onAccuracyChanged(Sensor sensor, int accuracy)</a:t>
            </a:r>
            <a:endParaRPr sz="1600">
              <a:solidFill>
                <a:schemeClr val="lt2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9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Source </a:t>
            </a: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Code </a:t>
            </a:r>
            <a:endParaRPr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5"/>
            <a:ext cx="8520600" cy="38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719625"/>
            <a:ext cx="85206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256125"/>
            <a:ext cx="40452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What is Picture in Picture (PIP)?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PIP is a special type of multi-window mode mainly used for activities that need to be active on screen but should not take up the whole screen space.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Android 8.0 (API level 26) and above allows activities to launch in PIP mode.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064" y="128051"/>
            <a:ext cx="2433873" cy="48873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1334336"/>
            <a:ext cx="40452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PIP is a special type of multi-window mode mainly used for activities that need to be active on screen but should not take up the whole screen space.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Android 8.0 (API level 26) and above allows activities to launch in PIP mode.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https://developer.android.com/guide/topics/ui/picture-in-picture</a:t>
            </a:r>
            <a:r>
              <a:rPr lang="en" sz="95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95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412775" y="323075"/>
            <a:ext cx="53697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How users can interact with the PiP window?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12775" y="1791900"/>
            <a:ext cx="50208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Georgia"/>
              <a:buChar char="●"/>
            </a:pPr>
            <a:r>
              <a:rPr lang="en" sz="176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 can drag the PiP window to another location.</a:t>
            </a:r>
            <a:endParaRPr sz="176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067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Georgia"/>
              <a:buChar char="●"/>
            </a:pPr>
            <a:r>
              <a:rPr lang="en" sz="176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Single-tap the window to display a full-screen toggle.</a:t>
            </a:r>
            <a:endParaRPr sz="176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0677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65"/>
              <a:buFont typeface="Georgia"/>
              <a:buChar char="●"/>
            </a:pPr>
            <a:r>
              <a:rPr lang="en" sz="176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Double-tap the window to toggle between the current PiP size and maximum PiP size.</a:t>
            </a:r>
            <a:endParaRPr sz="176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" name="Google Shape;75;p15" title="vidma_recorder_01112021_1721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75" y="73862"/>
            <a:ext cx="2305724" cy="4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Source Code:</a:t>
            </a:r>
            <a:endParaRPr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Declaring picture-in-picture support in the </a:t>
            </a:r>
            <a:r>
              <a:rPr b="1" lang="en" sz="70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Manifest file</a:t>
            </a:r>
            <a:endParaRPr b="1" sz="70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9850" l="6341" r="39828" t="11791"/>
          <a:stretch/>
        </p:blipFill>
        <p:spPr>
          <a:xfrm>
            <a:off x="1589950" y="883425"/>
            <a:ext cx="5964106" cy="42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28450" y="71550"/>
            <a:ext cx="80871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Here, we will change the </a:t>
            </a:r>
            <a:r>
              <a:rPr b="1"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MainActivity.java</a:t>
            </a: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file </a:t>
            </a: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to PIP mode on a button click: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3427" l="8330" r="23386" t="15225"/>
          <a:stretch/>
        </p:blipFill>
        <p:spPr>
          <a:xfrm>
            <a:off x="80575" y="666150"/>
            <a:ext cx="6741600" cy="409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725" y="666150"/>
            <a:ext cx="2038175" cy="40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00" y="598800"/>
            <a:ext cx="2090475" cy="439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063" y="598800"/>
            <a:ext cx="2090475" cy="43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366475" y="0"/>
            <a:ext cx="680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Picture-in-Picture mode on Emulator</a:t>
            </a:r>
            <a:endParaRPr sz="20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582575" y="2268450"/>
            <a:ext cx="7284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379125" y="1574875"/>
            <a:ext cx="1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Average"/>
                <a:ea typeface="Average"/>
                <a:cs typeface="Average"/>
                <a:sym typeface="Average"/>
              </a:rPr>
              <a:t>(On single tap)</a:t>
            </a:r>
            <a:endParaRPr>
              <a:solidFill>
                <a:srgbClr val="2B2B2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825" y="598800"/>
            <a:ext cx="2160050" cy="43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651888" y="1574875"/>
            <a:ext cx="1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Average"/>
                <a:ea typeface="Average"/>
                <a:cs typeface="Average"/>
                <a:sym typeface="Average"/>
              </a:rPr>
              <a:t>(On double tap)</a:t>
            </a:r>
            <a:endParaRPr>
              <a:solidFill>
                <a:srgbClr val="2B2B2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820488" y="2268450"/>
            <a:ext cx="7284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52075" y="698350"/>
            <a:ext cx="4045200" cy="7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Sensors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Android sensors are virtual devices that provide data coming from a set of physical sensors: 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Accelerometers 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Gyroscopes 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Barometer 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Humidity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Light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Proximity 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rgbClr val="2B2B2B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Heart rate sensors</a:t>
            </a:r>
            <a:endParaRPr sz="1750">
              <a:solidFill>
                <a:srgbClr val="2B2B2B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hlink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https://source.android.com/devices/sensors</a:t>
            </a:r>
            <a:r>
              <a:rPr lang="en" sz="145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45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76" y="1954000"/>
            <a:ext cx="4045200" cy="235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41300" y="633800"/>
            <a:ext cx="8261400" cy="4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Android platform supports three broad categories of sensors:</a:t>
            </a:r>
            <a:endParaRPr b="1"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Georgia"/>
              <a:buChar char="●"/>
            </a:pPr>
            <a:r>
              <a:rPr b="1"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Motion sensors</a:t>
            </a:r>
            <a:b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sensors measure acceleration forces and rotational forces along three axes. This category includes accelerometers, gravity sensors, gyroscopes, and rotational vector sensors. </a:t>
            </a:r>
            <a:r>
              <a:rPr lang="en" sz="135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https://developer.android.com/guide/topics/sensors/sensors_motion</a:t>
            </a:r>
            <a:r>
              <a:rPr lang="en" sz="135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35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Georgia"/>
              <a:buChar char="●"/>
            </a:pPr>
            <a:r>
              <a:rPr b="1"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Environmental sensors</a:t>
            </a:r>
            <a:b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sensors measure various environmental parameters, such as ambient air temperature and pressure, illumination, and humidity. This category includes barometers, photometers, and thermometers. </a:t>
            </a:r>
            <a:r>
              <a:rPr lang="en" sz="135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https://developer.android.com/guide/topics/sensors/sensors_environment</a:t>
            </a:r>
            <a:r>
              <a:rPr lang="en" sz="135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35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Georgia"/>
              <a:buChar char="●"/>
            </a:pPr>
            <a:r>
              <a:rPr b="1"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Position sensors</a:t>
            </a:r>
            <a:b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sensors measure the physical position of a device. This category includes geomagnetic sensors and proximity sensors. </a:t>
            </a:r>
            <a:r>
              <a:rPr lang="en" sz="135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https://developer.android.com/guide/topics/sensors/sensors_position</a:t>
            </a:r>
            <a:r>
              <a:rPr lang="en" sz="135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35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Rotation Vector Sensor</a:t>
            </a:r>
            <a:endParaRPr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reports the orientation of the device relative to the East-North-Up coordinates frame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Data obtained by integration of accelerometer, gyroscope, and magnetometer readings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Gyroscope</a:t>
            </a: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 required for main orientation change input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B2B2B"/>
                </a:solidFill>
                <a:latin typeface="Georgia"/>
                <a:ea typeface="Georgia"/>
                <a:cs typeface="Georgia"/>
                <a:sym typeface="Georgia"/>
              </a:rPr>
              <a:t>Accelerometer and magnetometer used to make up for gyroscope drift</a:t>
            </a:r>
            <a:endParaRPr sz="170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B2B2B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850" y="3092022"/>
            <a:ext cx="1931875" cy="1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