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DD6BC-6B53-47B2-BB38-34D8F63CD180}">
  <a:tblStyle styleId="{D2BDD6BC-6B53-47B2-BB38-34D8F63CD1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overview-of-room-in-android-architecture-component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rillalogic.com/blog/android-room-tutorial-simplifying-how-you-work-with-app-data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mindorks/using-room-database-android-jetpack-675a89a0e94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mindorks/using-room-database-android-jetpack-675a89a0e94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2dbaea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22dbaea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b4d5c96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b4d5c96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c711c303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1c711c303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4d5c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4d5c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b4d5c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b4d5c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https://www.geeksforgeeks.org/overview-of-room-in-android-architecture-components/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b4d5c9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b4d5c9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https://gorillalogic.com/blog/android-room-tutorial-simplifying-how-you-work-with-app-data/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c711c3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c711c3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https://medium.com/mindorks/using-room-database-android-jetpack-675a89a0e942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b4d5c9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b4d5c9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https://medium.com/mindorks/using-room-database-android-jetpack-675a89a0e942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b4d5c9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b4d5c9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b4d5c9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b4d5c9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c711c303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c711c30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jetp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Persistence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Grau, </a:t>
            </a:r>
            <a:r>
              <a:rPr lang="en"/>
              <a:t>Tanmay Khandelwal, Andrew Knaus, Aman Mishra, Rishabh Nair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room persistence?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is one of the libraries included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Android Jetpack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developers follow best practices, eliminate boilerplate code, and reduce fragmentation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Room persistence library provides a layer of abstraction over 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 is powerful, but is low-level and can require a lot of time and effort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/>
              <a:t>To specify operation for retrieval, updation and deletion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/>
              <a:t>To add constraints, such as foreign keys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/>
              <a:t>Support for LiveData</a:t>
            </a:r>
            <a:endParaRPr sz="13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provides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Compile-time verification of SQL queries.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Convenience annotations that minimize repetitive and error-prone boilerplate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Streamlined database migration paths.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5"/>
          <p:cNvGraphicFramePr/>
          <p:nvPr/>
        </p:nvGraphicFramePr>
        <p:xfrm>
          <a:off x="311700" y="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{D2BDD6BC-6B53-47B2-BB38-34D8F63CD180}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Room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SQLite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No need to write raw queries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Must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write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raw queries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Compile-time verification of SQL queries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No compile-time verification of SQL queries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Room internally maps Database Objects to Java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Must convert Data to Java Objects through queries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Supports integration with other Architecture components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Lots of boilerplate code to integrate with other Architecture components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Provides easier way to work with LiveData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Must use external code to access LiveData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If the database schema changes, there’s no need to change the code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Queries must be updated whenever the database schema is changed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133350" marB="133350" marR="95250" marL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room persistence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152425"/>
            <a:ext cx="408074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for using Room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/>
              <a:t>Add from the following dependencies for the artifacts you need in the build.gradle file for your app.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025" y="2001375"/>
            <a:ext cx="4878399" cy="2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Room DB - Entity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table in the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Important:</a:t>
            </a:r>
            <a:r>
              <a:rPr lang="en"/>
              <a:t> mark at least one field with @PrimaryKey annotation.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constructor, override getter and setter for each field, and optionally override equals or toString.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code defines a User data entity. Each instance of User represents a row in a user table in the app's database.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50" y="3010300"/>
            <a:ext cx="3257400" cy="20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Room DB - DAO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Access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methods that access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DAO acts as a contract to perform CRUD operations on data within a database.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950" y="2571750"/>
            <a:ext cx="3764100" cy="23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Room DB - </a:t>
            </a:r>
            <a:r>
              <a:rPr lang="en"/>
              <a:t>Database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with a</a:t>
            </a:r>
            <a:r>
              <a:rPr lang="en"/>
              <a:t>n abstract class that extends </a:t>
            </a:r>
            <a:r>
              <a:rPr b="1" i="1" lang="en"/>
              <a:t>RoomDatabase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version and entities to database as </a:t>
            </a:r>
            <a:r>
              <a:rPr b="1" lang="en"/>
              <a:t>@Database(entities = {&lt;Entity&gt;.class}, version = 1)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the DAOs which access the entities in Database.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045025"/>
            <a:ext cx="81153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DB - Database Usage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instance of the database: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abstract methods from the </a:t>
            </a:r>
            <a:r>
              <a:rPr b="1" lang="en"/>
              <a:t>AppDatabase</a:t>
            </a:r>
            <a:r>
              <a:rPr lang="en"/>
              <a:t> to get an instance of the </a:t>
            </a:r>
            <a:r>
              <a:rPr b="1" lang="en"/>
              <a:t>DAO</a:t>
            </a:r>
            <a:r>
              <a:rPr lang="en"/>
              <a:t>. Use the methods from the DAO instance to interact with the database: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709300"/>
            <a:ext cx="8915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75" y="3673675"/>
            <a:ext cx="5353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